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Default Extension="jpg" ContentType="image/jpg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143000" y="2851404"/>
            <a:ext cx="4803775" cy="109855"/>
          </a:xfrm>
          <a:custGeom>
            <a:avLst/>
            <a:gdLst/>
            <a:ahLst/>
            <a:cxnLst/>
            <a:rect l="l" t="t" r="r" b="b"/>
            <a:pathLst>
              <a:path w="4803775" h="109855">
                <a:moveTo>
                  <a:pt x="0" y="0"/>
                </a:moveTo>
                <a:lnTo>
                  <a:pt x="0" y="109728"/>
                </a:lnTo>
                <a:lnTo>
                  <a:pt x="4803648" y="109728"/>
                </a:lnTo>
                <a:lnTo>
                  <a:pt x="4803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143000" y="285140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1739" y="2150617"/>
            <a:ext cx="7614920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14042" y="4479290"/>
            <a:ext cx="6830314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rgbClr val="3F42E3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新宋体"/>
                <a:cs typeface="新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66800" y="1581530"/>
            <a:ext cx="1480185" cy="0"/>
          </a:xfrm>
          <a:custGeom>
            <a:avLst/>
            <a:gdLst/>
            <a:ahLst/>
            <a:cxnLst/>
            <a:rect l="l" t="t" r="r" b="b"/>
            <a:pathLst>
              <a:path w="1480185" h="0">
                <a:moveTo>
                  <a:pt x="0" y="0"/>
                </a:moveTo>
                <a:lnTo>
                  <a:pt x="1479804" y="0"/>
                </a:lnTo>
              </a:path>
            </a:pathLst>
          </a:custGeom>
          <a:ln w="990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457200" y="461772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92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3121914" y="459486"/>
            <a:ext cx="0" cy="655320"/>
          </a:xfrm>
          <a:custGeom>
            <a:avLst/>
            <a:gdLst/>
            <a:ahLst/>
            <a:cxnLst/>
            <a:rect l="l" t="t" r="r" b="b"/>
            <a:pathLst>
              <a:path w="0" h="655319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457200" y="1112519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5" h="0">
                <a:moveTo>
                  <a:pt x="0" y="0"/>
                </a:moveTo>
                <a:lnTo>
                  <a:pt x="26624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457200" y="464058"/>
            <a:ext cx="2662555" cy="646430"/>
          </a:xfrm>
          <a:custGeom>
            <a:avLst/>
            <a:gdLst/>
            <a:ahLst/>
            <a:cxnLst/>
            <a:rect l="l" t="t" r="r" b="b"/>
            <a:pathLst>
              <a:path w="2662555" h="646430">
                <a:moveTo>
                  <a:pt x="0" y="0"/>
                </a:moveTo>
                <a:lnTo>
                  <a:pt x="0" y="646176"/>
                </a:lnTo>
                <a:lnTo>
                  <a:pt x="2662428" y="646176"/>
                </a:lnTo>
                <a:lnTo>
                  <a:pt x="2662428" y="0"/>
                </a:lnTo>
                <a:lnTo>
                  <a:pt x="0" y="0"/>
                </a:lnTo>
                <a:close/>
              </a:path>
            </a:pathLst>
          </a:custGeom>
          <a:solidFill>
            <a:srgbClr val="FCFD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457200" y="459486"/>
            <a:ext cx="2667000" cy="655320"/>
          </a:xfrm>
          <a:custGeom>
            <a:avLst/>
            <a:gdLst/>
            <a:ahLst/>
            <a:cxnLst/>
            <a:rect l="l" t="t" r="r" b="b"/>
            <a:pathLst>
              <a:path w="2667000" h="655319">
                <a:moveTo>
                  <a:pt x="2667000" y="655320"/>
                </a:moveTo>
                <a:lnTo>
                  <a:pt x="2667000" y="0"/>
                </a:lnTo>
                <a:lnTo>
                  <a:pt x="0" y="0"/>
                </a:lnTo>
                <a:lnTo>
                  <a:pt x="0" y="9144"/>
                </a:lnTo>
                <a:lnTo>
                  <a:pt x="5334" y="4572"/>
                </a:lnTo>
                <a:lnTo>
                  <a:pt x="5333" y="9144"/>
                </a:lnTo>
                <a:lnTo>
                  <a:pt x="2657855" y="9144"/>
                </a:lnTo>
                <a:lnTo>
                  <a:pt x="2657855" y="4572"/>
                </a:lnTo>
                <a:lnTo>
                  <a:pt x="2662428" y="9144"/>
                </a:lnTo>
                <a:lnTo>
                  <a:pt x="2662428" y="655320"/>
                </a:lnTo>
                <a:lnTo>
                  <a:pt x="2667000" y="655320"/>
                </a:lnTo>
                <a:close/>
              </a:path>
              <a:path w="2667000" h="655319">
                <a:moveTo>
                  <a:pt x="5334" y="9144"/>
                </a:moveTo>
                <a:lnTo>
                  <a:pt x="5334" y="4572"/>
                </a:lnTo>
                <a:lnTo>
                  <a:pt x="0" y="9144"/>
                </a:lnTo>
                <a:lnTo>
                  <a:pt x="5334" y="9144"/>
                </a:lnTo>
                <a:close/>
              </a:path>
              <a:path w="2667000" h="655319">
                <a:moveTo>
                  <a:pt x="5334" y="645414"/>
                </a:moveTo>
                <a:lnTo>
                  <a:pt x="5334" y="9144"/>
                </a:lnTo>
                <a:lnTo>
                  <a:pt x="0" y="9144"/>
                </a:lnTo>
                <a:lnTo>
                  <a:pt x="0" y="645414"/>
                </a:lnTo>
                <a:lnTo>
                  <a:pt x="5334" y="645414"/>
                </a:lnTo>
                <a:close/>
              </a:path>
              <a:path w="2667000" h="655319">
                <a:moveTo>
                  <a:pt x="2662428" y="645414"/>
                </a:moveTo>
                <a:lnTo>
                  <a:pt x="0" y="645414"/>
                </a:lnTo>
                <a:lnTo>
                  <a:pt x="5334" y="650748"/>
                </a:lnTo>
                <a:lnTo>
                  <a:pt x="5334" y="655320"/>
                </a:lnTo>
                <a:lnTo>
                  <a:pt x="2657855" y="655320"/>
                </a:lnTo>
                <a:lnTo>
                  <a:pt x="2657855" y="650748"/>
                </a:lnTo>
                <a:lnTo>
                  <a:pt x="2662428" y="645414"/>
                </a:lnTo>
                <a:close/>
              </a:path>
              <a:path w="2667000" h="655319">
                <a:moveTo>
                  <a:pt x="5334" y="655320"/>
                </a:moveTo>
                <a:lnTo>
                  <a:pt x="5334" y="650748"/>
                </a:lnTo>
                <a:lnTo>
                  <a:pt x="0" y="645414"/>
                </a:lnTo>
                <a:lnTo>
                  <a:pt x="0" y="655320"/>
                </a:lnTo>
                <a:lnTo>
                  <a:pt x="5334" y="655320"/>
                </a:lnTo>
                <a:close/>
              </a:path>
              <a:path w="2667000" h="655319">
                <a:moveTo>
                  <a:pt x="2662428" y="9144"/>
                </a:moveTo>
                <a:lnTo>
                  <a:pt x="2657855" y="4572"/>
                </a:lnTo>
                <a:lnTo>
                  <a:pt x="2657855" y="9144"/>
                </a:lnTo>
                <a:lnTo>
                  <a:pt x="2662428" y="9144"/>
                </a:lnTo>
                <a:close/>
              </a:path>
              <a:path w="2667000" h="655319">
                <a:moveTo>
                  <a:pt x="2662428" y="645414"/>
                </a:moveTo>
                <a:lnTo>
                  <a:pt x="2662428" y="9144"/>
                </a:lnTo>
                <a:lnTo>
                  <a:pt x="2657855" y="9144"/>
                </a:lnTo>
                <a:lnTo>
                  <a:pt x="2657855" y="645414"/>
                </a:lnTo>
                <a:lnTo>
                  <a:pt x="2662428" y="645414"/>
                </a:lnTo>
                <a:close/>
              </a:path>
              <a:path w="2667000" h="655319">
                <a:moveTo>
                  <a:pt x="2662428" y="655320"/>
                </a:moveTo>
                <a:lnTo>
                  <a:pt x="2662428" y="645414"/>
                </a:lnTo>
                <a:lnTo>
                  <a:pt x="2657855" y="650748"/>
                </a:lnTo>
                <a:lnTo>
                  <a:pt x="2657855" y="655320"/>
                </a:lnTo>
                <a:lnTo>
                  <a:pt x="2662428" y="655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2616" y="1851152"/>
            <a:ext cx="748855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6460" y="1708983"/>
            <a:ext cx="7890509" cy="4491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新宋体"/>
                <a:cs typeface="新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12189" y="6769803"/>
            <a:ext cx="1622425" cy="35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#</a:t>
            </a:fld>
            <a:endParaRPr sz="1200">
              <a:latin typeface="新宋体"/>
              <a:cs typeface="新宋体"/>
            </a:endParaRP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jp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jpg"/><Relationship Id="rId11" Type="http://schemas.openxmlformats.org/officeDocument/2006/relationships/image" Target="../media/image185.jpg"/><Relationship Id="rId12" Type="http://schemas.openxmlformats.org/officeDocument/2006/relationships/image" Target="../media/image186.jpg"/><Relationship Id="rId13" Type="http://schemas.openxmlformats.org/officeDocument/2006/relationships/image" Target="../media/image187.jpg"/><Relationship Id="rId14" Type="http://schemas.openxmlformats.org/officeDocument/2006/relationships/image" Target="../media/image188.jpg"/><Relationship Id="rId15" Type="http://schemas.openxmlformats.org/officeDocument/2006/relationships/image" Target="../media/image189.jpg"/><Relationship Id="rId16" Type="http://schemas.openxmlformats.org/officeDocument/2006/relationships/image" Target="../media/image190.jpg"/><Relationship Id="rId17" Type="http://schemas.openxmlformats.org/officeDocument/2006/relationships/image" Target="../media/image191.jpg"/><Relationship Id="rId18" Type="http://schemas.openxmlformats.org/officeDocument/2006/relationships/image" Target="../media/image192.jpg"/><Relationship Id="rId19" Type="http://schemas.openxmlformats.org/officeDocument/2006/relationships/image" Target="../media/image193.jpg"/><Relationship Id="rId20" Type="http://schemas.openxmlformats.org/officeDocument/2006/relationships/image" Target="../media/image194.jpg"/><Relationship Id="rId21" Type="http://schemas.openxmlformats.org/officeDocument/2006/relationships/image" Target="../media/image195.jpg"/><Relationship Id="rId22" Type="http://schemas.openxmlformats.org/officeDocument/2006/relationships/image" Target="../media/image196.jpg"/><Relationship Id="rId23" Type="http://schemas.openxmlformats.org/officeDocument/2006/relationships/image" Target="../media/image197.jpg"/><Relationship Id="rId24" Type="http://schemas.openxmlformats.org/officeDocument/2006/relationships/image" Target="../media/image198.jpg"/><Relationship Id="rId25" Type="http://schemas.openxmlformats.org/officeDocument/2006/relationships/image" Target="../media/image199.jpg"/><Relationship Id="rId26" Type="http://schemas.openxmlformats.org/officeDocument/2006/relationships/image" Target="../media/image200.jpg"/><Relationship Id="rId27" Type="http://schemas.openxmlformats.org/officeDocument/2006/relationships/image" Target="../media/image201.jpg"/><Relationship Id="rId28" Type="http://schemas.openxmlformats.org/officeDocument/2006/relationships/image" Target="../media/image202.jpg"/><Relationship Id="rId29" Type="http://schemas.openxmlformats.org/officeDocument/2006/relationships/image" Target="../media/image203.jpg"/><Relationship Id="rId30" Type="http://schemas.openxmlformats.org/officeDocument/2006/relationships/image" Target="../media/image204.jpg"/><Relationship Id="rId31" Type="http://schemas.openxmlformats.org/officeDocument/2006/relationships/image" Target="../media/image205.jpg"/><Relationship Id="rId32" Type="http://schemas.openxmlformats.org/officeDocument/2006/relationships/image" Target="../media/image206.jpg"/><Relationship Id="rId33" Type="http://schemas.openxmlformats.org/officeDocument/2006/relationships/image" Target="../media/image207.jpg"/><Relationship Id="rId34" Type="http://schemas.openxmlformats.org/officeDocument/2006/relationships/image" Target="../media/image208.jpg"/><Relationship Id="rId35" Type="http://schemas.openxmlformats.org/officeDocument/2006/relationships/image" Target="../media/image209.jpg"/><Relationship Id="rId36" Type="http://schemas.openxmlformats.org/officeDocument/2006/relationships/image" Target="../media/image210.jpg"/><Relationship Id="rId37" Type="http://schemas.openxmlformats.org/officeDocument/2006/relationships/image" Target="../media/image211.jpg"/><Relationship Id="rId38" Type="http://schemas.openxmlformats.org/officeDocument/2006/relationships/image" Target="../media/image212.jpg"/><Relationship Id="rId39" Type="http://schemas.openxmlformats.org/officeDocument/2006/relationships/image" Target="../media/image213.jpg"/><Relationship Id="rId40" Type="http://schemas.openxmlformats.org/officeDocument/2006/relationships/image" Target="../media/image214.jpg"/><Relationship Id="rId41" Type="http://schemas.openxmlformats.org/officeDocument/2006/relationships/image" Target="../media/image215.jpg"/><Relationship Id="rId42" Type="http://schemas.openxmlformats.org/officeDocument/2006/relationships/image" Target="../media/image21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Relationship Id="rId23" Type="http://schemas.openxmlformats.org/officeDocument/2006/relationships/image" Target="../media/image260.png"/><Relationship Id="rId24" Type="http://schemas.openxmlformats.org/officeDocument/2006/relationships/image" Target="../media/image261.png"/><Relationship Id="rId25" Type="http://schemas.openxmlformats.org/officeDocument/2006/relationships/image" Target="../media/image262.png"/><Relationship Id="rId26" Type="http://schemas.openxmlformats.org/officeDocument/2006/relationships/image" Target="../media/image263.png"/><Relationship Id="rId27" Type="http://schemas.openxmlformats.org/officeDocument/2006/relationships/image" Target="../media/image264.png"/><Relationship Id="rId28" Type="http://schemas.openxmlformats.org/officeDocument/2006/relationships/image" Target="../media/image265.png"/><Relationship Id="rId29" Type="http://schemas.openxmlformats.org/officeDocument/2006/relationships/image" Target="../media/image266.png"/><Relationship Id="rId30" Type="http://schemas.openxmlformats.org/officeDocument/2006/relationships/image" Target="../media/image267.png"/><Relationship Id="rId31" Type="http://schemas.openxmlformats.org/officeDocument/2006/relationships/image" Target="../media/image268.png"/><Relationship Id="rId32" Type="http://schemas.openxmlformats.org/officeDocument/2006/relationships/image" Target="../media/image269.png"/><Relationship Id="rId33" Type="http://schemas.openxmlformats.org/officeDocument/2006/relationships/image" Target="../media/image270.png"/><Relationship Id="rId34" Type="http://schemas.openxmlformats.org/officeDocument/2006/relationships/image" Target="../media/image271.png"/><Relationship Id="rId35" Type="http://schemas.openxmlformats.org/officeDocument/2006/relationships/image" Target="../media/image272.png"/><Relationship Id="rId36" Type="http://schemas.openxmlformats.org/officeDocument/2006/relationships/image" Target="../media/image273.png"/><Relationship Id="rId37" Type="http://schemas.openxmlformats.org/officeDocument/2006/relationships/image" Target="../media/image274.png"/><Relationship Id="rId38" Type="http://schemas.openxmlformats.org/officeDocument/2006/relationships/image" Target="../media/image275.png"/><Relationship Id="rId39" Type="http://schemas.openxmlformats.org/officeDocument/2006/relationships/image" Target="../media/image276.png"/><Relationship Id="rId40" Type="http://schemas.openxmlformats.org/officeDocument/2006/relationships/image" Target="../media/image277.png"/><Relationship Id="rId41" Type="http://schemas.openxmlformats.org/officeDocument/2006/relationships/image" Target="../media/image278.png"/><Relationship Id="rId42" Type="http://schemas.openxmlformats.org/officeDocument/2006/relationships/image" Target="../media/image279.png"/><Relationship Id="rId43" Type="http://schemas.openxmlformats.org/officeDocument/2006/relationships/image" Target="../media/image280.png"/><Relationship Id="rId44" Type="http://schemas.openxmlformats.org/officeDocument/2006/relationships/image" Target="../media/image281.png"/><Relationship Id="rId45" Type="http://schemas.openxmlformats.org/officeDocument/2006/relationships/image" Target="../media/image282.png"/><Relationship Id="rId46" Type="http://schemas.openxmlformats.org/officeDocument/2006/relationships/image" Target="../media/image283.png"/><Relationship Id="rId47" Type="http://schemas.openxmlformats.org/officeDocument/2006/relationships/image" Target="../media/image284.png"/><Relationship Id="rId48" Type="http://schemas.openxmlformats.org/officeDocument/2006/relationships/image" Target="../media/image285.png"/><Relationship Id="rId49" Type="http://schemas.openxmlformats.org/officeDocument/2006/relationships/image" Target="../media/image286.png"/><Relationship Id="rId50" Type="http://schemas.openxmlformats.org/officeDocument/2006/relationships/image" Target="../media/image287.png"/><Relationship Id="rId51" Type="http://schemas.openxmlformats.org/officeDocument/2006/relationships/image" Target="../media/image288.png"/><Relationship Id="rId52" Type="http://schemas.openxmlformats.org/officeDocument/2006/relationships/image" Target="../media/image289.png"/><Relationship Id="rId53" Type="http://schemas.openxmlformats.org/officeDocument/2006/relationships/image" Target="../media/image290.png"/><Relationship Id="rId54" Type="http://schemas.openxmlformats.org/officeDocument/2006/relationships/image" Target="../media/image291.png"/><Relationship Id="rId55" Type="http://schemas.openxmlformats.org/officeDocument/2006/relationships/image" Target="../media/image292.png"/><Relationship Id="rId56" Type="http://schemas.openxmlformats.org/officeDocument/2006/relationships/image" Target="../media/image293.png"/><Relationship Id="rId57" Type="http://schemas.openxmlformats.org/officeDocument/2006/relationships/image" Target="../media/image294.png"/><Relationship Id="rId58" Type="http://schemas.openxmlformats.org/officeDocument/2006/relationships/image" Target="../media/image295.png"/><Relationship Id="rId59" Type="http://schemas.openxmlformats.org/officeDocument/2006/relationships/image" Target="../media/image296.png"/><Relationship Id="rId60" Type="http://schemas.openxmlformats.org/officeDocument/2006/relationships/image" Target="../media/image297.png"/><Relationship Id="rId61" Type="http://schemas.openxmlformats.org/officeDocument/2006/relationships/image" Target="../media/image298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Relationship Id="rId28" Type="http://schemas.openxmlformats.org/officeDocument/2006/relationships/image" Target="../media/image325.png"/><Relationship Id="rId29" Type="http://schemas.openxmlformats.org/officeDocument/2006/relationships/image" Target="../media/image326.png"/><Relationship Id="rId30" Type="http://schemas.openxmlformats.org/officeDocument/2006/relationships/image" Target="../media/image327.png"/><Relationship Id="rId31" Type="http://schemas.openxmlformats.org/officeDocument/2006/relationships/image" Target="../media/image328.png"/><Relationship Id="rId32" Type="http://schemas.openxmlformats.org/officeDocument/2006/relationships/image" Target="../media/image329.png"/><Relationship Id="rId33" Type="http://schemas.openxmlformats.org/officeDocument/2006/relationships/image" Target="../media/image330.png"/><Relationship Id="rId34" Type="http://schemas.openxmlformats.org/officeDocument/2006/relationships/image" Target="../media/image331.png"/><Relationship Id="rId35" Type="http://schemas.openxmlformats.org/officeDocument/2006/relationships/image" Target="../media/image332.png"/><Relationship Id="rId36" Type="http://schemas.openxmlformats.org/officeDocument/2006/relationships/image" Target="../media/image333.png"/><Relationship Id="rId37" Type="http://schemas.openxmlformats.org/officeDocument/2006/relationships/image" Target="../media/image334.png"/><Relationship Id="rId38" Type="http://schemas.openxmlformats.org/officeDocument/2006/relationships/image" Target="../media/image335.png"/><Relationship Id="rId39" Type="http://schemas.openxmlformats.org/officeDocument/2006/relationships/image" Target="../media/image336.png"/><Relationship Id="rId40" Type="http://schemas.openxmlformats.org/officeDocument/2006/relationships/image" Target="../media/image337.png"/><Relationship Id="rId41" Type="http://schemas.openxmlformats.org/officeDocument/2006/relationships/image" Target="../media/image338.png"/><Relationship Id="rId42" Type="http://schemas.openxmlformats.org/officeDocument/2006/relationships/image" Target="../media/image339.png"/><Relationship Id="rId43" Type="http://schemas.openxmlformats.org/officeDocument/2006/relationships/image" Target="../media/image340.png"/><Relationship Id="rId44" Type="http://schemas.openxmlformats.org/officeDocument/2006/relationships/image" Target="../media/image341.png"/><Relationship Id="rId45" Type="http://schemas.openxmlformats.org/officeDocument/2006/relationships/image" Target="../media/image342.png"/><Relationship Id="rId46" Type="http://schemas.openxmlformats.org/officeDocument/2006/relationships/image" Target="../media/image343.png"/><Relationship Id="rId47" Type="http://schemas.openxmlformats.org/officeDocument/2006/relationships/image" Target="../media/image344.png"/><Relationship Id="rId48" Type="http://schemas.openxmlformats.org/officeDocument/2006/relationships/image" Target="../media/image345.png"/><Relationship Id="rId49" Type="http://schemas.openxmlformats.org/officeDocument/2006/relationships/image" Target="../media/image346.png"/><Relationship Id="rId50" Type="http://schemas.openxmlformats.org/officeDocument/2006/relationships/image" Target="../media/image347.png"/><Relationship Id="rId51" Type="http://schemas.openxmlformats.org/officeDocument/2006/relationships/image" Target="../media/image348.png"/><Relationship Id="rId52" Type="http://schemas.openxmlformats.org/officeDocument/2006/relationships/image" Target="../media/image349.png"/><Relationship Id="rId53" Type="http://schemas.openxmlformats.org/officeDocument/2006/relationships/image" Target="../media/image350.png"/><Relationship Id="rId54" Type="http://schemas.openxmlformats.org/officeDocument/2006/relationships/image" Target="../media/image351.png"/><Relationship Id="rId55" Type="http://schemas.openxmlformats.org/officeDocument/2006/relationships/image" Target="../media/image352.png"/><Relationship Id="rId56" Type="http://schemas.openxmlformats.org/officeDocument/2006/relationships/image" Target="../media/image353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Relationship Id="rId18" Type="http://schemas.openxmlformats.org/officeDocument/2006/relationships/image" Target="../media/image370.png"/><Relationship Id="rId19" Type="http://schemas.openxmlformats.org/officeDocument/2006/relationships/image" Target="../media/image371.png"/><Relationship Id="rId20" Type="http://schemas.openxmlformats.org/officeDocument/2006/relationships/image" Target="../media/image372.png"/><Relationship Id="rId21" Type="http://schemas.openxmlformats.org/officeDocument/2006/relationships/image" Target="../media/image373.png"/><Relationship Id="rId22" Type="http://schemas.openxmlformats.org/officeDocument/2006/relationships/image" Target="../media/image374.png"/><Relationship Id="rId23" Type="http://schemas.openxmlformats.org/officeDocument/2006/relationships/image" Target="../media/image375.png"/><Relationship Id="rId24" Type="http://schemas.openxmlformats.org/officeDocument/2006/relationships/image" Target="../media/image376.png"/><Relationship Id="rId25" Type="http://schemas.openxmlformats.org/officeDocument/2006/relationships/image" Target="../media/image377.png"/><Relationship Id="rId26" Type="http://schemas.openxmlformats.org/officeDocument/2006/relationships/image" Target="../media/image378.png"/><Relationship Id="rId27" Type="http://schemas.openxmlformats.org/officeDocument/2006/relationships/image" Target="../media/image379.png"/><Relationship Id="rId28" Type="http://schemas.openxmlformats.org/officeDocument/2006/relationships/image" Target="../media/image380.png"/><Relationship Id="rId29" Type="http://schemas.openxmlformats.org/officeDocument/2006/relationships/image" Target="../media/image381.png"/><Relationship Id="rId30" Type="http://schemas.openxmlformats.org/officeDocument/2006/relationships/image" Target="../media/image382.png"/><Relationship Id="rId31" Type="http://schemas.openxmlformats.org/officeDocument/2006/relationships/image" Target="../media/image383.png"/><Relationship Id="rId32" Type="http://schemas.openxmlformats.org/officeDocument/2006/relationships/image" Target="../media/image384.png"/><Relationship Id="rId33" Type="http://schemas.openxmlformats.org/officeDocument/2006/relationships/image" Target="../media/image385.png"/><Relationship Id="rId34" Type="http://schemas.openxmlformats.org/officeDocument/2006/relationships/image" Target="../media/image386.png"/><Relationship Id="rId35" Type="http://schemas.openxmlformats.org/officeDocument/2006/relationships/image" Target="../media/image387.png"/><Relationship Id="rId36" Type="http://schemas.openxmlformats.org/officeDocument/2006/relationships/image" Target="../media/image388.png"/><Relationship Id="rId37" Type="http://schemas.openxmlformats.org/officeDocument/2006/relationships/image" Target="../media/image389.png"/><Relationship Id="rId38" Type="http://schemas.openxmlformats.org/officeDocument/2006/relationships/image" Target="../media/image390.png"/><Relationship Id="rId39" Type="http://schemas.openxmlformats.org/officeDocument/2006/relationships/image" Target="../media/image391.png"/><Relationship Id="rId40" Type="http://schemas.openxmlformats.org/officeDocument/2006/relationships/image" Target="../media/image392.png"/><Relationship Id="rId41" Type="http://schemas.openxmlformats.org/officeDocument/2006/relationships/image" Target="../media/image393.png"/><Relationship Id="rId42" Type="http://schemas.openxmlformats.org/officeDocument/2006/relationships/image" Target="../media/image394.png"/><Relationship Id="rId43" Type="http://schemas.openxmlformats.org/officeDocument/2006/relationships/image" Target="../media/image395.png"/><Relationship Id="rId44" Type="http://schemas.openxmlformats.org/officeDocument/2006/relationships/image" Target="../media/image396.png"/><Relationship Id="rId45" Type="http://schemas.openxmlformats.org/officeDocument/2006/relationships/image" Target="../media/image397.png"/><Relationship Id="rId46" Type="http://schemas.openxmlformats.org/officeDocument/2006/relationships/image" Target="../media/image398.png"/><Relationship Id="rId47" Type="http://schemas.openxmlformats.org/officeDocument/2006/relationships/image" Target="../media/image399.png"/><Relationship Id="rId48" Type="http://schemas.openxmlformats.org/officeDocument/2006/relationships/image" Target="../media/image400.png"/><Relationship Id="rId49" Type="http://schemas.openxmlformats.org/officeDocument/2006/relationships/image" Target="../media/image401.png"/><Relationship Id="rId50" Type="http://schemas.openxmlformats.org/officeDocument/2006/relationships/image" Target="../media/image402.png"/><Relationship Id="rId51" Type="http://schemas.openxmlformats.org/officeDocument/2006/relationships/image" Target="../media/image403.png"/><Relationship Id="rId52" Type="http://schemas.openxmlformats.org/officeDocument/2006/relationships/image" Target="../media/image404.png"/><Relationship Id="rId53" Type="http://schemas.openxmlformats.org/officeDocument/2006/relationships/image" Target="../media/image405.png"/><Relationship Id="rId54" Type="http://schemas.openxmlformats.org/officeDocument/2006/relationships/image" Target="../media/image406.png"/><Relationship Id="rId55" Type="http://schemas.openxmlformats.org/officeDocument/2006/relationships/image" Target="../media/image407.png"/><Relationship Id="rId56" Type="http://schemas.openxmlformats.org/officeDocument/2006/relationships/image" Target="../media/image408.png"/><Relationship Id="rId57" Type="http://schemas.openxmlformats.org/officeDocument/2006/relationships/image" Target="../media/image409.png"/><Relationship Id="rId58" Type="http://schemas.openxmlformats.org/officeDocument/2006/relationships/image" Target="../media/image410.png"/><Relationship Id="rId59" Type="http://schemas.openxmlformats.org/officeDocument/2006/relationships/image" Target="../media/image411.png"/><Relationship Id="rId60" Type="http://schemas.openxmlformats.org/officeDocument/2006/relationships/image" Target="../media/image412.png"/><Relationship Id="rId61" Type="http://schemas.openxmlformats.org/officeDocument/2006/relationships/image" Target="../media/image413.png"/><Relationship Id="rId62" Type="http://schemas.openxmlformats.org/officeDocument/2006/relationships/image" Target="../media/image414.png"/><Relationship Id="rId63" Type="http://schemas.openxmlformats.org/officeDocument/2006/relationships/image" Target="../media/image41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6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0" y="2851404"/>
            <a:ext cx="4803775" cy="109855"/>
          </a:xfrm>
          <a:custGeom>
            <a:avLst/>
            <a:gdLst/>
            <a:ahLst/>
            <a:cxnLst/>
            <a:rect l="l" t="t" r="r" b="b"/>
            <a:pathLst>
              <a:path w="4803775" h="109855">
                <a:moveTo>
                  <a:pt x="0" y="0"/>
                </a:moveTo>
                <a:lnTo>
                  <a:pt x="0" y="109728"/>
                </a:lnTo>
                <a:lnTo>
                  <a:pt x="4803648" y="109728"/>
                </a:lnTo>
                <a:lnTo>
                  <a:pt x="4803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2851404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73065" y="3823970"/>
            <a:ext cx="3091815" cy="2239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0575" algn="l"/>
              </a:tabLst>
            </a:pPr>
            <a:r>
              <a:rPr dirty="0" sz="4000" spc="-10" b="1">
                <a:latin typeface="宋体"/>
                <a:cs typeface="宋体"/>
              </a:rPr>
              <a:t>第八</a:t>
            </a:r>
            <a:r>
              <a:rPr dirty="0" sz="4000" spc="-15" b="1">
                <a:latin typeface="宋体"/>
                <a:cs typeface="宋体"/>
              </a:rPr>
              <a:t>章</a:t>
            </a:r>
            <a:r>
              <a:rPr dirty="0" sz="4000" b="1">
                <a:latin typeface="宋体"/>
                <a:cs typeface="宋体"/>
              </a:rPr>
              <a:t>	</a:t>
            </a:r>
            <a:r>
              <a:rPr dirty="0" sz="4000" spc="-10" b="1">
                <a:latin typeface="宋体"/>
                <a:cs typeface="宋体"/>
              </a:rPr>
              <a:t>排序</a:t>
            </a:r>
            <a:endParaRPr sz="4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Times New Roman"/>
              <a:cs typeface="Times New Roman"/>
            </a:endParaRPr>
          </a:p>
          <a:p>
            <a:pPr marL="1320165" marR="338455" indent="-711200">
              <a:lnSpc>
                <a:spcPct val="130000"/>
              </a:lnSpc>
            </a:pPr>
            <a:r>
              <a:rPr dirty="0" sz="2800" spc="-5" b="1">
                <a:latin typeface="华文新魏"/>
                <a:cs typeface="华文新魏"/>
              </a:rPr>
              <a:t>人工智能学院 </a:t>
            </a:r>
            <a:r>
              <a:rPr dirty="0" sz="2800" spc="-5" b="1">
                <a:latin typeface="华文新魏"/>
                <a:cs typeface="华文新魏"/>
              </a:rPr>
              <a:t>刘运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5450" y="4343400"/>
            <a:ext cx="2030730" cy="1786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795526"/>
            <a:ext cx="338772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15"/>
              <a:t>数据结构</a:t>
            </a:r>
            <a:endParaRPr sz="6600"/>
          </a:p>
        </p:txBody>
      </p:sp>
      <p:sp>
        <p:nvSpPr>
          <p:cNvPr id="8" name="object 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7741" y="1840483"/>
            <a:ext cx="50292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插入排序有多种具体实现算法：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1142" y="2257298"/>
            <a:ext cx="2267585" cy="149161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418465" indent="-405765">
              <a:lnSpc>
                <a:spcPct val="100000"/>
              </a:lnSpc>
              <a:spcBef>
                <a:spcPts val="1120"/>
              </a:spcBef>
              <a:buFont typeface="Times New Roman"/>
              <a:buAutoNum type="arabicParenR"/>
              <a:tabLst>
                <a:tab pos="418465" algn="l"/>
                <a:tab pos="419100" algn="l"/>
              </a:tabLst>
            </a:pPr>
            <a:r>
              <a:rPr dirty="0" sz="2400" spc="-5" b="1">
                <a:solidFill>
                  <a:srgbClr val="9A0000"/>
                </a:solidFill>
                <a:latin typeface="黑体"/>
                <a:cs typeface="黑体"/>
              </a:rPr>
              <a:t>直接插入排序</a:t>
            </a:r>
            <a:endParaRPr sz="2400">
              <a:latin typeface="黑体"/>
              <a:cs typeface="黑体"/>
            </a:endParaRPr>
          </a:p>
          <a:p>
            <a:pPr marL="418465" indent="-405765">
              <a:lnSpc>
                <a:spcPct val="100000"/>
              </a:lnSpc>
              <a:spcBef>
                <a:spcPts val="1020"/>
              </a:spcBef>
              <a:buFont typeface="Times New Roman"/>
              <a:buAutoNum type="arabicParenR"/>
              <a:tabLst>
                <a:tab pos="418465" algn="l"/>
                <a:tab pos="419100" algn="l"/>
              </a:tabLst>
            </a:pPr>
            <a:r>
              <a:rPr dirty="0" sz="2400" spc="-5" b="1">
                <a:solidFill>
                  <a:srgbClr val="9A0000"/>
                </a:solidFill>
                <a:latin typeface="黑体"/>
                <a:cs typeface="黑体"/>
              </a:rPr>
              <a:t>折半插入排序</a:t>
            </a:r>
            <a:endParaRPr sz="2400">
              <a:latin typeface="黑体"/>
              <a:cs typeface="黑体"/>
            </a:endParaRPr>
          </a:p>
          <a:p>
            <a:pPr marL="418465" indent="-405765">
              <a:lnSpc>
                <a:spcPct val="100000"/>
              </a:lnSpc>
              <a:spcBef>
                <a:spcPts val="865"/>
              </a:spcBef>
              <a:buAutoNum type="arabicParenR"/>
              <a:tabLst>
                <a:tab pos="418465" algn="l"/>
                <a:tab pos="419100" algn="l"/>
              </a:tabLst>
            </a:pPr>
            <a:r>
              <a:rPr dirty="0" sz="2400" spc="-5" b="1">
                <a:solidFill>
                  <a:srgbClr val="9A0000"/>
                </a:solidFill>
                <a:latin typeface="Times New Roman"/>
                <a:cs typeface="Times New Roman"/>
              </a:rPr>
              <a:t>2-</a:t>
            </a:r>
            <a:r>
              <a:rPr dirty="0" sz="2400" spc="-5" b="1">
                <a:solidFill>
                  <a:srgbClr val="9A0000"/>
                </a:solidFill>
                <a:latin typeface="黑体"/>
                <a:cs typeface="黑体"/>
              </a:rPr>
              <a:t>路插入排序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1142" y="3833114"/>
            <a:ext cx="1730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665" algn="l"/>
              </a:tabLst>
            </a:pPr>
            <a:r>
              <a:rPr dirty="0" sz="2400" spc="-5" b="1">
                <a:solidFill>
                  <a:srgbClr val="9A0000"/>
                </a:solidFill>
                <a:latin typeface="Times New Roman"/>
                <a:cs typeface="Times New Roman"/>
              </a:rPr>
              <a:t>4</a:t>
            </a:r>
            <a:r>
              <a:rPr dirty="0" sz="2400" b="1">
                <a:solidFill>
                  <a:srgbClr val="9A0000"/>
                </a:solidFill>
                <a:latin typeface="Times New Roman"/>
                <a:cs typeface="Times New Roman"/>
              </a:rPr>
              <a:t>)	</a:t>
            </a:r>
            <a:r>
              <a:rPr dirty="0" sz="2400" spc="-5" b="1">
                <a:solidFill>
                  <a:srgbClr val="9A0000"/>
                </a:solidFill>
                <a:latin typeface="黑体"/>
                <a:cs typeface="黑体"/>
              </a:rPr>
              <a:t>希尔排序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8521" y="2452877"/>
            <a:ext cx="177165" cy="1251585"/>
          </a:xfrm>
          <a:custGeom>
            <a:avLst/>
            <a:gdLst/>
            <a:ahLst/>
            <a:cxnLst/>
            <a:rect l="l" t="t" r="r" b="b"/>
            <a:pathLst>
              <a:path w="177164" h="1251585">
                <a:moveTo>
                  <a:pt x="158496" y="608076"/>
                </a:moveTo>
                <a:lnTo>
                  <a:pt x="154686" y="608076"/>
                </a:lnTo>
                <a:lnTo>
                  <a:pt x="148590" y="607314"/>
                </a:lnTo>
                <a:lnTo>
                  <a:pt x="111375" y="582596"/>
                </a:lnTo>
                <a:lnTo>
                  <a:pt x="97536" y="539496"/>
                </a:lnTo>
                <a:lnTo>
                  <a:pt x="97536" y="102870"/>
                </a:lnTo>
                <a:lnTo>
                  <a:pt x="96774" y="92201"/>
                </a:lnTo>
                <a:lnTo>
                  <a:pt x="72918" y="34499"/>
                </a:lnTo>
                <a:lnTo>
                  <a:pt x="19812" y="2285"/>
                </a:lnTo>
                <a:lnTo>
                  <a:pt x="1524" y="0"/>
                </a:lnTo>
                <a:lnTo>
                  <a:pt x="0" y="35052"/>
                </a:lnTo>
                <a:lnTo>
                  <a:pt x="7620" y="35814"/>
                </a:lnTo>
                <a:lnTo>
                  <a:pt x="13716" y="36576"/>
                </a:lnTo>
                <a:lnTo>
                  <a:pt x="49725" y="61936"/>
                </a:lnTo>
                <a:lnTo>
                  <a:pt x="62484" y="104394"/>
                </a:lnTo>
                <a:lnTo>
                  <a:pt x="62484" y="539496"/>
                </a:lnTo>
                <a:lnTo>
                  <a:pt x="63246" y="549402"/>
                </a:lnTo>
                <a:lnTo>
                  <a:pt x="70502" y="580114"/>
                </a:lnTo>
                <a:lnTo>
                  <a:pt x="86367" y="607414"/>
                </a:lnTo>
                <a:lnTo>
                  <a:pt x="106382" y="625690"/>
                </a:lnTo>
                <a:lnTo>
                  <a:pt x="108991" y="623235"/>
                </a:lnTo>
                <a:lnTo>
                  <a:pt x="140970" y="610362"/>
                </a:lnTo>
                <a:lnTo>
                  <a:pt x="150876" y="608838"/>
                </a:lnTo>
                <a:lnTo>
                  <a:pt x="158496" y="608076"/>
                </a:lnTo>
                <a:close/>
              </a:path>
              <a:path w="177164" h="1251585">
                <a:moveTo>
                  <a:pt x="158496" y="643335"/>
                </a:moveTo>
                <a:lnTo>
                  <a:pt x="158496" y="643128"/>
                </a:lnTo>
                <a:lnTo>
                  <a:pt x="148590" y="642366"/>
                </a:lnTo>
                <a:lnTo>
                  <a:pt x="138684" y="640842"/>
                </a:lnTo>
                <a:lnTo>
                  <a:pt x="109532" y="628567"/>
                </a:lnTo>
                <a:lnTo>
                  <a:pt x="106382" y="625690"/>
                </a:lnTo>
                <a:lnTo>
                  <a:pt x="84281" y="646490"/>
                </a:lnTo>
                <a:lnTo>
                  <a:pt x="68294" y="676827"/>
                </a:lnTo>
                <a:lnTo>
                  <a:pt x="62484" y="710946"/>
                </a:lnTo>
                <a:lnTo>
                  <a:pt x="62484" y="1155192"/>
                </a:lnTo>
                <a:lnTo>
                  <a:pt x="57322" y="1175411"/>
                </a:lnTo>
                <a:lnTo>
                  <a:pt x="46720" y="1193353"/>
                </a:lnTo>
                <a:lnTo>
                  <a:pt x="31426" y="1207264"/>
                </a:lnTo>
                <a:lnTo>
                  <a:pt x="12192" y="1215390"/>
                </a:lnTo>
                <a:lnTo>
                  <a:pt x="6096" y="1216152"/>
                </a:lnTo>
                <a:lnTo>
                  <a:pt x="0" y="1216152"/>
                </a:lnTo>
                <a:lnTo>
                  <a:pt x="1524" y="1251204"/>
                </a:lnTo>
                <a:lnTo>
                  <a:pt x="52682" y="1234809"/>
                </a:lnTo>
                <a:lnTo>
                  <a:pt x="92243" y="1181432"/>
                </a:lnTo>
                <a:lnTo>
                  <a:pt x="97536" y="1147572"/>
                </a:lnTo>
                <a:lnTo>
                  <a:pt x="97536" y="705612"/>
                </a:lnTo>
                <a:lnTo>
                  <a:pt x="102257" y="685485"/>
                </a:lnTo>
                <a:lnTo>
                  <a:pt x="112495" y="667369"/>
                </a:lnTo>
                <a:lnTo>
                  <a:pt x="127445" y="653134"/>
                </a:lnTo>
                <a:lnTo>
                  <a:pt x="146304" y="644652"/>
                </a:lnTo>
                <a:lnTo>
                  <a:pt x="152400" y="643890"/>
                </a:lnTo>
                <a:lnTo>
                  <a:pt x="158496" y="643335"/>
                </a:lnTo>
                <a:close/>
              </a:path>
              <a:path w="177164" h="1251585">
                <a:moveTo>
                  <a:pt x="176784" y="634746"/>
                </a:moveTo>
                <a:lnTo>
                  <a:pt x="176784" y="616458"/>
                </a:lnTo>
                <a:lnTo>
                  <a:pt x="169926" y="608838"/>
                </a:lnTo>
                <a:lnTo>
                  <a:pt x="160782" y="608076"/>
                </a:lnTo>
                <a:lnTo>
                  <a:pt x="158496" y="608076"/>
                </a:lnTo>
                <a:lnTo>
                  <a:pt x="150876" y="608838"/>
                </a:lnTo>
                <a:lnTo>
                  <a:pt x="140970" y="610362"/>
                </a:lnTo>
                <a:lnTo>
                  <a:pt x="108991" y="623235"/>
                </a:lnTo>
                <a:lnTo>
                  <a:pt x="106382" y="625690"/>
                </a:lnTo>
                <a:lnTo>
                  <a:pt x="109532" y="628567"/>
                </a:lnTo>
                <a:lnTo>
                  <a:pt x="138684" y="640842"/>
                </a:lnTo>
                <a:lnTo>
                  <a:pt x="148590" y="642366"/>
                </a:lnTo>
                <a:lnTo>
                  <a:pt x="158496" y="643128"/>
                </a:lnTo>
                <a:lnTo>
                  <a:pt x="158496" y="643335"/>
                </a:lnTo>
                <a:lnTo>
                  <a:pt x="160782" y="643128"/>
                </a:lnTo>
                <a:lnTo>
                  <a:pt x="169926" y="642366"/>
                </a:lnTo>
                <a:lnTo>
                  <a:pt x="176784" y="634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67784" y="3994403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457200" y="57149"/>
                </a:moveTo>
                <a:lnTo>
                  <a:pt x="457200" y="19049"/>
                </a:lnTo>
                <a:lnTo>
                  <a:pt x="0" y="19050"/>
                </a:lnTo>
                <a:lnTo>
                  <a:pt x="0" y="57150"/>
                </a:lnTo>
                <a:lnTo>
                  <a:pt x="457200" y="57149"/>
                </a:lnTo>
                <a:close/>
              </a:path>
              <a:path w="609600" h="76200">
                <a:moveTo>
                  <a:pt x="609600" y="38099"/>
                </a:moveTo>
                <a:lnTo>
                  <a:pt x="457200" y="0"/>
                </a:lnTo>
                <a:lnTo>
                  <a:pt x="457200" y="76199"/>
                </a:lnTo>
                <a:lnTo>
                  <a:pt x="6096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192521" y="3789680"/>
            <a:ext cx="8693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latin typeface="新宋体"/>
                <a:cs typeface="新宋体"/>
              </a:rPr>
              <a:t>大改进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7741" y="4968494"/>
            <a:ext cx="7988300" cy="158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  <a:tabLst>
                <a:tab pos="747395" algn="l"/>
              </a:tabLst>
            </a:pPr>
            <a:r>
              <a:rPr dirty="0" sz="2800" b="1">
                <a:solidFill>
                  <a:srgbClr val="0000CC"/>
                </a:solidFill>
                <a:latin typeface="Verdana"/>
                <a:cs typeface="Verdana"/>
              </a:rPr>
              <a:t>1)	</a:t>
            </a:r>
            <a:r>
              <a:rPr dirty="0" sz="2800" b="1">
                <a:solidFill>
                  <a:srgbClr val="0000CC"/>
                </a:solidFill>
                <a:latin typeface="黑体"/>
                <a:cs typeface="黑体"/>
              </a:rPr>
              <a:t>直接插入排序</a:t>
            </a:r>
            <a:endParaRPr sz="2800">
              <a:latin typeface="黑体"/>
              <a:cs typeface="黑体"/>
            </a:endParaRPr>
          </a:p>
          <a:p>
            <a:pPr marL="12700" marR="5080">
              <a:lnSpc>
                <a:spcPct val="130000"/>
              </a:lnSpc>
              <a:spcBef>
                <a:spcPts val="1395"/>
              </a:spcBef>
            </a:pPr>
            <a:r>
              <a:rPr dirty="0" sz="2400" spc="-5" b="1">
                <a:solidFill>
                  <a:srgbClr val="9A0000"/>
                </a:solidFill>
                <a:latin typeface="宋体"/>
                <a:cs typeface="宋体"/>
              </a:rPr>
              <a:t>基本思想</a:t>
            </a:r>
            <a:r>
              <a:rPr dirty="0" sz="2400" b="1">
                <a:solidFill>
                  <a:srgbClr val="9A0000"/>
                </a:solidFill>
                <a:latin typeface="宋体"/>
                <a:cs typeface="宋体"/>
              </a:rPr>
              <a:t>：</a:t>
            </a:r>
            <a:r>
              <a:rPr dirty="0" sz="2400" b="1">
                <a:latin typeface="宋体"/>
                <a:cs typeface="宋体"/>
              </a:rPr>
              <a:t>在已形成的</a:t>
            </a:r>
            <a:r>
              <a:rPr dirty="0" sz="2400" b="1">
                <a:solidFill>
                  <a:srgbClr val="A50021"/>
                </a:solidFill>
                <a:latin typeface="宋体"/>
                <a:cs typeface="宋体"/>
              </a:rPr>
              <a:t>有序表中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线性查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找</a:t>
            </a:r>
            <a:r>
              <a:rPr dirty="0" sz="2400" b="1">
                <a:latin typeface="宋体"/>
                <a:cs typeface="宋体"/>
              </a:rPr>
              <a:t>，并在适当位置插 </a:t>
            </a:r>
            <a:r>
              <a:rPr dirty="0" sz="2400" b="1">
                <a:latin typeface="宋体"/>
                <a:cs typeface="宋体"/>
              </a:rPr>
              <a:t>入新记录，把原来位置上的元素向后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顺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移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62400" y="2389632"/>
            <a:ext cx="4371340" cy="558800"/>
          </a:xfrm>
          <a:custGeom>
            <a:avLst/>
            <a:gdLst/>
            <a:ahLst/>
            <a:cxnLst/>
            <a:rect l="l" t="t" r="r" b="b"/>
            <a:pathLst>
              <a:path w="4371340" h="558800">
                <a:moveTo>
                  <a:pt x="1460166" y="90219"/>
                </a:moveTo>
                <a:lnTo>
                  <a:pt x="0" y="238506"/>
                </a:lnTo>
                <a:lnTo>
                  <a:pt x="762" y="254508"/>
                </a:lnTo>
                <a:lnTo>
                  <a:pt x="101346" y="254039"/>
                </a:lnTo>
                <a:lnTo>
                  <a:pt x="101346" y="228600"/>
                </a:lnTo>
                <a:lnTo>
                  <a:pt x="361965" y="227307"/>
                </a:lnTo>
                <a:lnTo>
                  <a:pt x="1459230" y="115341"/>
                </a:lnTo>
                <a:lnTo>
                  <a:pt x="1459230" y="100584"/>
                </a:lnTo>
                <a:lnTo>
                  <a:pt x="1459992" y="91440"/>
                </a:lnTo>
                <a:lnTo>
                  <a:pt x="1460166" y="90219"/>
                </a:lnTo>
                <a:close/>
              </a:path>
              <a:path w="4371340" h="558800">
                <a:moveTo>
                  <a:pt x="361965" y="227307"/>
                </a:moveTo>
                <a:lnTo>
                  <a:pt x="101346" y="228600"/>
                </a:lnTo>
                <a:lnTo>
                  <a:pt x="102870" y="253746"/>
                </a:lnTo>
                <a:lnTo>
                  <a:pt x="361965" y="227307"/>
                </a:lnTo>
                <a:close/>
              </a:path>
              <a:path w="4371340" h="558800">
                <a:moveTo>
                  <a:pt x="1486662" y="473202"/>
                </a:moveTo>
                <a:lnTo>
                  <a:pt x="1485138" y="464058"/>
                </a:lnTo>
                <a:lnTo>
                  <a:pt x="1485138" y="465582"/>
                </a:lnTo>
                <a:lnTo>
                  <a:pt x="1484376" y="456438"/>
                </a:lnTo>
                <a:lnTo>
                  <a:pt x="1484376" y="221742"/>
                </a:lnTo>
                <a:lnTo>
                  <a:pt x="361965" y="227307"/>
                </a:lnTo>
                <a:lnTo>
                  <a:pt x="102870" y="253746"/>
                </a:lnTo>
                <a:lnTo>
                  <a:pt x="101346" y="228600"/>
                </a:lnTo>
                <a:lnTo>
                  <a:pt x="101346" y="254039"/>
                </a:lnTo>
                <a:lnTo>
                  <a:pt x="1459230" y="247710"/>
                </a:lnTo>
                <a:lnTo>
                  <a:pt x="1459230" y="234696"/>
                </a:lnTo>
                <a:lnTo>
                  <a:pt x="1472184" y="247650"/>
                </a:lnTo>
                <a:lnTo>
                  <a:pt x="1472184" y="506165"/>
                </a:lnTo>
                <a:lnTo>
                  <a:pt x="1476684" y="514111"/>
                </a:lnTo>
                <a:lnTo>
                  <a:pt x="1485685" y="525699"/>
                </a:lnTo>
                <a:lnTo>
                  <a:pt x="1485900" y="525896"/>
                </a:lnTo>
                <a:lnTo>
                  <a:pt x="1485900" y="471678"/>
                </a:lnTo>
                <a:lnTo>
                  <a:pt x="1486662" y="473202"/>
                </a:lnTo>
                <a:close/>
              </a:path>
              <a:path w="4371340" h="558800">
                <a:moveTo>
                  <a:pt x="1470660" y="89154"/>
                </a:moveTo>
                <a:lnTo>
                  <a:pt x="1460166" y="90219"/>
                </a:lnTo>
                <a:lnTo>
                  <a:pt x="1459992" y="91440"/>
                </a:lnTo>
                <a:lnTo>
                  <a:pt x="1459230" y="100584"/>
                </a:lnTo>
                <a:lnTo>
                  <a:pt x="1470660" y="89154"/>
                </a:lnTo>
                <a:close/>
              </a:path>
              <a:path w="4371340" h="558800">
                <a:moveTo>
                  <a:pt x="1470660" y="114175"/>
                </a:moveTo>
                <a:lnTo>
                  <a:pt x="1470660" y="89154"/>
                </a:lnTo>
                <a:lnTo>
                  <a:pt x="1459230" y="100584"/>
                </a:lnTo>
                <a:lnTo>
                  <a:pt x="1459230" y="115341"/>
                </a:lnTo>
                <a:lnTo>
                  <a:pt x="1470660" y="114175"/>
                </a:lnTo>
                <a:close/>
              </a:path>
              <a:path w="4371340" h="558800">
                <a:moveTo>
                  <a:pt x="1472184" y="247650"/>
                </a:moveTo>
                <a:lnTo>
                  <a:pt x="1459230" y="234696"/>
                </a:lnTo>
                <a:lnTo>
                  <a:pt x="1459230" y="247710"/>
                </a:lnTo>
                <a:lnTo>
                  <a:pt x="1472184" y="247650"/>
                </a:lnTo>
                <a:close/>
              </a:path>
              <a:path w="4371340" h="558800">
                <a:moveTo>
                  <a:pt x="1472184" y="506165"/>
                </a:moveTo>
                <a:lnTo>
                  <a:pt x="1472184" y="247650"/>
                </a:lnTo>
                <a:lnTo>
                  <a:pt x="1459230" y="247710"/>
                </a:lnTo>
                <a:lnTo>
                  <a:pt x="1459230" y="457200"/>
                </a:lnTo>
                <a:lnTo>
                  <a:pt x="1469434" y="501310"/>
                </a:lnTo>
                <a:lnTo>
                  <a:pt x="1472184" y="506165"/>
                </a:lnTo>
                <a:close/>
              </a:path>
              <a:path w="4371340" h="558800">
                <a:moveTo>
                  <a:pt x="4370832" y="457200"/>
                </a:moveTo>
                <a:lnTo>
                  <a:pt x="4370832" y="101346"/>
                </a:lnTo>
                <a:lnTo>
                  <a:pt x="4370070" y="91440"/>
                </a:lnTo>
                <a:lnTo>
                  <a:pt x="4359795" y="55617"/>
                </a:lnTo>
                <a:lnTo>
                  <a:pt x="4337365" y="26422"/>
                </a:lnTo>
                <a:lnTo>
                  <a:pt x="4306142" y="6875"/>
                </a:lnTo>
                <a:lnTo>
                  <a:pt x="4269486" y="0"/>
                </a:lnTo>
                <a:lnTo>
                  <a:pt x="1560576" y="0"/>
                </a:lnTo>
                <a:lnTo>
                  <a:pt x="1522656" y="7047"/>
                </a:lnTo>
                <a:lnTo>
                  <a:pt x="1487219" y="31237"/>
                </a:lnTo>
                <a:lnTo>
                  <a:pt x="1463802" y="71628"/>
                </a:lnTo>
                <a:lnTo>
                  <a:pt x="1460166" y="90219"/>
                </a:lnTo>
                <a:lnTo>
                  <a:pt x="1470660" y="89154"/>
                </a:lnTo>
                <a:lnTo>
                  <a:pt x="1470660" y="114175"/>
                </a:lnTo>
                <a:lnTo>
                  <a:pt x="1484376" y="112776"/>
                </a:lnTo>
                <a:lnTo>
                  <a:pt x="1485138" y="92964"/>
                </a:lnTo>
                <a:lnTo>
                  <a:pt x="1485138" y="94488"/>
                </a:lnTo>
                <a:lnTo>
                  <a:pt x="1485900" y="89916"/>
                </a:lnTo>
                <a:lnTo>
                  <a:pt x="1485900" y="86868"/>
                </a:lnTo>
                <a:lnTo>
                  <a:pt x="1488186" y="78486"/>
                </a:lnTo>
                <a:lnTo>
                  <a:pt x="1488186" y="79248"/>
                </a:lnTo>
                <a:lnTo>
                  <a:pt x="1490472" y="73533"/>
                </a:lnTo>
                <a:lnTo>
                  <a:pt x="1490472" y="72390"/>
                </a:lnTo>
                <a:lnTo>
                  <a:pt x="1493520" y="66294"/>
                </a:lnTo>
                <a:lnTo>
                  <a:pt x="1493520" y="65532"/>
                </a:lnTo>
                <a:lnTo>
                  <a:pt x="1497330" y="59817"/>
                </a:lnTo>
                <a:lnTo>
                  <a:pt x="1497330" y="59436"/>
                </a:lnTo>
                <a:lnTo>
                  <a:pt x="1501902" y="53557"/>
                </a:lnTo>
                <a:lnTo>
                  <a:pt x="1501902" y="53340"/>
                </a:lnTo>
                <a:lnTo>
                  <a:pt x="1506474" y="48114"/>
                </a:lnTo>
                <a:lnTo>
                  <a:pt x="1512570" y="41910"/>
                </a:lnTo>
                <a:lnTo>
                  <a:pt x="1512570" y="42841"/>
                </a:lnTo>
                <a:lnTo>
                  <a:pt x="1518666" y="38100"/>
                </a:lnTo>
                <a:lnTo>
                  <a:pt x="1518666" y="38354"/>
                </a:lnTo>
                <a:lnTo>
                  <a:pt x="1524762" y="34290"/>
                </a:lnTo>
                <a:lnTo>
                  <a:pt x="1524762" y="34671"/>
                </a:lnTo>
                <a:lnTo>
                  <a:pt x="1530858" y="31623"/>
                </a:lnTo>
                <a:lnTo>
                  <a:pt x="1530858" y="31242"/>
                </a:lnTo>
                <a:lnTo>
                  <a:pt x="1538478" y="28194"/>
                </a:lnTo>
                <a:lnTo>
                  <a:pt x="1538478" y="28748"/>
                </a:lnTo>
                <a:lnTo>
                  <a:pt x="1544574" y="27085"/>
                </a:lnTo>
                <a:lnTo>
                  <a:pt x="1544574" y="26670"/>
                </a:lnTo>
                <a:lnTo>
                  <a:pt x="1552194" y="26035"/>
                </a:lnTo>
                <a:lnTo>
                  <a:pt x="1560576" y="25209"/>
                </a:lnTo>
                <a:lnTo>
                  <a:pt x="4269486" y="25209"/>
                </a:lnTo>
                <a:lnTo>
                  <a:pt x="4277868" y="25908"/>
                </a:lnTo>
                <a:lnTo>
                  <a:pt x="4277868" y="26035"/>
                </a:lnTo>
                <a:lnTo>
                  <a:pt x="4285488" y="26670"/>
                </a:lnTo>
                <a:lnTo>
                  <a:pt x="4285488" y="27085"/>
                </a:lnTo>
                <a:lnTo>
                  <a:pt x="4291584" y="28748"/>
                </a:lnTo>
                <a:lnTo>
                  <a:pt x="4291584" y="28194"/>
                </a:lnTo>
                <a:lnTo>
                  <a:pt x="4299204" y="31242"/>
                </a:lnTo>
                <a:lnTo>
                  <a:pt x="4299204" y="31623"/>
                </a:lnTo>
                <a:lnTo>
                  <a:pt x="4306062" y="35052"/>
                </a:lnTo>
                <a:lnTo>
                  <a:pt x="4306062" y="35204"/>
                </a:lnTo>
                <a:lnTo>
                  <a:pt x="4311396" y="38404"/>
                </a:lnTo>
                <a:lnTo>
                  <a:pt x="4311396" y="38100"/>
                </a:lnTo>
                <a:lnTo>
                  <a:pt x="4317492" y="42841"/>
                </a:lnTo>
                <a:lnTo>
                  <a:pt x="4317492" y="42672"/>
                </a:lnTo>
                <a:lnTo>
                  <a:pt x="4322826" y="47339"/>
                </a:lnTo>
                <a:lnTo>
                  <a:pt x="4323588" y="48006"/>
                </a:lnTo>
                <a:lnTo>
                  <a:pt x="4328160" y="53340"/>
                </a:lnTo>
                <a:lnTo>
                  <a:pt x="4328160" y="53557"/>
                </a:lnTo>
                <a:lnTo>
                  <a:pt x="4332732" y="59436"/>
                </a:lnTo>
                <a:lnTo>
                  <a:pt x="4332732" y="59817"/>
                </a:lnTo>
                <a:lnTo>
                  <a:pt x="4336542" y="65532"/>
                </a:lnTo>
                <a:lnTo>
                  <a:pt x="4336542" y="66294"/>
                </a:lnTo>
                <a:lnTo>
                  <a:pt x="4339590" y="72390"/>
                </a:lnTo>
                <a:lnTo>
                  <a:pt x="4339590" y="73533"/>
                </a:lnTo>
                <a:lnTo>
                  <a:pt x="4341876" y="79248"/>
                </a:lnTo>
                <a:lnTo>
                  <a:pt x="4341876" y="78486"/>
                </a:lnTo>
                <a:lnTo>
                  <a:pt x="4344162" y="86868"/>
                </a:lnTo>
                <a:lnTo>
                  <a:pt x="4344162" y="89916"/>
                </a:lnTo>
                <a:lnTo>
                  <a:pt x="4344924" y="94488"/>
                </a:lnTo>
                <a:lnTo>
                  <a:pt x="4344924" y="92964"/>
                </a:lnTo>
                <a:lnTo>
                  <a:pt x="4345686" y="102108"/>
                </a:lnTo>
                <a:lnTo>
                  <a:pt x="4345686" y="521333"/>
                </a:lnTo>
                <a:lnTo>
                  <a:pt x="4359704" y="503267"/>
                </a:lnTo>
                <a:lnTo>
                  <a:pt x="4370070" y="467868"/>
                </a:lnTo>
                <a:lnTo>
                  <a:pt x="4370832" y="457200"/>
                </a:lnTo>
                <a:close/>
              </a:path>
              <a:path w="4371340" h="558800">
                <a:moveTo>
                  <a:pt x="1486662" y="85344"/>
                </a:moveTo>
                <a:lnTo>
                  <a:pt x="1485900" y="86868"/>
                </a:lnTo>
                <a:lnTo>
                  <a:pt x="1485900" y="89916"/>
                </a:lnTo>
                <a:lnTo>
                  <a:pt x="1486662" y="85344"/>
                </a:lnTo>
                <a:close/>
              </a:path>
              <a:path w="4371340" h="558800">
                <a:moveTo>
                  <a:pt x="1491234" y="487680"/>
                </a:moveTo>
                <a:lnTo>
                  <a:pt x="1488186" y="479298"/>
                </a:lnTo>
                <a:lnTo>
                  <a:pt x="1488186" y="480060"/>
                </a:lnTo>
                <a:lnTo>
                  <a:pt x="1485900" y="471678"/>
                </a:lnTo>
                <a:lnTo>
                  <a:pt x="1485900" y="525896"/>
                </a:lnTo>
                <a:lnTo>
                  <a:pt x="1490472" y="530091"/>
                </a:lnTo>
                <a:lnTo>
                  <a:pt x="1490472" y="486156"/>
                </a:lnTo>
                <a:lnTo>
                  <a:pt x="1491234" y="487680"/>
                </a:lnTo>
                <a:close/>
              </a:path>
              <a:path w="4371340" h="558800">
                <a:moveTo>
                  <a:pt x="1491234" y="71628"/>
                </a:moveTo>
                <a:lnTo>
                  <a:pt x="1490472" y="72390"/>
                </a:lnTo>
                <a:lnTo>
                  <a:pt x="1490472" y="73533"/>
                </a:lnTo>
                <a:lnTo>
                  <a:pt x="1491234" y="71628"/>
                </a:lnTo>
                <a:close/>
              </a:path>
              <a:path w="4371340" h="558800">
                <a:moveTo>
                  <a:pt x="1494282" y="493776"/>
                </a:moveTo>
                <a:lnTo>
                  <a:pt x="1490472" y="486156"/>
                </a:lnTo>
                <a:lnTo>
                  <a:pt x="1490472" y="530091"/>
                </a:lnTo>
                <a:lnTo>
                  <a:pt x="1493520" y="532888"/>
                </a:lnTo>
                <a:lnTo>
                  <a:pt x="1493520" y="493014"/>
                </a:lnTo>
                <a:lnTo>
                  <a:pt x="1494282" y="493776"/>
                </a:lnTo>
                <a:close/>
              </a:path>
              <a:path w="4371340" h="558800">
                <a:moveTo>
                  <a:pt x="1494282" y="64770"/>
                </a:moveTo>
                <a:lnTo>
                  <a:pt x="1493520" y="65532"/>
                </a:lnTo>
                <a:lnTo>
                  <a:pt x="1493520" y="66294"/>
                </a:lnTo>
                <a:lnTo>
                  <a:pt x="1494282" y="64770"/>
                </a:lnTo>
                <a:close/>
              </a:path>
              <a:path w="4371340" h="558800">
                <a:moveTo>
                  <a:pt x="1498092" y="499872"/>
                </a:moveTo>
                <a:lnTo>
                  <a:pt x="1493520" y="493014"/>
                </a:lnTo>
                <a:lnTo>
                  <a:pt x="1493520" y="532888"/>
                </a:lnTo>
                <a:lnTo>
                  <a:pt x="1496568" y="535686"/>
                </a:lnTo>
                <a:lnTo>
                  <a:pt x="1497330" y="536219"/>
                </a:lnTo>
                <a:lnTo>
                  <a:pt x="1497330" y="499110"/>
                </a:lnTo>
                <a:lnTo>
                  <a:pt x="1498092" y="499872"/>
                </a:lnTo>
                <a:close/>
              </a:path>
              <a:path w="4371340" h="558800">
                <a:moveTo>
                  <a:pt x="1498092" y="58674"/>
                </a:moveTo>
                <a:lnTo>
                  <a:pt x="1497330" y="59436"/>
                </a:lnTo>
                <a:lnTo>
                  <a:pt x="1497330" y="59817"/>
                </a:lnTo>
                <a:lnTo>
                  <a:pt x="1498092" y="58674"/>
                </a:lnTo>
                <a:close/>
              </a:path>
              <a:path w="4371340" h="558800">
                <a:moveTo>
                  <a:pt x="1502664" y="505968"/>
                </a:moveTo>
                <a:lnTo>
                  <a:pt x="1497330" y="499110"/>
                </a:lnTo>
                <a:lnTo>
                  <a:pt x="1497330" y="536219"/>
                </a:lnTo>
                <a:lnTo>
                  <a:pt x="1501902" y="539419"/>
                </a:lnTo>
                <a:lnTo>
                  <a:pt x="1501902" y="505206"/>
                </a:lnTo>
                <a:lnTo>
                  <a:pt x="1502664" y="505968"/>
                </a:lnTo>
                <a:close/>
              </a:path>
              <a:path w="4371340" h="558800">
                <a:moveTo>
                  <a:pt x="1502664" y="52578"/>
                </a:moveTo>
                <a:lnTo>
                  <a:pt x="1501902" y="53340"/>
                </a:lnTo>
                <a:lnTo>
                  <a:pt x="1501902" y="53557"/>
                </a:lnTo>
                <a:lnTo>
                  <a:pt x="1502664" y="52578"/>
                </a:lnTo>
                <a:close/>
              </a:path>
              <a:path w="4371340" h="558800">
                <a:moveTo>
                  <a:pt x="1512570" y="546354"/>
                </a:moveTo>
                <a:lnTo>
                  <a:pt x="1512570" y="516636"/>
                </a:lnTo>
                <a:lnTo>
                  <a:pt x="1506474" y="510540"/>
                </a:lnTo>
                <a:lnTo>
                  <a:pt x="1501902" y="505206"/>
                </a:lnTo>
                <a:lnTo>
                  <a:pt x="1501902" y="539419"/>
                </a:lnTo>
                <a:lnTo>
                  <a:pt x="1504188" y="541020"/>
                </a:lnTo>
                <a:lnTo>
                  <a:pt x="1512570" y="546354"/>
                </a:lnTo>
                <a:close/>
              </a:path>
              <a:path w="4371340" h="558800">
                <a:moveTo>
                  <a:pt x="1507236" y="47244"/>
                </a:moveTo>
                <a:lnTo>
                  <a:pt x="1506474" y="48006"/>
                </a:lnTo>
                <a:lnTo>
                  <a:pt x="1507236" y="47244"/>
                </a:lnTo>
                <a:close/>
              </a:path>
              <a:path w="4371340" h="558800">
                <a:moveTo>
                  <a:pt x="1507236" y="511302"/>
                </a:moveTo>
                <a:lnTo>
                  <a:pt x="1506474" y="510431"/>
                </a:lnTo>
                <a:lnTo>
                  <a:pt x="1507236" y="511302"/>
                </a:lnTo>
                <a:close/>
              </a:path>
              <a:path w="4371340" h="558800">
                <a:moveTo>
                  <a:pt x="1512570" y="42841"/>
                </a:moveTo>
                <a:lnTo>
                  <a:pt x="1512570" y="41910"/>
                </a:lnTo>
                <a:lnTo>
                  <a:pt x="1511808" y="43434"/>
                </a:lnTo>
                <a:lnTo>
                  <a:pt x="1512570" y="42841"/>
                </a:lnTo>
                <a:close/>
              </a:path>
              <a:path w="4371340" h="558800">
                <a:moveTo>
                  <a:pt x="1518666" y="549679"/>
                </a:moveTo>
                <a:lnTo>
                  <a:pt x="1518666" y="520446"/>
                </a:lnTo>
                <a:lnTo>
                  <a:pt x="1511808" y="515874"/>
                </a:lnTo>
                <a:lnTo>
                  <a:pt x="1512570" y="516636"/>
                </a:lnTo>
                <a:lnTo>
                  <a:pt x="1512570" y="546354"/>
                </a:lnTo>
                <a:lnTo>
                  <a:pt x="1518666" y="549679"/>
                </a:lnTo>
                <a:close/>
              </a:path>
              <a:path w="4371340" h="558800">
                <a:moveTo>
                  <a:pt x="1518666" y="38354"/>
                </a:moveTo>
                <a:lnTo>
                  <a:pt x="1518666" y="38100"/>
                </a:lnTo>
                <a:lnTo>
                  <a:pt x="1517904" y="38862"/>
                </a:lnTo>
                <a:lnTo>
                  <a:pt x="1518666" y="38354"/>
                </a:lnTo>
                <a:close/>
              </a:path>
              <a:path w="4371340" h="558800">
                <a:moveTo>
                  <a:pt x="1524762" y="552098"/>
                </a:moveTo>
                <a:lnTo>
                  <a:pt x="1524762" y="524256"/>
                </a:lnTo>
                <a:lnTo>
                  <a:pt x="1517904" y="519684"/>
                </a:lnTo>
                <a:lnTo>
                  <a:pt x="1518666" y="520446"/>
                </a:lnTo>
                <a:lnTo>
                  <a:pt x="1518666" y="549679"/>
                </a:lnTo>
                <a:lnTo>
                  <a:pt x="1520952" y="550926"/>
                </a:lnTo>
                <a:lnTo>
                  <a:pt x="1524762" y="552098"/>
                </a:lnTo>
                <a:close/>
              </a:path>
              <a:path w="4371340" h="558800">
                <a:moveTo>
                  <a:pt x="1524762" y="34671"/>
                </a:moveTo>
                <a:lnTo>
                  <a:pt x="1524762" y="34290"/>
                </a:lnTo>
                <a:lnTo>
                  <a:pt x="1524000" y="35052"/>
                </a:lnTo>
                <a:lnTo>
                  <a:pt x="1524762" y="34671"/>
                </a:lnTo>
                <a:close/>
              </a:path>
              <a:path w="4371340" h="558800">
                <a:moveTo>
                  <a:pt x="1531620" y="527304"/>
                </a:moveTo>
                <a:lnTo>
                  <a:pt x="1524000" y="523494"/>
                </a:lnTo>
                <a:lnTo>
                  <a:pt x="1524762" y="524256"/>
                </a:lnTo>
                <a:lnTo>
                  <a:pt x="1524762" y="552098"/>
                </a:lnTo>
                <a:lnTo>
                  <a:pt x="1530858" y="553974"/>
                </a:lnTo>
                <a:lnTo>
                  <a:pt x="1530858" y="527304"/>
                </a:lnTo>
                <a:lnTo>
                  <a:pt x="1531620" y="527304"/>
                </a:lnTo>
                <a:close/>
              </a:path>
              <a:path w="4371340" h="558800">
                <a:moveTo>
                  <a:pt x="1531620" y="31242"/>
                </a:moveTo>
                <a:lnTo>
                  <a:pt x="1530858" y="31242"/>
                </a:lnTo>
                <a:lnTo>
                  <a:pt x="1530858" y="31623"/>
                </a:lnTo>
                <a:lnTo>
                  <a:pt x="1531620" y="31242"/>
                </a:lnTo>
                <a:close/>
              </a:path>
              <a:path w="4371340" h="558800">
                <a:moveTo>
                  <a:pt x="1538478" y="556318"/>
                </a:moveTo>
                <a:lnTo>
                  <a:pt x="1538478" y="530352"/>
                </a:lnTo>
                <a:lnTo>
                  <a:pt x="1530858" y="527304"/>
                </a:lnTo>
                <a:lnTo>
                  <a:pt x="1530858" y="553974"/>
                </a:lnTo>
                <a:lnTo>
                  <a:pt x="1538478" y="556318"/>
                </a:lnTo>
                <a:close/>
              </a:path>
              <a:path w="4371340" h="558800">
                <a:moveTo>
                  <a:pt x="1538478" y="28748"/>
                </a:moveTo>
                <a:lnTo>
                  <a:pt x="1538478" y="28194"/>
                </a:lnTo>
                <a:lnTo>
                  <a:pt x="1537716" y="28956"/>
                </a:lnTo>
                <a:lnTo>
                  <a:pt x="1538478" y="28748"/>
                </a:lnTo>
                <a:close/>
              </a:path>
              <a:path w="4371340" h="558800">
                <a:moveTo>
                  <a:pt x="1546098" y="531876"/>
                </a:moveTo>
                <a:lnTo>
                  <a:pt x="1537716" y="529590"/>
                </a:lnTo>
                <a:lnTo>
                  <a:pt x="1538478" y="530352"/>
                </a:lnTo>
                <a:lnTo>
                  <a:pt x="1538478" y="556318"/>
                </a:lnTo>
                <a:lnTo>
                  <a:pt x="1540764" y="557022"/>
                </a:lnTo>
                <a:lnTo>
                  <a:pt x="1544574" y="557608"/>
                </a:lnTo>
                <a:lnTo>
                  <a:pt x="1544574" y="531876"/>
                </a:lnTo>
                <a:lnTo>
                  <a:pt x="1546098" y="531876"/>
                </a:lnTo>
                <a:close/>
              </a:path>
              <a:path w="4371340" h="558800">
                <a:moveTo>
                  <a:pt x="1546098" y="26670"/>
                </a:moveTo>
                <a:lnTo>
                  <a:pt x="1544574" y="26670"/>
                </a:lnTo>
                <a:lnTo>
                  <a:pt x="1544574" y="27085"/>
                </a:lnTo>
                <a:lnTo>
                  <a:pt x="1546098" y="26670"/>
                </a:lnTo>
                <a:close/>
              </a:path>
              <a:path w="4371340" h="558800">
                <a:moveTo>
                  <a:pt x="4269486" y="558546"/>
                </a:moveTo>
                <a:lnTo>
                  <a:pt x="4269486" y="533400"/>
                </a:lnTo>
                <a:lnTo>
                  <a:pt x="1560576" y="533400"/>
                </a:lnTo>
                <a:lnTo>
                  <a:pt x="1552194" y="532638"/>
                </a:lnTo>
                <a:lnTo>
                  <a:pt x="1544574" y="531876"/>
                </a:lnTo>
                <a:lnTo>
                  <a:pt x="1544574" y="557608"/>
                </a:lnTo>
                <a:lnTo>
                  <a:pt x="1550670" y="558546"/>
                </a:lnTo>
                <a:lnTo>
                  <a:pt x="4269486" y="558546"/>
                </a:lnTo>
                <a:close/>
              </a:path>
              <a:path w="4371340" h="558800">
                <a:moveTo>
                  <a:pt x="1553718" y="25908"/>
                </a:moveTo>
                <a:lnTo>
                  <a:pt x="1552194" y="25908"/>
                </a:lnTo>
                <a:lnTo>
                  <a:pt x="1553718" y="25908"/>
                </a:lnTo>
                <a:close/>
              </a:path>
              <a:path w="4371340" h="558800">
                <a:moveTo>
                  <a:pt x="1553718" y="532638"/>
                </a:moveTo>
                <a:lnTo>
                  <a:pt x="1552194" y="532511"/>
                </a:lnTo>
                <a:lnTo>
                  <a:pt x="1553718" y="532638"/>
                </a:lnTo>
                <a:close/>
              </a:path>
              <a:path w="4371340" h="558800">
                <a:moveTo>
                  <a:pt x="1561337" y="25146"/>
                </a:moveTo>
                <a:lnTo>
                  <a:pt x="1560576" y="25146"/>
                </a:lnTo>
                <a:lnTo>
                  <a:pt x="1561337" y="25146"/>
                </a:lnTo>
                <a:close/>
              </a:path>
              <a:path w="4371340" h="558800">
                <a:moveTo>
                  <a:pt x="1561337" y="533400"/>
                </a:moveTo>
                <a:lnTo>
                  <a:pt x="1560576" y="533336"/>
                </a:lnTo>
                <a:lnTo>
                  <a:pt x="1561337" y="533400"/>
                </a:lnTo>
                <a:close/>
              </a:path>
              <a:path w="4371340" h="558800">
                <a:moveTo>
                  <a:pt x="4269486" y="25209"/>
                </a:moveTo>
                <a:lnTo>
                  <a:pt x="4268724" y="25146"/>
                </a:lnTo>
                <a:lnTo>
                  <a:pt x="4269486" y="25209"/>
                </a:lnTo>
                <a:close/>
              </a:path>
              <a:path w="4371340" h="558800">
                <a:moveTo>
                  <a:pt x="4277868" y="557041"/>
                </a:moveTo>
                <a:lnTo>
                  <a:pt x="4277868" y="532638"/>
                </a:lnTo>
                <a:lnTo>
                  <a:pt x="4268724" y="533400"/>
                </a:lnTo>
                <a:lnTo>
                  <a:pt x="4269486" y="533400"/>
                </a:lnTo>
                <a:lnTo>
                  <a:pt x="4269486" y="558546"/>
                </a:lnTo>
                <a:lnTo>
                  <a:pt x="4277868" y="557041"/>
                </a:lnTo>
                <a:close/>
              </a:path>
              <a:path w="4371340" h="558800">
                <a:moveTo>
                  <a:pt x="4277868" y="26035"/>
                </a:moveTo>
                <a:lnTo>
                  <a:pt x="4277868" y="25908"/>
                </a:lnTo>
                <a:lnTo>
                  <a:pt x="4276344" y="25908"/>
                </a:lnTo>
                <a:lnTo>
                  <a:pt x="4277868" y="26035"/>
                </a:lnTo>
                <a:close/>
              </a:path>
              <a:path w="4371340" h="558800">
                <a:moveTo>
                  <a:pt x="4285488" y="555673"/>
                </a:moveTo>
                <a:lnTo>
                  <a:pt x="4285488" y="531876"/>
                </a:lnTo>
                <a:lnTo>
                  <a:pt x="4276344" y="532638"/>
                </a:lnTo>
                <a:lnTo>
                  <a:pt x="4277868" y="532638"/>
                </a:lnTo>
                <a:lnTo>
                  <a:pt x="4277868" y="557041"/>
                </a:lnTo>
                <a:lnTo>
                  <a:pt x="4285488" y="555673"/>
                </a:lnTo>
                <a:close/>
              </a:path>
              <a:path w="4371340" h="558800">
                <a:moveTo>
                  <a:pt x="4285488" y="27085"/>
                </a:moveTo>
                <a:lnTo>
                  <a:pt x="4285488" y="26670"/>
                </a:lnTo>
                <a:lnTo>
                  <a:pt x="4283964" y="26670"/>
                </a:lnTo>
                <a:lnTo>
                  <a:pt x="4285488" y="27085"/>
                </a:lnTo>
                <a:close/>
              </a:path>
              <a:path w="4371340" h="558800">
                <a:moveTo>
                  <a:pt x="4292346" y="529590"/>
                </a:moveTo>
                <a:lnTo>
                  <a:pt x="4283964" y="531876"/>
                </a:lnTo>
                <a:lnTo>
                  <a:pt x="4285488" y="531876"/>
                </a:lnTo>
                <a:lnTo>
                  <a:pt x="4285488" y="555673"/>
                </a:lnTo>
                <a:lnTo>
                  <a:pt x="4291584" y="554579"/>
                </a:lnTo>
                <a:lnTo>
                  <a:pt x="4291584" y="530352"/>
                </a:lnTo>
                <a:lnTo>
                  <a:pt x="4292346" y="529590"/>
                </a:lnTo>
                <a:close/>
              </a:path>
              <a:path w="4371340" h="558800">
                <a:moveTo>
                  <a:pt x="4292346" y="28956"/>
                </a:moveTo>
                <a:lnTo>
                  <a:pt x="4291584" y="28194"/>
                </a:lnTo>
                <a:lnTo>
                  <a:pt x="4291584" y="28748"/>
                </a:lnTo>
                <a:lnTo>
                  <a:pt x="4292346" y="28956"/>
                </a:lnTo>
                <a:close/>
              </a:path>
              <a:path w="4371340" h="558800">
                <a:moveTo>
                  <a:pt x="4299204" y="553211"/>
                </a:moveTo>
                <a:lnTo>
                  <a:pt x="4299204" y="527304"/>
                </a:lnTo>
                <a:lnTo>
                  <a:pt x="4291584" y="530352"/>
                </a:lnTo>
                <a:lnTo>
                  <a:pt x="4291584" y="554579"/>
                </a:lnTo>
                <a:lnTo>
                  <a:pt x="4299204" y="553211"/>
                </a:lnTo>
                <a:close/>
              </a:path>
              <a:path w="4371340" h="558800">
                <a:moveTo>
                  <a:pt x="4299204" y="31623"/>
                </a:moveTo>
                <a:lnTo>
                  <a:pt x="4299204" y="31242"/>
                </a:lnTo>
                <a:lnTo>
                  <a:pt x="4298442" y="31242"/>
                </a:lnTo>
                <a:lnTo>
                  <a:pt x="4299204" y="31623"/>
                </a:lnTo>
                <a:close/>
              </a:path>
              <a:path w="4371340" h="558800">
                <a:moveTo>
                  <a:pt x="4306062" y="551843"/>
                </a:moveTo>
                <a:lnTo>
                  <a:pt x="4306062" y="523494"/>
                </a:lnTo>
                <a:lnTo>
                  <a:pt x="4298442" y="527304"/>
                </a:lnTo>
                <a:lnTo>
                  <a:pt x="4299204" y="527304"/>
                </a:lnTo>
                <a:lnTo>
                  <a:pt x="4299204" y="553211"/>
                </a:lnTo>
                <a:lnTo>
                  <a:pt x="4305754" y="552035"/>
                </a:lnTo>
                <a:lnTo>
                  <a:pt x="4306062" y="551843"/>
                </a:lnTo>
                <a:close/>
              </a:path>
              <a:path w="4371340" h="558800">
                <a:moveTo>
                  <a:pt x="4306062" y="35204"/>
                </a:moveTo>
                <a:lnTo>
                  <a:pt x="4306062" y="35052"/>
                </a:lnTo>
                <a:lnTo>
                  <a:pt x="4304537" y="34289"/>
                </a:lnTo>
                <a:lnTo>
                  <a:pt x="4306062" y="35204"/>
                </a:lnTo>
                <a:close/>
              </a:path>
              <a:path w="4371340" h="558800">
                <a:moveTo>
                  <a:pt x="4312158" y="519684"/>
                </a:moveTo>
                <a:lnTo>
                  <a:pt x="4304537" y="524256"/>
                </a:lnTo>
                <a:lnTo>
                  <a:pt x="4306062" y="523494"/>
                </a:lnTo>
                <a:lnTo>
                  <a:pt x="4306062" y="551843"/>
                </a:lnTo>
                <a:lnTo>
                  <a:pt x="4311396" y="548507"/>
                </a:lnTo>
                <a:lnTo>
                  <a:pt x="4311396" y="520446"/>
                </a:lnTo>
                <a:lnTo>
                  <a:pt x="4312158" y="519684"/>
                </a:lnTo>
                <a:close/>
              </a:path>
              <a:path w="4371340" h="558800">
                <a:moveTo>
                  <a:pt x="4312158" y="38862"/>
                </a:moveTo>
                <a:lnTo>
                  <a:pt x="4311396" y="38100"/>
                </a:lnTo>
                <a:lnTo>
                  <a:pt x="4311396" y="38404"/>
                </a:lnTo>
                <a:lnTo>
                  <a:pt x="4312158" y="38862"/>
                </a:lnTo>
                <a:close/>
              </a:path>
              <a:path w="4371340" h="558800">
                <a:moveTo>
                  <a:pt x="4318254" y="515874"/>
                </a:moveTo>
                <a:lnTo>
                  <a:pt x="4311396" y="520446"/>
                </a:lnTo>
                <a:lnTo>
                  <a:pt x="4311396" y="548507"/>
                </a:lnTo>
                <a:lnTo>
                  <a:pt x="4317492" y="544695"/>
                </a:lnTo>
                <a:lnTo>
                  <a:pt x="4317492" y="516636"/>
                </a:lnTo>
                <a:lnTo>
                  <a:pt x="4318254" y="515874"/>
                </a:lnTo>
                <a:close/>
              </a:path>
              <a:path w="4371340" h="558800">
                <a:moveTo>
                  <a:pt x="4318254" y="43434"/>
                </a:moveTo>
                <a:lnTo>
                  <a:pt x="4317492" y="42672"/>
                </a:lnTo>
                <a:lnTo>
                  <a:pt x="4317492" y="42841"/>
                </a:lnTo>
                <a:lnTo>
                  <a:pt x="4318254" y="43434"/>
                </a:lnTo>
                <a:close/>
              </a:path>
              <a:path w="4371340" h="558800">
                <a:moveTo>
                  <a:pt x="4323588" y="540883"/>
                </a:moveTo>
                <a:lnTo>
                  <a:pt x="4323588" y="510540"/>
                </a:lnTo>
                <a:lnTo>
                  <a:pt x="4317492" y="516636"/>
                </a:lnTo>
                <a:lnTo>
                  <a:pt x="4317492" y="544695"/>
                </a:lnTo>
                <a:lnTo>
                  <a:pt x="4323588" y="540883"/>
                </a:lnTo>
                <a:close/>
              </a:path>
              <a:path w="4371340" h="558800">
                <a:moveTo>
                  <a:pt x="4323588" y="48006"/>
                </a:moveTo>
                <a:lnTo>
                  <a:pt x="4322826" y="47244"/>
                </a:lnTo>
                <a:lnTo>
                  <a:pt x="4323181" y="47650"/>
                </a:lnTo>
                <a:lnTo>
                  <a:pt x="4323588" y="48006"/>
                </a:lnTo>
                <a:close/>
              </a:path>
              <a:path w="4371340" h="558800">
                <a:moveTo>
                  <a:pt x="4323181" y="47650"/>
                </a:moveTo>
                <a:lnTo>
                  <a:pt x="4322826" y="47244"/>
                </a:lnTo>
                <a:lnTo>
                  <a:pt x="4323181" y="47650"/>
                </a:lnTo>
                <a:close/>
              </a:path>
              <a:path w="4371340" h="558800">
                <a:moveTo>
                  <a:pt x="4328160" y="538024"/>
                </a:moveTo>
                <a:lnTo>
                  <a:pt x="4328160" y="505206"/>
                </a:lnTo>
                <a:lnTo>
                  <a:pt x="4322826" y="511302"/>
                </a:lnTo>
                <a:lnTo>
                  <a:pt x="4323588" y="510540"/>
                </a:lnTo>
                <a:lnTo>
                  <a:pt x="4323588" y="540883"/>
                </a:lnTo>
                <a:lnTo>
                  <a:pt x="4328160" y="538024"/>
                </a:lnTo>
                <a:close/>
              </a:path>
              <a:path w="4371340" h="558800">
                <a:moveTo>
                  <a:pt x="4323588" y="48114"/>
                </a:moveTo>
                <a:lnTo>
                  <a:pt x="4323181" y="47650"/>
                </a:lnTo>
                <a:lnTo>
                  <a:pt x="4323588" y="48114"/>
                </a:lnTo>
                <a:close/>
              </a:path>
              <a:path w="4371340" h="558800">
                <a:moveTo>
                  <a:pt x="4328160" y="53557"/>
                </a:moveTo>
                <a:lnTo>
                  <a:pt x="4328160" y="53340"/>
                </a:lnTo>
                <a:lnTo>
                  <a:pt x="4327398" y="52578"/>
                </a:lnTo>
                <a:lnTo>
                  <a:pt x="4328160" y="53557"/>
                </a:lnTo>
                <a:close/>
              </a:path>
              <a:path w="4371340" h="558800">
                <a:moveTo>
                  <a:pt x="4332732" y="535164"/>
                </a:moveTo>
                <a:lnTo>
                  <a:pt x="4332732" y="499110"/>
                </a:lnTo>
                <a:lnTo>
                  <a:pt x="4327398" y="505968"/>
                </a:lnTo>
                <a:lnTo>
                  <a:pt x="4328160" y="505206"/>
                </a:lnTo>
                <a:lnTo>
                  <a:pt x="4328160" y="538024"/>
                </a:lnTo>
                <a:lnTo>
                  <a:pt x="4332732" y="535164"/>
                </a:lnTo>
                <a:close/>
              </a:path>
              <a:path w="4371340" h="558800">
                <a:moveTo>
                  <a:pt x="4332732" y="59817"/>
                </a:moveTo>
                <a:lnTo>
                  <a:pt x="4332732" y="59436"/>
                </a:lnTo>
                <a:lnTo>
                  <a:pt x="4331970" y="58674"/>
                </a:lnTo>
                <a:lnTo>
                  <a:pt x="4332732" y="59817"/>
                </a:lnTo>
                <a:close/>
              </a:path>
              <a:path w="4371340" h="558800">
                <a:moveTo>
                  <a:pt x="4336542" y="532782"/>
                </a:moveTo>
                <a:lnTo>
                  <a:pt x="4336542" y="493014"/>
                </a:lnTo>
                <a:lnTo>
                  <a:pt x="4331970" y="499872"/>
                </a:lnTo>
                <a:lnTo>
                  <a:pt x="4332732" y="499110"/>
                </a:lnTo>
                <a:lnTo>
                  <a:pt x="4332732" y="535164"/>
                </a:lnTo>
                <a:lnTo>
                  <a:pt x="4336542" y="532782"/>
                </a:lnTo>
                <a:close/>
              </a:path>
              <a:path w="4371340" h="558800">
                <a:moveTo>
                  <a:pt x="4336542" y="66294"/>
                </a:moveTo>
                <a:lnTo>
                  <a:pt x="4336542" y="65532"/>
                </a:lnTo>
                <a:lnTo>
                  <a:pt x="4335780" y="64770"/>
                </a:lnTo>
                <a:lnTo>
                  <a:pt x="4336542" y="66294"/>
                </a:lnTo>
                <a:close/>
              </a:path>
              <a:path w="4371340" h="558800">
                <a:moveTo>
                  <a:pt x="4339590" y="529189"/>
                </a:moveTo>
                <a:lnTo>
                  <a:pt x="4339590" y="486156"/>
                </a:lnTo>
                <a:lnTo>
                  <a:pt x="4335780" y="493776"/>
                </a:lnTo>
                <a:lnTo>
                  <a:pt x="4336542" y="493014"/>
                </a:lnTo>
                <a:lnTo>
                  <a:pt x="4336542" y="532782"/>
                </a:lnTo>
                <a:lnTo>
                  <a:pt x="4337046" y="532466"/>
                </a:lnTo>
                <a:lnTo>
                  <a:pt x="4339590" y="529189"/>
                </a:lnTo>
                <a:close/>
              </a:path>
              <a:path w="4371340" h="558800">
                <a:moveTo>
                  <a:pt x="4339590" y="73533"/>
                </a:moveTo>
                <a:lnTo>
                  <a:pt x="4339590" y="72390"/>
                </a:lnTo>
                <a:lnTo>
                  <a:pt x="4338828" y="71628"/>
                </a:lnTo>
                <a:lnTo>
                  <a:pt x="4339590" y="73533"/>
                </a:lnTo>
                <a:close/>
              </a:path>
              <a:path w="4371340" h="558800">
                <a:moveTo>
                  <a:pt x="4344162" y="523297"/>
                </a:moveTo>
                <a:lnTo>
                  <a:pt x="4344162" y="471678"/>
                </a:lnTo>
                <a:lnTo>
                  <a:pt x="4341876" y="480060"/>
                </a:lnTo>
                <a:lnTo>
                  <a:pt x="4341876" y="479298"/>
                </a:lnTo>
                <a:lnTo>
                  <a:pt x="4338828" y="487680"/>
                </a:lnTo>
                <a:lnTo>
                  <a:pt x="4339590" y="486156"/>
                </a:lnTo>
                <a:lnTo>
                  <a:pt x="4339590" y="529189"/>
                </a:lnTo>
                <a:lnTo>
                  <a:pt x="4344162" y="523297"/>
                </a:lnTo>
                <a:close/>
              </a:path>
              <a:path w="4371340" h="558800">
                <a:moveTo>
                  <a:pt x="4344162" y="89916"/>
                </a:moveTo>
                <a:lnTo>
                  <a:pt x="4344162" y="86868"/>
                </a:lnTo>
                <a:lnTo>
                  <a:pt x="4343400" y="85344"/>
                </a:lnTo>
                <a:lnTo>
                  <a:pt x="4344162" y="89916"/>
                </a:lnTo>
                <a:close/>
              </a:path>
              <a:path w="4371340" h="558800">
                <a:moveTo>
                  <a:pt x="4345686" y="521333"/>
                </a:moveTo>
                <a:lnTo>
                  <a:pt x="4345686" y="456438"/>
                </a:lnTo>
                <a:lnTo>
                  <a:pt x="4344924" y="465582"/>
                </a:lnTo>
                <a:lnTo>
                  <a:pt x="4344924" y="464058"/>
                </a:lnTo>
                <a:lnTo>
                  <a:pt x="4343400" y="473202"/>
                </a:lnTo>
                <a:lnTo>
                  <a:pt x="4344162" y="471678"/>
                </a:lnTo>
                <a:lnTo>
                  <a:pt x="4344162" y="523297"/>
                </a:lnTo>
                <a:lnTo>
                  <a:pt x="4345686" y="52133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402834" y="2453894"/>
            <a:ext cx="2711450" cy="699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>
              <a:lnSpc>
                <a:spcPts val="2775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65"/>
                </a:solidFill>
                <a:latin typeface="宋体"/>
                <a:cs typeface="宋体"/>
              </a:rPr>
              <a:t>最简单的排序法！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535"/>
              </a:lnSpc>
            </a:pPr>
            <a:r>
              <a:rPr dirty="0" sz="2200" b="1">
                <a:latin typeface="新宋体"/>
                <a:cs typeface="新宋体"/>
              </a:rPr>
              <a:t>小改进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78586" y="4929378"/>
            <a:ext cx="8014970" cy="1203325"/>
          </a:xfrm>
          <a:prstGeom prst="rect">
            <a:avLst/>
          </a:prstGeom>
          <a:solidFill>
            <a:srgbClr val="CCFFCC"/>
          </a:solidFill>
        </p:spPr>
        <p:txBody>
          <a:bodyPr wrap="square" lIns="0" tIns="18415" rIns="0" bIns="0" rtlCol="0" vert="horz">
            <a:spAutoFit/>
          </a:bodyPr>
          <a:lstStyle/>
          <a:p>
            <a:pPr marL="90805" marR="372110">
              <a:lnSpc>
                <a:spcPct val="127299"/>
              </a:lnSpc>
              <a:spcBef>
                <a:spcPts val="145"/>
              </a:spcBef>
            </a:pPr>
            <a:r>
              <a:rPr dirty="0" sz="2800" b="1">
                <a:latin typeface="Times New Roman"/>
                <a:cs typeface="Times New Roman"/>
              </a:rPr>
              <a:t>t</a:t>
            </a:r>
            <a:r>
              <a:rPr dirty="0" baseline="4504" sz="2775" b="1">
                <a:latin typeface="Times New Roman"/>
                <a:cs typeface="Times New Roman"/>
              </a:rPr>
              <a:t>IO</a:t>
            </a:r>
            <a:r>
              <a:rPr dirty="0" baseline="1984" sz="4200" b="1">
                <a:latin typeface="新宋体"/>
                <a:cs typeface="新宋体"/>
              </a:rPr>
              <a:t>值取决于外存，远远大于</a:t>
            </a:r>
            <a:r>
              <a:rPr dirty="0" sz="2800" b="1">
                <a:latin typeface="Times New Roman"/>
                <a:cs typeface="Times New Roman"/>
              </a:rPr>
              <a:t>t</a:t>
            </a:r>
            <a:r>
              <a:rPr dirty="0" baseline="4504" sz="2775" b="1">
                <a:latin typeface="Times New Roman"/>
                <a:cs typeface="Times New Roman"/>
              </a:rPr>
              <a:t>IS</a:t>
            </a:r>
            <a:r>
              <a:rPr dirty="0" baseline="1984" sz="4200" b="1">
                <a:latin typeface="新宋体"/>
                <a:cs typeface="新宋体"/>
              </a:rPr>
              <a:t>和</a:t>
            </a:r>
            <a:r>
              <a:rPr dirty="0" sz="2800" b="1">
                <a:latin typeface="Times New Roman"/>
                <a:cs typeface="Times New Roman"/>
              </a:rPr>
              <a:t>t</a:t>
            </a:r>
            <a:r>
              <a:rPr dirty="0" baseline="4504" sz="2775" b="1">
                <a:latin typeface="Times New Roman"/>
                <a:cs typeface="Times New Roman"/>
              </a:rPr>
              <a:t>mg</a:t>
            </a:r>
            <a:r>
              <a:rPr dirty="0" baseline="6006" sz="2775" spc="457" b="1">
                <a:latin typeface="新宋体"/>
                <a:cs typeface="新宋体"/>
              </a:rPr>
              <a:t>。</a:t>
            </a:r>
            <a:r>
              <a:rPr dirty="0" baseline="1984" sz="4200" b="1">
                <a:latin typeface="新宋体"/>
                <a:cs typeface="新宋体"/>
              </a:rPr>
              <a:t>外部排序的 </a:t>
            </a:r>
            <a:r>
              <a:rPr dirty="0" sz="2800" b="1">
                <a:latin typeface="新宋体"/>
                <a:cs typeface="新宋体"/>
              </a:rPr>
              <a:t>时间取决于读写外存的次数</a:t>
            </a:r>
            <a:r>
              <a:rPr dirty="0" sz="2800" spc="-5" b="1">
                <a:latin typeface="宋体"/>
                <a:cs typeface="宋体"/>
              </a:rPr>
              <a:t>d</a:t>
            </a:r>
            <a:r>
              <a:rPr dirty="0" sz="2800" spc="-10" b="1">
                <a:latin typeface="新宋体"/>
                <a:cs typeface="新宋体"/>
              </a:rPr>
              <a:t>。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2743200"/>
            <a:ext cx="7931784" cy="1802130"/>
          </a:xfrm>
          <a:custGeom>
            <a:avLst/>
            <a:gdLst/>
            <a:ahLst/>
            <a:cxnLst/>
            <a:rect l="l" t="t" r="r" b="b"/>
            <a:pathLst>
              <a:path w="7931784" h="1802129">
                <a:moveTo>
                  <a:pt x="0" y="0"/>
                </a:moveTo>
                <a:lnTo>
                  <a:pt x="0" y="1802130"/>
                </a:lnTo>
                <a:lnTo>
                  <a:pt x="7931658" y="1802129"/>
                </a:lnTo>
                <a:lnTo>
                  <a:pt x="793165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8114" y="1522994"/>
            <a:ext cx="7889875" cy="2947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7550">
              <a:lnSpc>
                <a:spcPct val="130000"/>
              </a:lnSpc>
              <a:spcBef>
                <a:spcPts val="100"/>
              </a:spcBef>
            </a:pPr>
            <a:r>
              <a:rPr dirty="0" sz="2800" b="1">
                <a:solidFill>
                  <a:srgbClr val="0000FF"/>
                </a:solidFill>
                <a:latin typeface="新宋体"/>
                <a:cs typeface="新宋体"/>
              </a:rPr>
              <a:t>外排总的时间还应包括内部排序所需时间和逐 </a:t>
            </a:r>
            <a:r>
              <a:rPr dirty="0" sz="2800" b="1">
                <a:solidFill>
                  <a:srgbClr val="0000FF"/>
                </a:solidFill>
                <a:latin typeface="新宋体"/>
                <a:cs typeface="新宋体"/>
              </a:rPr>
              <a:t>趟归并时进行内部归并的时间</a:t>
            </a:r>
            <a:endParaRPr sz="2800">
              <a:latin typeface="新宋体"/>
              <a:cs typeface="新宋体"/>
            </a:endParaRPr>
          </a:p>
          <a:p>
            <a:pPr marL="208279">
              <a:lnSpc>
                <a:spcPct val="100000"/>
              </a:lnSpc>
              <a:spcBef>
                <a:spcPts val="825"/>
              </a:spcBef>
            </a:pPr>
            <a:r>
              <a:rPr dirty="0" baseline="1984" sz="4200" b="1">
                <a:latin typeface="新宋体"/>
                <a:cs typeface="新宋体"/>
              </a:rPr>
              <a:t>外部排序总时间</a:t>
            </a:r>
            <a:r>
              <a:rPr dirty="0" sz="2800" b="1">
                <a:latin typeface="Times New Roman"/>
                <a:cs typeface="Times New Roman"/>
              </a:rPr>
              <a:t>=</a:t>
            </a:r>
            <a:r>
              <a:rPr dirty="0" baseline="1984" sz="4200" b="1">
                <a:latin typeface="新宋体"/>
                <a:cs typeface="新宋体"/>
              </a:rPr>
              <a:t>产生初始归并段的时</a:t>
            </a:r>
            <a:r>
              <a:rPr dirty="0" baseline="1984" sz="4200" spc="1019" b="1">
                <a:latin typeface="新宋体"/>
                <a:cs typeface="新宋体"/>
              </a:rPr>
              <a:t>间</a:t>
            </a:r>
            <a:r>
              <a:rPr dirty="0" sz="2800" b="1">
                <a:latin typeface="Times New Roman"/>
                <a:cs typeface="Times New Roman"/>
              </a:rPr>
              <a:t>m*t</a:t>
            </a:r>
            <a:r>
              <a:rPr dirty="0" baseline="4504" sz="2775" b="1">
                <a:latin typeface="Times New Roman"/>
                <a:cs typeface="Times New Roman"/>
              </a:rPr>
              <a:t>IS</a:t>
            </a:r>
            <a:endParaRPr baseline="4504" sz="2775">
              <a:latin typeface="Times New Roman"/>
              <a:cs typeface="Times New Roman"/>
            </a:endParaRPr>
          </a:p>
          <a:p>
            <a:pPr marL="2323465">
              <a:lnSpc>
                <a:spcPct val="100000"/>
              </a:lnSpc>
              <a:spcBef>
                <a:spcPts val="1680"/>
              </a:spcBef>
            </a:pPr>
            <a:r>
              <a:rPr dirty="0" sz="2800" b="1">
                <a:latin typeface="Times New Roman"/>
                <a:cs typeface="Times New Roman"/>
              </a:rPr>
              <a:t>+</a:t>
            </a:r>
            <a:r>
              <a:rPr dirty="0" baseline="1984" sz="4200" b="1">
                <a:latin typeface="新宋体"/>
                <a:cs typeface="新宋体"/>
              </a:rPr>
              <a:t>外存信息读写时</a:t>
            </a:r>
            <a:r>
              <a:rPr dirty="0" baseline="1984" sz="4200" spc="-15" b="1">
                <a:latin typeface="新宋体"/>
                <a:cs typeface="新宋体"/>
              </a:rPr>
              <a:t>间</a:t>
            </a:r>
            <a:r>
              <a:rPr dirty="0" baseline="1984" sz="4200" spc="1005" b="1">
                <a:latin typeface="新宋体"/>
                <a:cs typeface="新宋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d*t</a:t>
            </a:r>
            <a:r>
              <a:rPr dirty="0" baseline="4504" sz="2775" b="1">
                <a:latin typeface="Times New Roman"/>
                <a:cs typeface="Times New Roman"/>
              </a:rPr>
              <a:t>IO</a:t>
            </a:r>
            <a:endParaRPr baseline="4504" sz="2775">
              <a:latin typeface="Times New Roman"/>
              <a:cs typeface="Times New Roman"/>
            </a:endParaRPr>
          </a:p>
          <a:p>
            <a:pPr marL="2430780">
              <a:lnSpc>
                <a:spcPct val="100000"/>
              </a:lnSpc>
              <a:spcBef>
                <a:spcPts val="1680"/>
              </a:spcBef>
            </a:pPr>
            <a:r>
              <a:rPr dirty="0" sz="2800" b="1">
                <a:latin typeface="Times New Roman"/>
                <a:cs typeface="Times New Roman"/>
              </a:rPr>
              <a:t>+</a:t>
            </a:r>
            <a:r>
              <a:rPr dirty="0" baseline="1984" sz="4200" b="1">
                <a:latin typeface="新宋体"/>
                <a:cs typeface="新宋体"/>
              </a:rPr>
              <a:t>内部归并所需时</a:t>
            </a:r>
            <a:r>
              <a:rPr dirty="0" baseline="1984" sz="4200" spc="-15" b="1">
                <a:latin typeface="新宋体"/>
                <a:cs typeface="新宋体"/>
              </a:rPr>
              <a:t>间</a:t>
            </a:r>
            <a:r>
              <a:rPr dirty="0" baseline="1984" sz="4200" spc="-30" b="1">
                <a:latin typeface="新宋体"/>
                <a:cs typeface="新宋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s*ut</a:t>
            </a:r>
            <a:r>
              <a:rPr dirty="0" baseline="4504" sz="2775" b="1">
                <a:latin typeface="Times New Roman"/>
                <a:cs typeface="Times New Roman"/>
              </a:rPr>
              <a:t>mg</a:t>
            </a:r>
            <a:endParaRPr baseline="4504" sz="277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1060" y="4246626"/>
            <a:ext cx="8458200" cy="2308860"/>
          </a:xfrm>
          <a:prstGeom prst="rect">
            <a:avLst/>
          </a:prstGeom>
          <a:solidFill>
            <a:srgbClr val="CCFFFF"/>
          </a:solidFill>
        </p:spPr>
        <p:txBody>
          <a:bodyPr wrap="square" lIns="0" tIns="3175" rIns="0" bIns="0" rtlCol="0" vert="horz">
            <a:spAutoFit/>
          </a:bodyPr>
          <a:lstStyle/>
          <a:p>
            <a:pPr algn="just" marL="90170" marR="241300">
              <a:lnSpc>
                <a:spcPct val="150000"/>
              </a:lnSpc>
              <a:spcBef>
                <a:spcPts val="25"/>
              </a:spcBef>
            </a:pPr>
            <a:r>
              <a:rPr dirty="0" sz="2400" b="1">
                <a:latin typeface="新宋体"/>
                <a:cs typeface="新宋体"/>
              </a:rPr>
              <a:t>一般情况下，假设待排记录序列</a:t>
            </a:r>
            <a:r>
              <a:rPr dirty="0" sz="2400" spc="-10" b="1">
                <a:latin typeface="新宋体"/>
                <a:cs typeface="新宋体"/>
              </a:rPr>
              <a:t>含 </a:t>
            </a:r>
            <a:r>
              <a:rPr dirty="0" sz="2400" spc="-10" b="1">
                <a:solidFill>
                  <a:srgbClr val="C00000"/>
                </a:solidFill>
                <a:latin typeface="宋体"/>
                <a:cs typeface="宋体"/>
              </a:rPr>
              <a:t>m</a:t>
            </a:r>
            <a:r>
              <a:rPr dirty="0" sz="2400" spc="-25" b="1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个初始归并段，外排时 </a:t>
            </a:r>
            <a:r>
              <a:rPr dirty="0" baseline="1157" sz="3600" spc="-7" b="1">
                <a:latin typeface="新宋体"/>
                <a:cs typeface="新宋体"/>
              </a:rPr>
              <a:t>采</a:t>
            </a:r>
            <a:r>
              <a:rPr dirty="0" baseline="1157" sz="3600" spc="-15" b="1">
                <a:latin typeface="新宋体"/>
                <a:cs typeface="新宋体"/>
              </a:rPr>
              <a:t>用</a:t>
            </a:r>
            <a:r>
              <a:rPr dirty="0" baseline="1157" sz="3600" spc="-7" b="1">
                <a:latin typeface="新宋体"/>
                <a:cs typeface="新宋体"/>
              </a:rPr>
              <a:t> </a:t>
            </a:r>
            <a:r>
              <a:rPr dirty="0" baseline="1157" sz="3600" spc="-7" b="1">
                <a:solidFill>
                  <a:srgbClr val="C00000"/>
                </a:solidFill>
                <a:latin typeface="宋体"/>
                <a:cs typeface="宋体"/>
              </a:rPr>
              <a:t>k</a:t>
            </a:r>
            <a:r>
              <a:rPr dirty="0" baseline="-6944" sz="3600" spc="-7" b="1">
                <a:solidFill>
                  <a:srgbClr val="C00000"/>
                </a:solidFill>
                <a:latin typeface="Symbol"/>
                <a:cs typeface="Symbol"/>
              </a:rPr>
              <a:t></a:t>
            </a:r>
            <a:r>
              <a:rPr dirty="0" baseline="1157" sz="3600" spc="-7" b="1">
                <a:latin typeface="新宋体"/>
                <a:cs typeface="新宋体"/>
              </a:rPr>
              <a:t>路归并，则归并趟</a:t>
            </a:r>
            <a:r>
              <a:rPr dirty="0" baseline="1157" sz="3600" spc="-15" b="1">
                <a:latin typeface="新宋体"/>
                <a:cs typeface="新宋体"/>
              </a:rPr>
              <a:t>数</a:t>
            </a:r>
            <a:r>
              <a:rPr dirty="0" sz="2400" spc="-5" b="1">
                <a:solidFill>
                  <a:srgbClr val="C00000"/>
                </a:solidFill>
                <a:latin typeface="Times New Roman"/>
                <a:cs typeface="Times New Roman"/>
              </a:rPr>
              <a:t>s=</a:t>
            </a:r>
            <a:r>
              <a:rPr dirty="0" baseline="-6944" sz="3600" spc="-7" b="1">
                <a:solidFill>
                  <a:srgbClr val="C00000"/>
                </a:solidFill>
                <a:latin typeface="Symbol"/>
                <a:cs typeface="Symbol"/>
              </a:rPr>
              <a:t></a:t>
            </a:r>
            <a:r>
              <a:rPr dirty="0" sz="2400" spc="-5" b="1">
                <a:solidFill>
                  <a:srgbClr val="C00000"/>
                </a:solidFill>
                <a:latin typeface="Times New Roman"/>
                <a:cs typeface="Times New Roman"/>
              </a:rPr>
              <a:t>log</a:t>
            </a:r>
            <a:r>
              <a:rPr dirty="0" baseline="3472" sz="2400" spc="-7" b="1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dirty="0" sz="2400" spc="-5" b="1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dirty="0" baseline="-6944" sz="3600" spc="-7" b="1">
                <a:solidFill>
                  <a:srgbClr val="C00000"/>
                </a:solidFill>
                <a:latin typeface="Symbol"/>
                <a:cs typeface="Symbol"/>
              </a:rPr>
              <a:t></a:t>
            </a:r>
            <a:r>
              <a:rPr dirty="0" baseline="1157" sz="3600" spc="-7" b="1">
                <a:latin typeface="新宋体"/>
                <a:cs typeface="新宋体"/>
              </a:rPr>
              <a:t>，</a:t>
            </a:r>
            <a:r>
              <a:rPr dirty="0" baseline="1157" sz="3600" b="1">
                <a:latin typeface="新宋体"/>
                <a:cs typeface="新宋体"/>
              </a:rPr>
              <a:t>显然，随着</a:t>
            </a:r>
            <a:r>
              <a:rPr dirty="0" baseline="1157" sz="3600" b="1">
                <a:latin typeface="宋体"/>
                <a:cs typeface="宋体"/>
              </a:rPr>
              <a:t>k</a:t>
            </a:r>
            <a:r>
              <a:rPr dirty="0" baseline="1157" sz="3600" b="1">
                <a:latin typeface="新宋体"/>
                <a:cs typeface="新宋体"/>
              </a:rPr>
              <a:t>的增大 </a:t>
            </a:r>
            <a:r>
              <a:rPr dirty="0" sz="2400" spc="-10" b="1">
                <a:latin typeface="新宋体"/>
                <a:cs typeface="新宋体"/>
              </a:rPr>
              <a:t>或</a:t>
            </a:r>
            <a:r>
              <a:rPr dirty="0" sz="2400" spc="-10" b="1">
                <a:solidFill>
                  <a:srgbClr val="C00000"/>
                </a:solidFill>
                <a:latin typeface="宋体"/>
                <a:cs typeface="宋体"/>
              </a:rPr>
              <a:t>m</a:t>
            </a:r>
            <a:r>
              <a:rPr dirty="0" sz="2400" b="1">
                <a:latin typeface="新宋体"/>
                <a:cs typeface="新宋体"/>
              </a:rPr>
              <a:t>的减小，归并的趟数将减少，因此对外排而言，通常采用 </a:t>
            </a:r>
            <a:r>
              <a:rPr dirty="0" sz="2400" spc="-5" b="1">
                <a:latin typeface="新宋体"/>
                <a:cs typeface="新宋体"/>
              </a:rPr>
              <a:t>多路归并</a:t>
            </a:r>
            <a:r>
              <a:rPr dirty="0" sz="2400" b="1">
                <a:latin typeface="新宋体"/>
                <a:cs typeface="新宋体"/>
              </a:rPr>
              <a:t>。</a:t>
            </a:r>
            <a:r>
              <a:rPr dirty="0" sz="2400" b="1">
                <a:solidFill>
                  <a:srgbClr val="C00000"/>
                </a:solidFill>
                <a:latin typeface="宋体"/>
                <a:cs typeface="宋体"/>
              </a:rPr>
              <a:t>k</a:t>
            </a:r>
            <a:r>
              <a:rPr dirty="0" sz="2400" spc="15" b="1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的大小可选，但需综合考虑各种因素。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927" y="1660804"/>
            <a:ext cx="7718425" cy="2471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2320" marR="177165" indent="-769620">
              <a:lnSpc>
                <a:spcPct val="13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659A"/>
                </a:solidFill>
                <a:latin typeface="新宋体"/>
                <a:cs typeface="新宋体"/>
              </a:rPr>
              <a:t>例如</a:t>
            </a:r>
            <a:r>
              <a:rPr dirty="0" sz="2400" spc="-5" b="1">
                <a:solidFill>
                  <a:srgbClr val="FF6500"/>
                </a:solidFill>
                <a:latin typeface="宋体"/>
                <a:cs typeface="宋体"/>
              </a:rPr>
              <a:t>: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若对上述例子采用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2</a:t>
            </a:r>
            <a:r>
              <a:rPr dirty="0" baseline="-8101" sz="3600" b="1">
                <a:solidFill>
                  <a:srgbClr val="0000CC"/>
                </a:solidFill>
                <a:latin typeface="Symbol"/>
                <a:cs typeface="Symbol"/>
              </a:rPr>
              <a:t>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路归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并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,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则只需进</a:t>
            </a:r>
            <a:r>
              <a:rPr dirty="0" sz="2400" spc="5" b="1">
                <a:solidFill>
                  <a:srgbClr val="0000CC"/>
                </a:solidFill>
                <a:latin typeface="新宋体"/>
                <a:cs typeface="新宋体"/>
              </a:rPr>
              <a:t>行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4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趟归并， 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外排所需总的时间：</a:t>
            </a:r>
            <a:endParaRPr sz="2400">
              <a:latin typeface="新宋体"/>
              <a:cs typeface="新宋体"/>
            </a:endParaRPr>
          </a:p>
          <a:p>
            <a:pPr marL="1398905">
              <a:lnSpc>
                <a:spcPct val="100000"/>
              </a:lnSpc>
              <a:spcBef>
                <a:spcPts val="865"/>
              </a:spcBef>
            </a:pPr>
            <a:r>
              <a:rPr dirty="0" sz="2400" b="1">
                <a:solidFill>
                  <a:srgbClr val="33659A"/>
                </a:solidFill>
                <a:latin typeface="宋体"/>
                <a:cs typeface="宋体"/>
              </a:rPr>
              <a:t>10*t</a:t>
            </a:r>
            <a:r>
              <a:rPr dirty="0" baseline="3472" sz="2400" b="1">
                <a:solidFill>
                  <a:srgbClr val="33659A"/>
                </a:solidFill>
                <a:latin typeface="宋体"/>
                <a:cs typeface="宋体"/>
              </a:rPr>
              <a:t>IS</a:t>
            </a:r>
            <a:r>
              <a:rPr dirty="0" sz="2400" b="1">
                <a:solidFill>
                  <a:srgbClr val="33659A"/>
                </a:solidFill>
                <a:latin typeface="宋体"/>
                <a:cs typeface="宋体"/>
              </a:rPr>
              <a:t>+500*t</a:t>
            </a:r>
            <a:r>
              <a:rPr dirty="0" baseline="3472" sz="2400" b="1">
                <a:solidFill>
                  <a:srgbClr val="33659A"/>
                </a:solidFill>
                <a:latin typeface="宋体"/>
                <a:cs typeface="宋体"/>
              </a:rPr>
              <a:t>IO</a:t>
            </a:r>
            <a:r>
              <a:rPr dirty="0" sz="2400" b="1">
                <a:solidFill>
                  <a:srgbClr val="33659A"/>
                </a:solidFill>
                <a:latin typeface="宋体"/>
                <a:cs typeface="宋体"/>
              </a:rPr>
              <a:t>+4*1000*t</a:t>
            </a:r>
            <a:r>
              <a:rPr dirty="0" baseline="3472" sz="2400" b="1">
                <a:solidFill>
                  <a:srgbClr val="33659A"/>
                </a:solidFill>
                <a:latin typeface="宋体"/>
                <a:cs typeface="宋体"/>
              </a:rPr>
              <a:t>mg</a:t>
            </a:r>
            <a:endParaRPr baseline="3472" sz="2400">
              <a:latin typeface="宋体"/>
              <a:cs typeface="宋体"/>
            </a:endParaRPr>
          </a:p>
          <a:p>
            <a:pPr marL="32384" marR="5080">
              <a:lnSpc>
                <a:spcPct val="130000"/>
              </a:lnSpc>
              <a:spcBef>
                <a:spcPts val="535"/>
              </a:spcBef>
            </a:pP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若对上述例子采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用</a:t>
            </a:r>
            <a:r>
              <a:rPr dirty="0" sz="2400" spc="-10" b="1">
                <a:solidFill>
                  <a:srgbClr val="0000CC"/>
                </a:solidFill>
                <a:latin typeface="宋体"/>
                <a:cs typeface="宋体"/>
              </a:rPr>
              <a:t>5</a:t>
            </a:r>
            <a:r>
              <a:rPr dirty="0" baseline="-8101" sz="3600" b="1">
                <a:solidFill>
                  <a:srgbClr val="0000CC"/>
                </a:solidFill>
                <a:latin typeface="Symbol"/>
                <a:cs typeface="Symbol"/>
              </a:rPr>
              <a:t>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路归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并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,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则只需进行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2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趟归并，总的访 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问外存的次数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为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100+2</a:t>
            </a:r>
            <a:r>
              <a:rPr dirty="0" baseline="-8101" sz="360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100=300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次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2307"/>
            <a:ext cx="16332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黑体"/>
                <a:cs typeface="黑体"/>
              </a:rPr>
              <a:t>8.8小结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7136" y="733805"/>
            <a:ext cx="8723376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1040" y="1402080"/>
            <a:ext cx="8735568" cy="73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7887" y="1475231"/>
            <a:ext cx="8808719" cy="488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7887" y="6364223"/>
            <a:ext cx="8729471" cy="71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1739" y="2150617"/>
            <a:ext cx="309181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0575" algn="l"/>
              </a:tabLst>
            </a:pPr>
            <a:r>
              <a:rPr dirty="0" sz="4000" spc="-10" b="1">
                <a:latin typeface="宋体"/>
                <a:cs typeface="宋体"/>
              </a:rPr>
              <a:t>第八</a:t>
            </a:r>
            <a:r>
              <a:rPr dirty="0" sz="4000" spc="-15" b="1">
                <a:latin typeface="宋体"/>
                <a:cs typeface="宋体"/>
              </a:rPr>
              <a:t>章</a:t>
            </a:r>
            <a:r>
              <a:rPr dirty="0" sz="4000" b="1">
                <a:latin typeface="宋体"/>
                <a:cs typeface="宋体"/>
              </a:rPr>
              <a:t>	</a:t>
            </a:r>
            <a:r>
              <a:rPr dirty="0" sz="4000" spc="-10" b="1">
                <a:latin typeface="宋体"/>
                <a:cs typeface="宋体"/>
              </a:rPr>
              <a:t>结束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5450" y="4343400"/>
            <a:ext cx="2030730" cy="178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3555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Thank</a:t>
            </a:r>
            <a:r>
              <a:rPr dirty="0" spc="-45"/>
              <a:t> </a:t>
            </a:r>
            <a:r>
              <a:rPr dirty="0" spc="-5"/>
              <a:t>you!</a:t>
            </a:r>
          </a:p>
        </p:txBody>
      </p:sp>
      <p:sp>
        <p:nvSpPr>
          <p:cNvPr id="5" name="object 5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07135" y="1797811"/>
            <a:ext cx="7492365" cy="465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8707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关键字序列</a:t>
            </a:r>
            <a:r>
              <a:rPr dirty="0" sz="2400" spc="-10" b="1">
                <a:latin typeface="Times New Roman"/>
                <a:cs typeface="Times New Roman"/>
              </a:rPr>
              <a:t>T=</a:t>
            </a:r>
            <a:r>
              <a:rPr dirty="0" sz="2400" spc="-10" b="1">
                <a:latin typeface="宋体"/>
                <a:cs typeface="宋体"/>
              </a:rPr>
              <a:t>（</a:t>
            </a:r>
            <a:r>
              <a:rPr dirty="0" sz="2400" spc="-10" b="1">
                <a:latin typeface="Times New Roman"/>
                <a:cs typeface="Times New Roman"/>
              </a:rPr>
              <a:t>13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6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3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31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9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27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5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11</a:t>
            </a:r>
            <a:r>
              <a:rPr dirty="0" sz="2400" spc="-10" b="1">
                <a:latin typeface="宋体"/>
                <a:cs typeface="宋体"/>
              </a:rPr>
              <a:t>），  </a:t>
            </a:r>
            <a:r>
              <a:rPr dirty="0" sz="2400" b="1">
                <a:latin typeface="宋体"/>
                <a:cs typeface="宋体"/>
              </a:rPr>
              <a:t>请写出直接插入排序的中间过程序列。</a:t>
            </a:r>
            <a:endParaRPr sz="2400">
              <a:latin typeface="宋体"/>
              <a:cs typeface="宋体"/>
            </a:endParaRPr>
          </a:p>
          <a:p>
            <a:pPr marL="1193800">
              <a:lnSpc>
                <a:spcPct val="100000"/>
              </a:lnSpc>
              <a:spcBef>
                <a:spcPts val="133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</a:t>
            </a:r>
            <a:r>
              <a:rPr dirty="0" sz="2600" spc="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3,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31,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9, 27,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5,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6,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 3,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31,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9, 27,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5,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620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15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</a:t>
            </a:r>
            <a:r>
              <a:rPr dirty="0" sz="2600" spc="5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31,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9, 27,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5,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3, 6,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5" b="1">
                <a:latin typeface="宋体"/>
                <a:cs typeface="宋体"/>
              </a:rPr>
              <a:t>，</a:t>
            </a:r>
            <a:r>
              <a:rPr dirty="0" sz="2600" spc="-5" b="1">
                <a:latin typeface="Times New Roman"/>
                <a:cs typeface="Times New Roman"/>
              </a:rPr>
              <a:t>31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9, 27,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5,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3, 6,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5" b="1">
                <a:latin typeface="宋体"/>
                <a:cs typeface="宋体"/>
              </a:rPr>
              <a:t>，</a:t>
            </a:r>
            <a:r>
              <a:rPr dirty="0" sz="2600" spc="-5" b="1">
                <a:latin typeface="Times New Roman"/>
                <a:cs typeface="Times New Roman"/>
              </a:rPr>
              <a:t>31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</a:t>
            </a:r>
            <a:r>
              <a:rPr dirty="0" sz="2600" spc="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27,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5,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3, 6,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13</a:t>
            </a:r>
            <a:r>
              <a:rPr dirty="0" sz="2600" spc="-5" b="1">
                <a:latin typeface="宋体"/>
                <a:cs typeface="宋体"/>
              </a:rPr>
              <a:t>，</a:t>
            </a:r>
            <a:r>
              <a:rPr dirty="0" sz="2600" spc="-5" b="1">
                <a:latin typeface="Times New Roman"/>
                <a:cs typeface="Times New Roman"/>
              </a:rPr>
              <a:t>27, 31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 5,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165">
              <a:lnSpc>
                <a:spcPct val="100000"/>
              </a:lnSpc>
              <a:spcBef>
                <a:spcPts val="620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3, 5,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6,</a:t>
            </a:r>
            <a:r>
              <a:rPr dirty="0" sz="2600" spc="-1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9, 13</a:t>
            </a:r>
            <a:r>
              <a:rPr dirty="0" sz="2600" spc="-5" b="1">
                <a:latin typeface="宋体"/>
                <a:cs typeface="宋体"/>
              </a:rPr>
              <a:t>，</a:t>
            </a:r>
            <a:r>
              <a:rPr dirty="0" sz="2600" spc="-5" b="1">
                <a:latin typeface="Times New Roman"/>
                <a:cs typeface="Times New Roman"/>
              </a:rPr>
              <a:t>27, 31</a:t>
            </a: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r>
              <a:rPr dirty="0" sz="2600" spc="-5" b="1">
                <a:latin typeface="Times New Roman"/>
                <a:cs typeface="Times New Roman"/>
              </a:rPr>
              <a:t>, </a:t>
            </a:r>
            <a:r>
              <a:rPr dirty="0" sz="2600" spc="-75" b="1">
                <a:latin typeface="Times New Roman"/>
                <a:cs typeface="Times New Roman"/>
              </a:rPr>
              <a:t>11</a:t>
            </a:r>
            <a:endParaRPr sz="2600">
              <a:latin typeface="Times New Roman"/>
              <a:cs typeface="Times New Roman"/>
            </a:endParaRPr>
          </a:p>
          <a:p>
            <a:pPr marL="1193165">
              <a:lnSpc>
                <a:spcPct val="100000"/>
              </a:lnSpc>
              <a:spcBef>
                <a:spcPts val="625"/>
              </a:spcBef>
            </a:pPr>
            <a:r>
              <a:rPr dirty="0" sz="2600" spc="-10" b="1">
                <a:solidFill>
                  <a:srgbClr val="FF00FF"/>
                </a:solidFill>
                <a:latin typeface="宋体"/>
                <a:cs typeface="宋体"/>
              </a:rPr>
              <a:t>【</a:t>
            </a:r>
            <a:r>
              <a:rPr dirty="0" sz="2600" spc="-5" b="1">
                <a:latin typeface="Times New Roman"/>
                <a:cs typeface="Times New Roman"/>
              </a:rPr>
              <a:t>3, 5,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6,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9,</a:t>
            </a:r>
            <a:r>
              <a:rPr dirty="0" sz="2600" b="1">
                <a:latin typeface="Times New Roman"/>
                <a:cs typeface="Times New Roman"/>
              </a:rPr>
              <a:t> </a:t>
            </a:r>
            <a:r>
              <a:rPr dirty="0" sz="2600" spc="-20" b="1">
                <a:latin typeface="Times New Roman"/>
                <a:cs typeface="Times New Roman"/>
              </a:rPr>
              <a:t>11</a:t>
            </a:r>
            <a:r>
              <a:rPr dirty="0" sz="2600" spc="-20" b="1">
                <a:latin typeface="宋体"/>
                <a:cs typeface="宋体"/>
              </a:rPr>
              <a:t>，</a:t>
            </a:r>
            <a:r>
              <a:rPr dirty="0" sz="2600" spc="-20" b="1">
                <a:latin typeface="Times New Roman"/>
                <a:cs typeface="Times New Roman"/>
              </a:rPr>
              <a:t>13</a:t>
            </a:r>
            <a:r>
              <a:rPr dirty="0" sz="2600" spc="-20" b="1">
                <a:latin typeface="宋体"/>
                <a:cs typeface="宋体"/>
              </a:rPr>
              <a:t>，</a:t>
            </a:r>
            <a:r>
              <a:rPr dirty="0" sz="2600" spc="-20" b="1">
                <a:latin typeface="Times New Roman"/>
                <a:cs typeface="Times New Roman"/>
              </a:rPr>
              <a:t>27,</a:t>
            </a:r>
            <a:r>
              <a:rPr dirty="0" sz="2600" spc="-5" b="1">
                <a:latin typeface="Times New Roman"/>
                <a:cs typeface="Times New Roman"/>
              </a:rPr>
              <a:t> 31</a:t>
            </a:r>
            <a:r>
              <a:rPr dirty="0" sz="2600" spc="-15" b="1">
                <a:solidFill>
                  <a:srgbClr val="FF00FF"/>
                </a:solidFill>
                <a:latin typeface="宋体"/>
                <a:cs typeface="宋体"/>
              </a:rPr>
              <a:t>】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2867" y="938275"/>
            <a:ext cx="10464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例1：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022095"/>
            <a:ext cx="48272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算法</a:t>
            </a:r>
            <a:r>
              <a:rPr dirty="0" sz="3200" spc="-5">
                <a:latin typeface="Verdana"/>
                <a:cs typeface="Verdana"/>
              </a:rPr>
              <a:t>8.1</a:t>
            </a:r>
            <a:r>
              <a:rPr dirty="0" sz="3200" spc="-5">
                <a:latin typeface="黑体"/>
                <a:cs typeface="黑体"/>
              </a:rPr>
              <a:t>直接插入排序算法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438" y="1701038"/>
            <a:ext cx="8058784" cy="134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865" marR="5080" indent="-304800">
              <a:lnSpc>
                <a:spcPct val="120000"/>
              </a:lnSpc>
              <a:spcBef>
                <a:spcPts val="100"/>
              </a:spcBef>
              <a:tabLst>
                <a:tab pos="176974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A50021"/>
                </a:solidFill>
                <a:latin typeface="Times New Roman"/>
                <a:cs typeface="Times New Roman"/>
              </a:rPr>
              <a:t>InsertSort</a:t>
            </a:r>
            <a:r>
              <a:rPr dirty="0" sz="2400" spc="-10" b="1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SqList</a:t>
            </a:r>
            <a:r>
              <a:rPr dirty="0" sz="2400" spc="-5" b="1">
                <a:latin typeface="Times New Roman"/>
                <a:cs typeface="Times New Roman"/>
              </a:rPr>
              <a:t> &amp;L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FF"/>
                </a:solidFill>
                <a:latin typeface="新宋体"/>
                <a:cs typeface="新宋体"/>
              </a:rPr>
              <a:t>对顺序表</a:t>
            </a:r>
            <a:r>
              <a:rPr dirty="0" sz="2400" b="1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作直接插入排序 </a:t>
            </a:r>
            <a:r>
              <a:rPr dirty="0" sz="2400" spc="-5" b="1">
                <a:latin typeface="Times New Roman"/>
                <a:cs typeface="Times New Roman"/>
              </a:rPr>
              <a:t>for </a:t>
            </a:r>
            <a:r>
              <a:rPr dirty="0" sz="2400" b="1">
                <a:latin typeface="Times New Roman"/>
                <a:cs typeface="Times New Roman"/>
              </a:rPr>
              <a:t>( i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 </a:t>
            </a:r>
            <a:r>
              <a:rPr dirty="0" sz="2400" spc="-5" b="1">
                <a:latin typeface="Times New Roman"/>
                <a:cs typeface="Times New Roman"/>
              </a:rPr>
              <a:t>2;	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&lt;=L.length;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++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FF"/>
                </a:solidFill>
                <a:latin typeface="新宋体"/>
                <a:cs typeface="新宋体"/>
              </a:rPr>
              <a:t>直接在原始无序</a:t>
            </a:r>
            <a:r>
              <a:rPr dirty="0" sz="2400" spc="-10" b="1">
                <a:solidFill>
                  <a:srgbClr val="0000FF"/>
                </a:solidFill>
                <a:latin typeface="新宋体"/>
                <a:cs typeface="新宋体"/>
              </a:rPr>
              <a:t>表</a:t>
            </a:r>
            <a:r>
              <a:rPr dirty="0" sz="2400" spc="5" b="1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中排序</a:t>
            </a:r>
            <a:endParaRPr sz="2400">
              <a:latin typeface="新宋体"/>
              <a:cs typeface="新宋体"/>
            </a:endParaRPr>
          </a:p>
          <a:p>
            <a:pPr marL="88265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if</a:t>
            </a:r>
            <a:r>
              <a:rPr dirty="0" sz="2400" spc="-1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Times New Roman"/>
                <a:cs typeface="Times New Roman"/>
              </a:rPr>
              <a:t>(L.r[i].key</a:t>
            </a:r>
            <a:r>
              <a:rPr dirty="0" sz="2400" spc="-1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&lt;</a:t>
            </a:r>
            <a:r>
              <a:rPr dirty="0" sz="2400" spc="-1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Times New Roman"/>
                <a:cs typeface="Times New Roman"/>
              </a:rPr>
              <a:t>L.r[i-1].key)</a:t>
            </a:r>
            <a:r>
              <a:rPr dirty="0" sz="2400" spc="-1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FF"/>
                </a:solidFill>
                <a:latin typeface="新宋体"/>
                <a:cs typeface="新宋体"/>
              </a:rPr>
              <a:t>若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L.r[i]</a:t>
            </a:r>
            <a:r>
              <a:rPr dirty="0" sz="2400" spc="-5" b="1">
                <a:solidFill>
                  <a:srgbClr val="0000FF"/>
                </a:solidFill>
                <a:latin typeface="新宋体"/>
                <a:cs typeface="新宋体"/>
              </a:rPr>
              <a:t>较小则插入有序子表内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438" y="3017774"/>
            <a:ext cx="2186940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400" b="1">
                <a:latin typeface="Times New Roman"/>
                <a:cs typeface="Times New Roman"/>
              </a:rPr>
              <a:t>{ </a:t>
            </a:r>
            <a:r>
              <a:rPr dirty="0" sz="2400" spc="-5" b="1">
                <a:latin typeface="Times New Roman"/>
                <a:cs typeface="Times New Roman"/>
              </a:rPr>
              <a:t>L.r[0]=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L.r[i];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Times New Roman"/>
                <a:cs typeface="Times New Roman"/>
              </a:rPr>
              <a:t>L.r[i]=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L.r[i-1];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7660" y="3017774"/>
            <a:ext cx="5180965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675"/>
              </a:spcBef>
            </a:pP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先将待插入的元素放入“哨兵”位置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FF"/>
                </a:solidFill>
                <a:latin typeface="新宋体"/>
                <a:cs typeface="新宋体"/>
              </a:rPr>
              <a:t>子表元素开始后移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3838" y="3887977"/>
            <a:ext cx="7186295" cy="91059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for </a:t>
            </a:r>
            <a:r>
              <a:rPr dirty="0" sz="2400" b="1">
                <a:solidFill>
                  <a:srgbClr val="A50021"/>
                </a:solidFill>
                <a:latin typeface="Times New Roman"/>
                <a:cs typeface="Times New Roman"/>
              </a:rPr>
              <a:t>(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j=i-2; L.r[0].key </a:t>
            </a:r>
            <a:r>
              <a:rPr dirty="0" sz="2400" b="1">
                <a:solidFill>
                  <a:srgbClr val="A50021"/>
                </a:solidFill>
                <a:latin typeface="Times New Roman"/>
                <a:cs typeface="Times New Roman"/>
              </a:rPr>
              <a:t>&lt;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L.r[j].key; --j </a:t>
            </a:r>
            <a:r>
              <a:rPr dirty="0" sz="2400" b="1">
                <a:solidFill>
                  <a:srgbClr val="A50021"/>
                </a:solidFill>
                <a:latin typeface="Times New Roman"/>
                <a:cs typeface="Times New Roman"/>
              </a:rPr>
              <a:t>)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L.r[j+1]=</a:t>
            </a:r>
            <a:r>
              <a:rPr dirty="0" sz="2400" spc="-120" b="1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L.r[j];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605"/>
              </a:spcBef>
            </a:pP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只要子表元素比哨兵大就不断后移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438" y="4846269"/>
            <a:ext cx="2191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L.r[j+1]=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L.r[0];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6038" y="4773116"/>
            <a:ext cx="5507355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75"/>
              </a:spcBef>
            </a:pP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直到子表元素小于哨兵，将哨兵值送入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FF"/>
                </a:solidFill>
                <a:latin typeface="新宋体"/>
                <a:cs typeface="新宋体"/>
              </a:rPr>
              <a:t>当前要插入的位置（包括插入到表首）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1438" y="5646978"/>
            <a:ext cx="1729105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//if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r>
              <a:rPr dirty="0" sz="2400" b="1">
                <a:solidFill>
                  <a:srgbClr val="A50021"/>
                </a:solidFill>
                <a:latin typeface="Times New Roman"/>
                <a:cs typeface="Times New Roman"/>
              </a:rPr>
              <a:t>//</a:t>
            </a:r>
            <a:r>
              <a:rPr dirty="0" sz="2400" spc="-80" b="1">
                <a:solidFill>
                  <a:srgbClr val="A50021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A50021"/>
                </a:solidFill>
                <a:latin typeface="Times New Roman"/>
                <a:cs typeface="Times New Roman"/>
              </a:rPr>
              <a:t>InsertSort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022095"/>
            <a:ext cx="165671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算法分析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438" y="1701038"/>
            <a:ext cx="5704205" cy="410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2621915" indent="-304800">
              <a:lnSpc>
                <a:spcPct val="120000"/>
              </a:lnSpc>
              <a:spcBef>
                <a:spcPts val="100"/>
              </a:spcBef>
            </a:pPr>
            <a:r>
              <a:rPr dirty="0" sz="2400" b="1">
                <a:solidFill>
                  <a:srgbClr val="A50021"/>
                </a:solidFill>
                <a:latin typeface="新宋体"/>
                <a:cs typeface="新宋体"/>
              </a:rPr>
              <a:t>最好情况下（正序）： </a:t>
            </a:r>
            <a:r>
              <a:rPr dirty="0" sz="2400" spc="-5" b="1">
                <a:latin typeface="新宋体"/>
                <a:cs typeface="新宋体"/>
              </a:rPr>
              <a:t>比较次数</a:t>
            </a:r>
            <a:r>
              <a:rPr dirty="0" sz="2400" b="1">
                <a:latin typeface="新宋体"/>
                <a:cs typeface="新宋体"/>
              </a:rPr>
              <a:t>：</a:t>
            </a:r>
            <a:r>
              <a:rPr dirty="0" sz="2400" b="1">
                <a:latin typeface="Times New Roman"/>
                <a:cs typeface="Times New Roman"/>
              </a:rPr>
              <a:t>n-1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新宋体"/>
                <a:cs typeface="新宋体"/>
              </a:rPr>
              <a:t>移动次数：</a:t>
            </a:r>
            <a:r>
              <a:rPr dirty="0" sz="2400" spc="-5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solidFill>
                  <a:srgbClr val="A50021"/>
                </a:solidFill>
                <a:latin typeface="新宋体"/>
                <a:cs typeface="新宋体"/>
              </a:rPr>
              <a:t>最坏情况下（逆序）：</a:t>
            </a:r>
            <a:endParaRPr sz="2400">
              <a:latin typeface="新宋体"/>
              <a:cs typeface="新宋体"/>
            </a:endParaRP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新宋体"/>
                <a:cs typeface="新宋体"/>
              </a:rPr>
              <a:t>比较次数：</a:t>
            </a:r>
            <a:r>
              <a:rPr dirty="0" sz="2400" spc="-5" b="1">
                <a:latin typeface="Times New Roman"/>
                <a:cs typeface="Times New Roman"/>
              </a:rPr>
              <a:t>2+……+n=(n+2)(n-1)/2</a:t>
            </a:r>
            <a:endParaRPr sz="24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latin typeface="新宋体"/>
                <a:cs typeface="新宋体"/>
              </a:rPr>
              <a:t>移动次数：</a:t>
            </a:r>
            <a:r>
              <a:rPr dirty="0" sz="2400" spc="-5" b="1">
                <a:latin typeface="Times New Roman"/>
                <a:cs typeface="Times New Roman"/>
              </a:rPr>
              <a:t>3+……+(n+1)=(n+4)(n-1)/2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</a:pP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时间效率</a:t>
            </a:r>
            <a:r>
              <a:rPr dirty="0" sz="2400" spc="-10" b="1">
                <a:solidFill>
                  <a:srgbClr val="A50021"/>
                </a:solidFill>
                <a:latin typeface="新宋体"/>
                <a:cs typeface="新宋体"/>
              </a:rPr>
              <a:t>：</a:t>
            </a:r>
            <a:r>
              <a:rPr dirty="0" sz="2400" spc="-580" b="1">
                <a:solidFill>
                  <a:srgbClr val="A50021"/>
                </a:solidFill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时间复杂度为</a:t>
            </a:r>
            <a:r>
              <a:rPr dirty="0" sz="2400" b="1">
                <a:latin typeface="新宋体"/>
                <a:cs typeface="新宋体"/>
              </a:rPr>
              <a:t>O(n</a:t>
            </a:r>
            <a:r>
              <a:rPr dirty="0" baseline="24305" sz="2400" b="1">
                <a:latin typeface="新宋体"/>
                <a:cs typeface="新宋体"/>
              </a:rPr>
              <a:t>2</a:t>
            </a:r>
            <a:r>
              <a:rPr dirty="0" sz="2400" b="1">
                <a:latin typeface="新宋体"/>
                <a:cs typeface="新宋体"/>
              </a:rPr>
              <a:t>) </a:t>
            </a:r>
            <a:endParaRPr sz="2400">
              <a:latin typeface="新宋体"/>
              <a:cs typeface="新宋体"/>
            </a:endParaRPr>
          </a:p>
          <a:p>
            <a:pPr marL="26670">
              <a:lnSpc>
                <a:spcPct val="100000"/>
              </a:lnSpc>
            </a:pP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空间效率</a:t>
            </a:r>
            <a:r>
              <a:rPr dirty="0" sz="2400" b="1">
                <a:latin typeface="新宋体"/>
                <a:cs typeface="新宋体"/>
              </a:rPr>
              <a:t>：仅占用</a:t>
            </a:r>
            <a:r>
              <a:rPr dirty="0" sz="2400" spc="5" b="1">
                <a:latin typeface="新宋体"/>
                <a:cs typeface="新宋体"/>
              </a:rPr>
              <a:t>1</a:t>
            </a:r>
            <a:r>
              <a:rPr dirty="0" sz="2400" b="1">
                <a:latin typeface="新宋体"/>
                <a:cs typeface="新宋体"/>
              </a:rPr>
              <a:t>个缓冲单</a:t>
            </a:r>
            <a:r>
              <a:rPr dirty="0" sz="2400" spc="-5" b="1">
                <a:latin typeface="新宋体"/>
                <a:cs typeface="新宋体"/>
              </a:rPr>
              <a:t>元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solidFill>
                  <a:srgbClr val="A50021"/>
                </a:solidFill>
                <a:latin typeface="新宋体"/>
                <a:cs typeface="新宋体"/>
              </a:rPr>
              <a:t>O（1）</a:t>
            </a:r>
            <a:endParaRPr sz="2400">
              <a:latin typeface="新宋体"/>
              <a:cs typeface="新宋体"/>
            </a:endParaRPr>
          </a:p>
          <a:p>
            <a:pPr marL="26670">
              <a:lnSpc>
                <a:spcPct val="100000"/>
              </a:lnSpc>
              <a:spcBef>
                <a:spcPts val="130"/>
              </a:spcBef>
            </a:pP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稳定性：</a:t>
            </a:r>
            <a:r>
              <a:rPr dirty="0" sz="2400" b="1">
                <a:latin typeface="新宋体"/>
                <a:cs typeface="新宋体"/>
              </a:rPr>
              <a:t>稳定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7910" y="1006856"/>
            <a:ext cx="30841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2）</a:t>
            </a:r>
            <a:r>
              <a:rPr dirty="0" sz="3200" spc="-10">
                <a:latin typeface="黑体"/>
                <a:cs typeface="黑体"/>
              </a:rPr>
              <a:t>折半插入排序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7910" y="1547875"/>
            <a:ext cx="7928609" cy="419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9860">
              <a:lnSpc>
                <a:spcPct val="15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改进方法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:</a:t>
            </a:r>
            <a:r>
              <a:rPr dirty="0" sz="2400" b="1">
                <a:latin typeface="宋体"/>
                <a:cs typeface="宋体"/>
              </a:rPr>
              <a:t>既然子表有序且为顺序存储结构，插入时采用折 </a:t>
            </a:r>
            <a:r>
              <a:rPr dirty="0" sz="2400" b="1">
                <a:latin typeface="宋体"/>
                <a:cs typeface="宋体"/>
              </a:rPr>
              <a:t>半查找可加速排序的进程。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算法步骤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64465" marR="175260">
              <a:lnSpc>
                <a:spcPct val="100000"/>
              </a:lnSpc>
              <a:spcBef>
                <a:spcPts val="545"/>
              </a:spcBef>
            </a:pPr>
            <a:r>
              <a:rPr dirty="0" sz="2400" spc="-10" b="1">
                <a:latin typeface="宋体"/>
                <a:cs typeface="宋体"/>
              </a:rPr>
              <a:t>（</a:t>
            </a:r>
            <a:r>
              <a:rPr dirty="0" sz="2400" spc="-10" b="1">
                <a:latin typeface="Times New Roman"/>
                <a:cs typeface="Times New Roman"/>
              </a:rPr>
              <a:t>1</a:t>
            </a:r>
            <a:r>
              <a:rPr dirty="0" sz="2400" b="1">
                <a:latin typeface="宋体"/>
                <a:cs typeface="宋体"/>
              </a:rPr>
              <a:t>）设待排序的记录存放在数</a:t>
            </a:r>
            <a:r>
              <a:rPr dirty="0" sz="2400" spc="-10" b="1">
                <a:latin typeface="宋体"/>
                <a:cs typeface="宋体"/>
              </a:rPr>
              <a:t>据</a:t>
            </a:r>
            <a:r>
              <a:rPr dirty="0" sz="2400" b="1">
                <a:latin typeface="Times New Roman"/>
                <a:cs typeface="Times New Roman"/>
              </a:rPr>
              <a:t>r[1..n</a:t>
            </a:r>
            <a:r>
              <a:rPr dirty="0" sz="2400" spc="5" b="1">
                <a:latin typeface="Times New Roman"/>
                <a:cs typeface="Times New Roman"/>
              </a:rPr>
              <a:t>]</a:t>
            </a:r>
            <a:r>
              <a:rPr dirty="0" sz="2400" b="1">
                <a:latin typeface="宋体"/>
                <a:cs typeface="宋体"/>
              </a:rPr>
              <a:t>中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r[1]</a:t>
            </a:r>
            <a:r>
              <a:rPr dirty="0" sz="2400" b="1">
                <a:latin typeface="宋体"/>
                <a:cs typeface="宋体"/>
              </a:rPr>
              <a:t>是一个有 </a:t>
            </a:r>
            <a:r>
              <a:rPr dirty="0" sz="2400" spc="-5" b="1">
                <a:latin typeface="宋体"/>
                <a:cs typeface="宋体"/>
              </a:rPr>
              <a:t>序序列。</a:t>
            </a:r>
            <a:endParaRPr sz="2400">
              <a:latin typeface="宋体"/>
              <a:cs typeface="宋体"/>
            </a:endParaRPr>
          </a:p>
          <a:p>
            <a:pPr marL="164465" marR="5080">
              <a:lnSpc>
                <a:spcPct val="100000"/>
              </a:lnSpc>
            </a:pPr>
            <a:r>
              <a:rPr dirty="0" sz="2400" spc="-10" b="1">
                <a:latin typeface="宋体"/>
                <a:cs typeface="宋体"/>
              </a:rPr>
              <a:t>（</a:t>
            </a:r>
            <a:r>
              <a:rPr dirty="0" sz="2400" spc="-10" b="1">
                <a:latin typeface="Times New Roman"/>
                <a:cs typeface="Times New Roman"/>
              </a:rPr>
              <a:t>2</a:t>
            </a:r>
            <a:r>
              <a:rPr dirty="0" sz="2400" spc="-5" b="1">
                <a:latin typeface="宋体"/>
                <a:cs typeface="宋体"/>
              </a:rPr>
              <a:t>）循环</a:t>
            </a:r>
            <a:r>
              <a:rPr dirty="0" sz="2400" b="1">
                <a:latin typeface="Times New Roman"/>
                <a:cs typeface="Times New Roman"/>
              </a:rPr>
              <a:t>n-</a:t>
            </a:r>
            <a:r>
              <a:rPr dirty="0" sz="2400" spc="5" b="1">
                <a:latin typeface="Times New Roman"/>
                <a:cs typeface="Times New Roman"/>
              </a:rPr>
              <a:t>1</a:t>
            </a:r>
            <a:r>
              <a:rPr dirty="0" sz="2400" b="1">
                <a:latin typeface="宋体"/>
                <a:cs typeface="宋体"/>
              </a:rPr>
              <a:t>次，每次使用折半查找法，查</a:t>
            </a:r>
            <a:r>
              <a:rPr dirty="0" sz="2400" spc="-5" b="1">
                <a:latin typeface="宋体"/>
                <a:cs typeface="宋体"/>
              </a:rPr>
              <a:t>找</a:t>
            </a:r>
            <a:r>
              <a:rPr dirty="0" sz="2400" spc="-5" b="1">
                <a:latin typeface="Times New Roman"/>
                <a:cs typeface="Times New Roman"/>
              </a:rPr>
              <a:t>r[i](i=2,…,n) </a:t>
            </a:r>
            <a:r>
              <a:rPr dirty="0" sz="2400" spc="-5" b="1">
                <a:latin typeface="宋体"/>
                <a:cs typeface="宋体"/>
              </a:rPr>
              <a:t>在已排好序的序列</a:t>
            </a:r>
            <a:r>
              <a:rPr dirty="0" sz="2400" spc="-5" b="1">
                <a:latin typeface="Times New Roman"/>
                <a:cs typeface="Times New Roman"/>
              </a:rPr>
              <a:t>r[1..i-1]</a:t>
            </a:r>
            <a:r>
              <a:rPr dirty="0" sz="2400" b="1">
                <a:latin typeface="宋体"/>
                <a:cs typeface="宋体"/>
              </a:rPr>
              <a:t>中的插入位置，然后</a:t>
            </a:r>
            <a:r>
              <a:rPr dirty="0" sz="2400" spc="-5" b="1">
                <a:latin typeface="宋体"/>
                <a:cs typeface="宋体"/>
              </a:rPr>
              <a:t>将</a:t>
            </a:r>
            <a:r>
              <a:rPr dirty="0" sz="2400" spc="-5" b="1">
                <a:latin typeface="Times New Roman"/>
                <a:cs typeface="Times New Roman"/>
              </a:rPr>
              <a:t>r[i]</a:t>
            </a:r>
            <a:r>
              <a:rPr dirty="0" sz="2400" b="1">
                <a:latin typeface="宋体"/>
                <a:cs typeface="宋体"/>
              </a:rPr>
              <a:t>插入 </a:t>
            </a:r>
            <a:r>
              <a:rPr dirty="0" sz="2400" spc="-5" b="1">
                <a:latin typeface="宋体"/>
                <a:cs typeface="宋体"/>
              </a:rPr>
              <a:t>表长为</a:t>
            </a:r>
            <a:r>
              <a:rPr dirty="0" sz="2400" spc="-5" b="1">
                <a:latin typeface="Times New Roman"/>
                <a:cs typeface="Times New Roman"/>
              </a:rPr>
              <a:t>i-1</a:t>
            </a:r>
            <a:r>
              <a:rPr dirty="0" sz="2400" b="1">
                <a:latin typeface="宋体"/>
                <a:cs typeface="宋体"/>
              </a:rPr>
              <a:t>的有序序</a:t>
            </a:r>
            <a:r>
              <a:rPr dirty="0" sz="2400" spc="-10" b="1">
                <a:latin typeface="宋体"/>
                <a:cs typeface="宋体"/>
              </a:rPr>
              <a:t>列</a:t>
            </a:r>
            <a:r>
              <a:rPr dirty="0" sz="2400" b="1">
                <a:latin typeface="Times New Roman"/>
                <a:cs typeface="Times New Roman"/>
              </a:rPr>
              <a:t>r[1..i-1]</a:t>
            </a:r>
            <a:r>
              <a:rPr dirty="0" sz="2400" b="1">
                <a:latin typeface="宋体"/>
                <a:cs typeface="宋体"/>
              </a:rPr>
              <a:t>，最后得到一个表长为</a:t>
            </a:r>
            <a:r>
              <a:rPr dirty="0" sz="2400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宋体"/>
                <a:cs typeface="宋体"/>
              </a:rPr>
              <a:t>的有 </a:t>
            </a:r>
            <a:r>
              <a:rPr dirty="0" sz="2400" spc="-5" b="1">
                <a:latin typeface="宋体"/>
                <a:cs typeface="宋体"/>
              </a:rPr>
              <a:t>序序列。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7741" y="940561"/>
            <a:ext cx="25273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折半排序示例：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8912" y="2571242"/>
            <a:ext cx="306705" cy="4692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280"/>
              </a:lnSpc>
            </a:pPr>
            <a:r>
              <a:rPr dirty="0" sz="2000" spc="-5">
                <a:latin typeface="Times New Roman"/>
                <a:cs typeface="Times New Roman"/>
              </a:rPr>
              <a:t>…...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6800" y="1849063"/>
          <a:ext cx="7924800" cy="4784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114"/>
                <a:gridCol w="475614"/>
                <a:gridCol w="642619"/>
                <a:gridCol w="516255"/>
                <a:gridCol w="552450"/>
                <a:gridCol w="437514"/>
                <a:gridCol w="572135"/>
                <a:gridCol w="445135"/>
                <a:gridCol w="580389"/>
                <a:gridCol w="1898014"/>
              </a:tblGrid>
              <a:tr h="379730"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(30)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927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85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"/>
                </a:tc>
              </a:tr>
              <a:tr h="56642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algn="r" marR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85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/>
                </a:tc>
              </a:tr>
              <a:tr h="64643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0"/>
                </a:tc>
              </a:tr>
              <a:tr h="549910"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spc="-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9380"/>
                </a:tc>
              </a:tr>
              <a:tr h="79121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102235" marR="286385" indent="174625">
                        <a:lnSpc>
                          <a:spcPct val="57999"/>
                        </a:lnSpc>
                        <a:spcBef>
                          <a:spcPts val="35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l 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R="102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0"/>
                </a:tc>
                <a:tc>
                  <a:txBody>
                    <a:bodyPr/>
                    <a:lstStyle/>
                    <a:p>
                      <a:pPr algn="ctr" marR="228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514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m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62230" marR="12065" indent="156845">
                        <a:lnSpc>
                          <a:spcPct val="60500"/>
                        </a:lnSpc>
                        <a:spcBef>
                          <a:spcPts val="229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m 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  <a:tc>
                  <a:txBody>
                    <a:bodyPr/>
                    <a:lstStyle/>
                    <a:p>
                      <a:pPr marL="131445" marR="38100" indent="130810">
                        <a:lnSpc>
                          <a:spcPct val="53800"/>
                        </a:lnSpc>
                        <a:spcBef>
                          <a:spcPts val="5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h  85</a:t>
                      </a:r>
                      <a:r>
                        <a:rPr dirty="0" sz="2000" spc="-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/>
                </a:tc>
              </a:tr>
              <a:tr h="705485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0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90">
                          <a:latin typeface="Times New Roman"/>
                          <a:cs typeface="Times New Roman"/>
                        </a:rPr>
                        <a:t>mjh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/>
                </a:tc>
              </a:tr>
              <a:tr h="72517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749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R="685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</a:tr>
              <a:tr h="41402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i=8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(6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39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70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5">
                          <a:latin typeface="Times New Roman"/>
                          <a:cs typeface="Times New Roman"/>
                        </a:rPr>
                        <a:t>85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B w="6350">
                      <a:solidFill>
                        <a:srgbClr val="CC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7120" y="3802379"/>
            <a:ext cx="76200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78752" y="3815334"/>
            <a:ext cx="76200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80659" y="3794759"/>
            <a:ext cx="76200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9876" y="4326635"/>
            <a:ext cx="76200" cy="193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57928" y="4321302"/>
            <a:ext cx="76200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00905" y="4337303"/>
            <a:ext cx="76200" cy="179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68952" y="5026152"/>
            <a:ext cx="76200" cy="193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14900" y="5026152"/>
            <a:ext cx="76200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40402" y="5026152"/>
            <a:ext cx="76200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10684" y="5743955"/>
            <a:ext cx="76200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91000" y="5742432"/>
            <a:ext cx="76200" cy="193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7741" y="940561"/>
            <a:ext cx="324231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折半插入排序算法：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100" y="1634744"/>
            <a:ext cx="7950200" cy="500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0090" marR="3823970" indent="-524510">
              <a:lnSpc>
                <a:spcPct val="100000"/>
              </a:lnSpc>
              <a:spcBef>
                <a:spcPts val="100"/>
              </a:spcBef>
              <a:tabLst>
                <a:tab pos="3439160" algn="l"/>
              </a:tabLst>
            </a:pPr>
            <a:r>
              <a:rPr dirty="0" sz="2400" b="1">
                <a:latin typeface="Times New Roman"/>
                <a:cs typeface="Times New Roman"/>
              </a:rPr>
              <a:t>void BinsertSort(SqList	&amp;L){  </a:t>
            </a:r>
            <a:r>
              <a:rPr dirty="0" sz="2400" spc="-5" b="1">
                <a:latin typeface="Times New Roman"/>
                <a:cs typeface="Times New Roman"/>
              </a:rPr>
              <a:t>for</a:t>
            </a:r>
            <a:r>
              <a:rPr dirty="0" sz="2400" spc="-10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(i=2;i&lt;=L.length;++i){</a:t>
            </a:r>
            <a:endParaRPr sz="2400">
              <a:latin typeface="Times New Roman"/>
              <a:cs typeface="Times New Roman"/>
            </a:endParaRPr>
          </a:p>
          <a:p>
            <a:pPr marL="729615">
              <a:lnSpc>
                <a:spcPct val="100000"/>
              </a:lnSpc>
              <a:spcBef>
                <a:spcPts val="360"/>
              </a:spcBef>
            </a:pPr>
            <a:r>
              <a:rPr dirty="0" sz="2400" b="1">
                <a:latin typeface="Times New Roman"/>
                <a:cs typeface="Times New Roman"/>
              </a:rPr>
              <a:t>L.r[0]=L.r[i];</a:t>
            </a:r>
            <a:endParaRPr sz="2400">
              <a:latin typeface="Times New Roman"/>
              <a:cs typeface="Times New Roman"/>
            </a:endParaRPr>
          </a:p>
          <a:p>
            <a:pPr marL="729615" marR="4740275">
              <a:lnSpc>
                <a:spcPct val="100000"/>
              </a:lnSpc>
            </a:pPr>
            <a:r>
              <a:rPr dirty="0" sz="2400" spc="-5" b="1">
                <a:latin typeface="Times New Roman"/>
                <a:cs typeface="Times New Roman"/>
              </a:rPr>
              <a:t>low=1;high=i-1;  while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(low&lt;=high){  m=(low+high)/2;</a:t>
            </a:r>
            <a:endParaRPr sz="2400">
              <a:latin typeface="Times New Roman"/>
              <a:cs typeface="Times New Roman"/>
            </a:endParaRPr>
          </a:p>
          <a:p>
            <a:pPr marL="882015" marR="227965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if (L.r[0].key&lt;L.r[m].key)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high=m-1;  </a:t>
            </a:r>
            <a:r>
              <a:rPr dirty="0" sz="2400" b="1">
                <a:latin typeface="Times New Roman"/>
                <a:cs typeface="Times New Roman"/>
              </a:rPr>
              <a:t>else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FF"/>
                </a:solidFill>
                <a:latin typeface="Times New Roman"/>
                <a:cs typeface="Times New Roman"/>
              </a:rPr>
              <a:t>low=m+1;</a:t>
            </a:r>
            <a:endParaRPr sz="2400">
              <a:latin typeface="Times New Roman"/>
              <a:cs typeface="Times New Roman"/>
            </a:endParaRPr>
          </a:p>
          <a:p>
            <a:pPr algn="ctr" marR="5592445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dirty="0" sz="2400" spc="-5" b="1">
                <a:latin typeface="Times New Roman"/>
                <a:cs typeface="Times New Roman"/>
              </a:rPr>
              <a:t>for(j=i-1;j&gt;=high+1;--j)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L.r[j+1]=L.r[j];</a:t>
            </a:r>
            <a:endParaRPr sz="2400">
              <a:latin typeface="Times New Roman"/>
              <a:cs typeface="Times New Roman"/>
            </a:endParaRPr>
          </a:p>
          <a:p>
            <a:pPr marL="88328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L.r[high+1]=L.r[0];</a:t>
            </a:r>
            <a:endParaRPr sz="2400">
              <a:latin typeface="Times New Roman"/>
              <a:cs typeface="Times New Roman"/>
            </a:endParaRPr>
          </a:p>
          <a:p>
            <a:pPr marL="808355">
              <a:lnSpc>
                <a:spcPct val="100000"/>
              </a:lnSpc>
            </a:pPr>
            <a:r>
              <a:rPr dirty="0" sz="2400" spc="-5" b="1">
                <a:latin typeface="Times New Roman"/>
                <a:cs typeface="Times New Roman"/>
              </a:rPr>
              <a:t>}//for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7936865" algn="l"/>
              </a:tabLst>
            </a:pPr>
            <a:r>
              <a:rPr dirty="0" u="sng" sz="240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spc="24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}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0196" y="1006856"/>
            <a:ext cx="410273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折半插入排序算法分析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606" y="2072893"/>
            <a:ext cx="8458200" cy="242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优点：</a:t>
            </a:r>
            <a:r>
              <a:rPr dirty="0" sz="2400" b="1">
                <a:latin typeface="宋体"/>
                <a:cs typeface="宋体"/>
              </a:rPr>
              <a:t>比较次数大大减少，全部元素比较次数仅为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O(nlog</a:t>
            </a:r>
            <a:r>
              <a:rPr dirty="0" baseline="-24305" sz="2400" b="1">
                <a:solidFill>
                  <a:srgbClr val="0000CC"/>
                </a:solidFill>
                <a:latin typeface="新宋体"/>
                <a:cs typeface="新宋体"/>
              </a:rPr>
              <a:t>2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n)</a:t>
            </a:r>
            <a:r>
              <a:rPr dirty="0" sz="2400" spc="-10" b="1">
                <a:latin typeface="宋体"/>
                <a:cs typeface="宋体"/>
              </a:rPr>
              <a:t>。 </a:t>
            </a:r>
            <a:r>
              <a:rPr dirty="0" sz="2400" spc="50" b="1">
                <a:solidFill>
                  <a:srgbClr val="CC0000"/>
                </a:solidFill>
                <a:latin typeface="宋体"/>
                <a:cs typeface="宋体"/>
              </a:rPr>
              <a:t>时间效率：</a:t>
            </a:r>
            <a:r>
              <a:rPr dirty="0" sz="2400" spc="45" b="1">
                <a:latin typeface="宋体"/>
                <a:cs typeface="宋体"/>
              </a:rPr>
              <a:t>虽然比较次数大大减少，可惜移动次数并未减少，</a:t>
            </a:r>
            <a:endParaRPr sz="2400">
              <a:latin typeface="宋体"/>
              <a:cs typeface="宋体"/>
            </a:endParaRPr>
          </a:p>
          <a:p>
            <a:pPr marL="1631950">
              <a:lnSpc>
                <a:spcPct val="100000"/>
              </a:lnSpc>
            </a:pPr>
            <a:r>
              <a:rPr dirty="0" sz="2400" spc="-5" b="1">
                <a:latin typeface="宋体"/>
                <a:cs typeface="宋体"/>
              </a:rPr>
              <a:t>所以排序效率仍</a:t>
            </a:r>
            <a:r>
              <a:rPr dirty="0" sz="2400" b="1">
                <a:latin typeface="宋体"/>
                <a:cs typeface="宋体"/>
              </a:rPr>
              <a:t>为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O(n</a:t>
            </a:r>
            <a:r>
              <a:rPr dirty="0" baseline="24305" sz="2400" spc="-7" b="1">
                <a:solidFill>
                  <a:srgbClr val="0000CC"/>
                </a:solidFill>
                <a:latin typeface="新宋体"/>
                <a:cs typeface="新宋体"/>
              </a:rPr>
              <a:t>2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)</a:t>
            </a:r>
            <a:r>
              <a:rPr dirty="0" sz="2400" spc="35" b="1">
                <a:solidFill>
                  <a:srgbClr val="0000CC"/>
                </a:solidFill>
                <a:latin typeface="新宋体"/>
                <a:cs typeface="新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12700" marR="5299075">
              <a:lnSpc>
                <a:spcPts val="4029"/>
              </a:lnSpc>
              <a:spcBef>
                <a:spcPts val="195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空间效率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5" b="1">
                <a:latin typeface="宋体"/>
                <a:cs typeface="宋体"/>
              </a:rPr>
              <a:t>仍</a:t>
            </a:r>
            <a:r>
              <a:rPr dirty="0" sz="2400" spc="-10" b="1">
                <a:latin typeface="宋体"/>
                <a:cs typeface="宋体"/>
              </a:rPr>
              <a:t>为</a:t>
            </a:r>
            <a:r>
              <a:rPr dirty="0" sz="2400" spc="-665" b="1">
                <a:latin typeface="宋体"/>
                <a:cs typeface="宋体"/>
              </a:rPr>
              <a:t> 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O</a:t>
            </a:r>
            <a:r>
              <a:rPr dirty="0" sz="2400" spc="-10" b="1">
                <a:solidFill>
                  <a:srgbClr val="0000CC"/>
                </a:solidFill>
                <a:latin typeface="宋体"/>
                <a:cs typeface="宋体"/>
              </a:rPr>
              <a:t>（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1</a:t>
            </a:r>
            <a:r>
              <a:rPr dirty="0" sz="2400" spc="-10" b="1">
                <a:solidFill>
                  <a:srgbClr val="0000CC"/>
                </a:solidFill>
                <a:latin typeface="宋体"/>
                <a:cs typeface="宋体"/>
              </a:rPr>
              <a:t>）  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稳定性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-590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稳定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32026" y="5448300"/>
            <a:ext cx="6426835" cy="981710"/>
          </a:xfrm>
          <a:custGeom>
            <a:avLst/>
            <a:gdLst/>
            <a:ahLst/>
            <a:cxnLst/>
            <a:rect l="l" t="t" r="r" b="b"/>
            <a:pathLst>
              <a:path w="6426834" h="981710">
                <a:moveTo>
                  <a:pt x="6426708" y="981455"/>
                </a:moveTo>
                <a:lnTo>
                  <a:pt x="6426708" y="0"/>
                </a:lnTo>
                <a:lnTo>
                  <a:pt x="0" y="0"/>
                </a:lnTo>
                <a:lnTo>
                  <a:pt x="0" y="981456"/>
                </a:lnTo>
                <a:lnTo>
                  <a:pt x="12954" y="981456"/>
                </a:lnTo>
                <a:lnTo>
                  <a:pt x="12954" y="25908"/>
                </a:lnTo>
                <a:lnTo>
                  <a:pt x="25907" y="12954"/>
                </a:lnTo>
                <a:lnTo>
                  <a:pt x="25907" y="25908"/>
                </a:lnTo>
                <a:lnTo>
                  <a:pt x="6400800" y="25908"/>
                </a:lnTo>
                <a:lnTo>
                  <a:pt x="6400800" y="12953"/>
                </a:lnTo>
                <a:lnTo>
                  <a:pt x="6413754" y="25908"/>
                </a:lnTo>
                <a:lnTo>
                  <a:pt x="6413754" y="981455"/>
                </a:lnTo>
                <a:lnTo>
                  <a:pt x="6426708" y="981455"/>
                </a:lnTo>
                <a:close/>
              </a:path>
              <a:path w="6426834" h="981710">
                <a:moveTo>
                  <a:pt x="25907" y="25908"/>
                </a:moveTo>
                <a:lnTo>
                  <a:pt x="25907" y="12954"/>
                </a:lnTo>
                <a:lnTo>
                  <a:pt x="12954" y="25908"/>
                </a:lnTo>
                <a:lnTo>
                  <a:pt x="25907" y="25908"/>
                </a:lnTo>
                <a:close/>
              </a:path>
              <a:path w="6426834" h="981710">
                <a:moveTo>
                  <a:pt x="25907" y="956310"/>
                </a:moveTo>
                <a:lnTo>
                  <a:pt x="25907" y="25908"/>
                </a:lnTo>
                <a:lnTo>
                  <a:pt x="12954" y="25908"/>
                </a:lnTo>
                <a:lnTo>
                  <a:pt x="12954" y="956310"/>
                </a:lnTo>
                <a:lnTo>
                  <a:pt x="25907" y="956310"/>
                </a:lnTo>
                <a:close/>
              </a:path>
              <a:path w="6426834" h="981710">
                <a:moveTo>
                  <a:pt x="6413754" y="956310"/>
                </a:moveTo>
                <a:lnTo>
                  <a:pt x="12954" y="956310"/>
                </a:lnTo>
                <a:lnTo>
                  <a:pt x="25907" y="968502"/>
                </a:lnTo>
                <a:lnTo>
                  <a:pt x="25907" y="981456"/>
                </a:lnTo>
                <a:lnTo>
                  <a:pt x="6400800" y="981455"/>
                </a:lnTo>
                <a:lnTo>
                  <a:pt x="6400800" y="968501"/>
                </a:lnTo>
                <a:lnTo>
                  <a:pt x="6413754" y="956310"/>
                </a:lnTo>
                <a:close/>
              </a:path>
              <a:path w="6426834" h="981710">
                <a:moveTo>
                  <a:pt x="25907" y="981456"/>
                </a:moveTo>
                <a:lnTo>
                  <a:pt x="25907" y="968502"/>
                </a:lnTo>
                <a:lnTo>
                  <a:pt x="12954" y="956310"/>
                </a:lnTo>
                <a:lnTo>
                  <a:pt x="12954" y="981456"/>
                </a:lnTo>
                <a:lnTo>
                  <a:pt x="25907" y="981456"/>
                </a:lnTo>
                <a:close/>
              </a:path>
              <a:path w="6426834" h="981710">
                <a:moveTo>
                  <a:pt x="6413754" y="25908"/>
                </a:moveTo>
                <a:lnTo>
                  <a:pt x="6400800" y="12953"/>
                </a:lnTo>
                <a:lnTo>
                  <a:pt x="6400800" y="25908"/>
                </a:lnTo>
                <a:lnTo>
                  <a:pt x="6413754" y="25908"/>
                </a:lnTo>
                <a:close/>
              </a:path>
              <a:path w="6426834" h="981710">
                <a:moveTo>
                  <a:pt x="6413754" y="956310"/>
                </a:moveTo>
                <a:lnTo>
                  <a:pt x="6413754" y="25908"/>
                </a:lnTo>
                <a:lnTo>
                  <a:pt x="6400800" y="25908"/>
                </a:lnTo>
                <a:lnTo>
                  <a:pt x="6400800" y="956310"/>
                </a:lnTo>
                <a:lnTo>
                  <a:pt x="6413754" y="956310"/>
                </a:lnTo>
                <a:close/>
              </a:path>
              <a:path w="6426834" h="981710">
                <a:moveTo>
                  <a:pt x="6413754" y="981455"/>
                </a:moveTo>
                <a:lnTo>
                  <a:pt x="6413754" y="956310"/>
                </a:lnTo>
                <a:lnTo>
                  <a:pt x="6400800" y="968501"/>
                </a:lnTo>
                <a:lnTo>
                  <a:pt x="6400800" y="981455"/>
                </a:lnTo>
                <a:lnTo>
                  <a:pt x="6413754" y="98145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23720" y="5504941"/>
            <a:ext cx="574357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8095" marR="5080" indent="-125603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新宋体"/>
                <a:cs typeface="新宋体"/>
              </a:rPr>
              <a:t>思考：折半插入排序还可以改进吗？ </a:t>
            </a:r>
            <a:r>
              <a:rPr dirty="0" sz="2800" b="1">
                <a:solidFill>
                  <a:srgbClr val="0000CC"/>
                </a:solidFill>
                <a:latin typeface="新宋体"/>
                <a:cs typeface="新宋体"/>
              </a:rPr>
              <a:t>能否减少移动次数？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2189" y="2469134"/>
            <a:ext cx="61512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若记录是链表结构，用直接插入排序行否？  </a:t>
            </a:r>
            <a:r>
              <a:rPr dirty="0" sz="2400" b="1">
                <a:latin typeface="宋体"/>
                <a:cs typeface="宋体"/>
              </a:rPr>
              <a:t>答：行，而且无需移动元素，时间效率更高！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3546" y="897889"/>
            <a:ext cx="12490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 b="1">
                <a:solidFill>
                  <a:srgbClr val="CC0000"/>
                </a:solidFill>
                <a:latin typeface="黑体"/>
                <a:cs typeface="黑体"/>
              </a:rPr>
              <a:t>讨论：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52800" y="5464302"/>
            <a:ext cx="5257800" cy="457200"/>
          </a:xfrm>
          <a:custGeom>
            <a:avLst/>
            <a:gdLst/>
            <a:ahLst/>
            <a:cxnLst/>
            <a:rect l="l" t="t" r="r" b="b"/>
            <a:pathLst>
              <a:path w="5257800" h="457200">
                <a:moveTo>
                  <a:pt x="0" y="0"/>
                </a:moveTo>
                <a:lnTo>
                  <a:pt x="0" y="457200"/>
                </a:lnTo>
                <a:lnTo>
                  <a:pt x="5257800" y="457200"/>
                </a:lnTo>
                <a:lnTo>
                  <a:pt x="5257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48228" y="5459729"/>
            <a:ext cx="5267960" cy="467359"/>
          </a:xfrm>
          <a:custGeom>
            <a:avLst/>
            <a:gdLst/>
            <a:ahLst/>
            <a:cxnLst/>
            <a:rect l="l" t="t" r="r" b="b"/>
            <a:pathLst>
              <a:path w="5267959" h="467360">
                <a:moveTo>
                  <a:pt x="5267706" y="467106"/>
                </a:moveTo>
                <a:lnTo>
                  <a:pt x="5267706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5257800" y="9906"/>
                </a:lnTo>
                <a:lnTo>
                  <a:pt x="5257800" y="4572"/>
                </a:lnTo>
                <a:lnTo>
                  <a:pt x="5262372" y="9906"/>
                </a:lnTo>
                <a:lnTo>
                  <a:pt x="5262372" y="467106"/>
                </a:lnTo>
                <a:lnTo>
                  <a:pt x="5267706" y="467106"/>
                </a:lnTo>
                <a:close/>
              </a:path>
              <a:path w="5267959" h="46736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5267959" h="467360">
                <a:moveTo>
                  <a:pt x="9906" y="4572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5267959" h="467360">
                <a:moveTo>
                  <a:pt x="5262372" y="457200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5257800" y="467106"/>
                </a:lnTo>
                <a:lnTo>
                  <a:pt x="5257800" y="461772"/>
                </a:lnTo>
                <a:lnTo>
                  <a:pt x="5262372" y="457200"/>
                </a:lnTo>
                <a:close/>
              </a:path>
              <a:path w="5267959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5267959" h="467360">
                <a:moveTo>
                  <a:pt x="5262372" y="9906"/>
                </a:moveTo>
                <a:lnTo>
                  <a:pt x="5257800" y="4572"/>
                </a:lnTo>
                <a:lnTo>
                  <a:pt x="5257800" y="9906"/>
                </a:lnTo>
                <a:lnTo>
                  <a:pt x="5262372" y="9906"/>
                </a:lnTo>
                <a:close/>
              </a:path>
              <a:path w="5267959" h="467360">
                <a:moveTo>
                  <a:pt x="5262372" y="457200"/>
                </a:moveTo>
                <a:lnTo>
                  <a:pt x="5262372" y="9906"/>
                </a:lnTo>
                <a:lnTo>
                  <a:pt x="5257800" y="9906"/>
                </a:lnTo>
                <a:lnTo>
                  <a:pt x="5257800" y="457200"/>
                </a:lnTo>
                <a:lnTo>
                  <a:pt x="5262372" y="457200"/>
                </a:lnTo>
                <a:close/>
              </a:path>
              <a:path w="5267959" h="467360">
                <a:moveTo>
                  <a:pt x="5262372" y="467106"/>
                </a:moveTo>
                <a:lnTo>
                  <a:pt x="5262372" y="457200"/>
                </a:lnTo>
                <a:lnTo>
                  <a:pt x="5257800" y="461772"/>
                </a:lnTo>
                <a:lnTo>
                  <a:pt x="5257800" y="467106"/>
                </a:lnTo>
                <a:lnTo>
                  <a:pt x="5262372" y="4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57910" y="1036574"/>
            <a:ext cx="32905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黑体"/>
                <a:cs typeface="黑体"/>
              </a:rPr>
              <a:t>3）</a:t>
            </a:r>
            <a:r>
              <a:rPr dirty="0" sz="3200" spc="-55">
                <a:latin typeface="黑体"/>
                <a:cs typeface="黑体"/>
              </a:rPr>
              <a:t> </a:t>
            </a:r>
            <a:r>
              <a:rPr dirty="0" sz="3200">
                <a:latin typeface="黑体"/>
                <a:cs typeface="黑体"/>
              </a:rPr>
              <a:t>2-</a:t>
            </a:r>
            <a:r>
              <a:rPr dirty="0" sz="3200" spc="-10">
                <a:latin typeface="黑体"/>
                <a:cs typeface="黑体"/>
              </a:rPr>
              <a:t>路插入排序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8052" y="1859534"/>
            <a:ext cx="8096884" cy="4053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 marR="170180" indent="47561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黑体"/>
                <a:cs typeface="黑体"/>
              </a:rPr>
              <a:t>这是对折半插入排序的一种改进，其目的是减少排序过 </a:t>
            </a:r>
            <a:r>
              <a:rPr dirty="0" sz="2400" b="1">
                <a:latin typeface="黑体"/>
                <a:cs typeface="黑体"/>
              </a:rPr>
              <a:t>程中的移动次数。</a:t>
            </a:r>
            <a:endParaRPr sz="2400">
              <a:latin typeface="黑体"/>
              <a:cs typeface="黑体"/>
            </a:endParaRPr>
          </a:p>
          <a:p>
            <a:pPr marL="579120" marR="2299335" indent="-13335">
              <a:lnSpc>
                <a:spcPts val="4490"/>
              </a:lnSpc>
              <a:spcBef>
                <a:spcPts val="245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代价：</a:t>
            </a:r>
            <a:r>
              <a:rPr dirty="0" sz="2400" b="1">
                <a:latin typeface="黑体"/>
                <a:cs typeface="黑体"/>
              </a:rPr>
              <a:t>需要增加</a:t>
            </a:r>
            <a:r>
              <a:rPr dirty="0" sz="2400" spc="5" b="1">
                <a:latin typeface="黑体"/>
                <a:cs typeface="黑体"/>
              </a:rPr>
              <a:t>n</a:t>
            </a:r>
            <a:r>
              <a:rPr dirty="0" sz="2400" b="1">
                <a:latin typeface="黑体"/>
                <a:cs typeface="黑体"/>
              </a:rPr>
              <a:t>个记录的辅助空间。 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思路：</a:t>
            </a:r>
            <a:r>
              <a:rPr dirty="0" sz="2400" spc="-5" b="1">
                <a:latin typeface="黑体"/>
                <a:cs typeface="黑体"/>
              </a:rPr>
              <a:t>增开辅助数组d,</a:t>
            </a:r>
            <a:r>
              <a:rPr dirty="0" sz="2400" spc="-20" b="1">
                <a:latin typeface="黑体"/>
                <a:cs typeface="黑体"/>
              </a:rPr>
              <a:t> </a:t>
            </a:r>
            <a:r>
              <a:rPr dirty="0" sz="2400" spc="-5" b="1">
                <a:latin typeface="黑体"/>
                <a:cs typeface="黑体"/>
              </a:rPr>
              <a:t>大小与</a:t>
            </a:r>
            <a:r>
              <a:rPr dirty="0" sz="2400" b="1">
                <a:latin typeface="黑体"/>
                <a:cs typeface="黑体"/>
              </a:rPr>
              <a:t>r</a:t>
            </a:r>
            <a:r>
              <a:rPr dirty="0" sz="2400" spc="-5" b="1">
                <a:latin typeface="黑体"/>
                <a:cs typeface="黑体"/>
              </a:rPr>
              <a:t>相同。</a:t>
            </a:r>
            <a:endParaRPr sz="2400">
              <a:latin typeface="黑体"/>
              <a:cs typeface="黑体"/>
            </a:endParaRPr>
          </a:p>
          <a:p>
            <a:pPr marL="887094">
              <a:lnSpc>
                <a:spcPct val="100000"/>
              </a:lnSpc>
              <a:spcBef>
                <a:spcPts val="155"/>
              </a:spcBef>
            </a:pPr>
            <a:r>
              <a:rPr dirty="0" sz="2400" spc="-5" b="1">
                <a:solidFill>
                  <a:srgbClr val="0000CC"/>
                </a:solidFill>
                <a:latin typeface="黑体"/>
                <a:cs typeface="黑体"/>
              </a:rPr>
              <a:t>首先将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r[1]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赋值给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d[1]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，然后以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d[1]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内容为中值，将</a:t>
            </a:r>
            <a:endParaRPr sz="2400">
              <a:latin typeface="黑体"/>
              <a:cs typeface="黑体"/>
            </a:endParaRPr>
          </a:p>
          <a:p>
            <a:pPr marL="271780">
              <a:lnSpc>
                <a:spcPct val="100000"/>
              </a:lnSpc>
            </a:pP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r[i]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元素逐个插入到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d[1]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值之前或之后的有序序列中。</a:t>
            </a:r>
            <a:endParaRPr sz="2400">
              <a:latin typeface="黑体"/>
              <a:cs typeface="黑体"/>
            </a:endParaRPr>
          </a:p>
          <a:p>
            <a:pPr marL="271780">
              <a:lnSpc>
                <a:spcPct val="100000"/>
              </a:lnSpc>
              <a:spcBef>
                <a:spcPts val="580"/>
              </a:spcBef>
            </a:pP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计算机处理时，可把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d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设为循环向量，再设头尾两个指针。</a:t>
            </a:r>
            <a:endParaRPr sz="2400">
              <a:latin typeface="黑体"/>
              <a:cs typeface="黑体"/>
            </a:endParaRPr>
          </a:p>
          <a:p>
            <a:pPr algn="ctr" marR="178435">
              <a:lnSpc>
                <a:spcPct val="100000"/>
              </a:lnSpc>
              <a:spcBef>
                <a:spcPts val="270"/>
              </a:spcBef>
              <a:tabLst>
                <a:tab pos="7274559" algn="l"/>
              </a:tabLst>
            </a:pPr>
            <a:r>
              <a:rPr dirty="0" sz="2400" spc="-5" b="1">
                <a:latin typeface="宋体"/>
                <a:cs typeface="宋体"/>
              </a:rPr>
              <a:t>例：待排序</a:t>
            </a:r>
            <a:r>
              <a:rPr dirty="0" sz="2400" b="1">
                <a:latin typeface="宋体"/>
                <a:cs typeface="宋体"/>
              </a:rPr>
              <a:t>列</a:t>
            </a:r>
            <a:r>
              <a:rPr dirty="0" sz="2400" b="1">
                <a:latin typeface="Times New Roman"/>
                <a:cs typeface="Times New Roman"/>
              </a:rPr>
              <a:t>T=(4</a:t>
            </a:r>
            <a:r>
              <a:rPr dirty="0" sz="2400" spc="-5" b="1">
                <a:latin typeface="Times New Roman"/>
                <a:cs typeface="Times New Roman"/>
              </a:rPr>
              <a:t>9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38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65</a:t>
            </a:r>
            <a:r>
              <a:rPr dirty="0" sz="2400" spc="-10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97,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76, 13, 27, 49*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55,	04</a:t>
            </a:r>
            <a:r>
              <a:rPr dirty="0" sz="2400" spc="-10" b="1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622300">
              <a:lnSpc>
                <a:spcPct val="100000"/>
              </a:lnSpc>
              <a:spcBef>
                <a:spcPts val="1320"/>
              </a:spcBef>
              <a:tabLst>
                <a:tab pos="5850890" algn="l"/>
              </a:tabLst>
            </a:pPr>
            <a:r>
              <a:rPr dirty="0" sz="2400" spc="-5" b="1">
                <a:latin typeface="宋体"/>
                <a:cs typeface="宋体"/>
              </a:rPr>
              <a:t>排序中途</a:t>
            </a:r>
            <a:r>
              <a:rPr dirty="0" sz="2400" b="1">
                <a:latin typeface="Times New Roman"/>
                <a:cs typeface="Times New Roman"/>
              </a:rPr>
              <a:t>: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d=</a:t>
            </a:r>
            <a:r>
              <a:rPr dirty="0" sz="2400" b="1">
                <a:latin typeface="Times New Roman"/>
                <a:cs typeface="Times New Roman"/>
              </a:rPr>
              <a:t> ( 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65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336500"/>
                </a:solidFill>
                <a:latin typeface="Times New Roman"/>
                <a:cs typeface="Times New Roman"/>
              </a:rPr>
              <a:t>76</a:t>
            </a:r>
            <a:r>
              <a:rPr dirty="0" sz="2400" spc="-5" b="1">
                <a:latin typeface="Times New Roman"/>
                <a:cs typeface="Times New Roman"/>
              </a:rPr>
              <a:t>,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97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),	( 13, 27,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38</a:t>
            </a:r>
            <a:r>
              <a:rPr dirty="0" sz="2400" spc="-4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1640" y="5858814"/>
            <a:ext cx="10979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新宋体"/>
                <a:cs typeface="新宋体"/>
              </a:rPr>
              <a:t>↑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final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77735" y="5842660"/>
            <a:ext cx="10979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新宋体"/>
                <a:cs typeface="新宋体"/>
              </a:rPr>
              <a:t>↑</a:t>
            </a:r>
            <a:r>
              <a:rPr dirty="0" sz="2400" spc="-10" b="1">
                <a:solidFill>
                  <a:srgbClr val="0000CC"/>
                </a:solidFill>
                <a:latin typeface="新宋体"/>
                <a:cs typeface="新宋体"/>
              </a:rPr>
              <a:t>first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5436" y="992377"/>
            <a:ext cx="1757045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/>
              <a:t>主要内容</a:t>
            </a:r>
            <a:endParaRPr sz="3400"/>
          </a:p>
        </p:txBody>
      </p:sp>
      <p:sp>
        <p:nvSpPr>
          <p:cNvPr id="8" name="object 8"/>
          <p:cNvSpPr/>
          <p:nvPr/>
        </p:nvSpPr>
        <p:spPr>
          <a:xfrm>
            <a:off x="2678429" y="2203704"/>
            <a:ext cx="4055110" cy="76200"/>
          </a:xfrm>
          <a:custGeom>
            <a:avLst/>
            <a:gdLst/>
            <a:ahLst/>
            <a:cxnLst/>
            <a:rect l="l" t="t" r="r" b="b"/>
            <a:pathLst>
              <a:path w="4055109" h="76200">
                <a:moveTo>
                  <a:pt x="25145" y="51054"/>
                </a:moveTo>
                <a:lnTo>
                  <a:pt x="25145" y="25146"/>
                </a:lnTo>
                <a:lnTo>
                  <a:pt x="0" y="25146"/>
                </a:lnTo>
                <a:lnTo>
                  <a:pt x="0" y="51054"/>
                </a:lnTo>
                <a:lnTo>
                  <a:pt x="25145" y="51054"/>
                </a:lnTo>
                <a:close/>
              </a:path>
              <a:path w="4055109" h="76200">
                <a:moveTo>
                  <a:pt x="76199" y="51054"/>
                </a:moveTo>
                <a:lnTo>
                  <a:pt x="76199" y="25146"/>
                </a:lnTo>
                <a:lnTo>
                  <a:pt x="51053" y="25146"/>
                </a:lnTo>
                <a:lnTo>
                  <a:pt x="51053" y="51054"/>
                </a:lnTo>
                <a:lnTo>
                  <a:pt x="76199" y="51054"/>
                </a:lnTo>
                <a:close/>
              </a:path>
              <a:path w="4055109" h="76200">
                <a:moveTo>
                  <a:pt x="127253" y="51054"/>
                </a:moveTo>
                <a:lnTo>
                  <a:pt x="127253" y="25146"/>
                </a:lnTo>
                <a:lnTo>
                  <a:pt x="101345" y="25146"/>
                </a:lnTo>
                <a:lnTo>
                  <a:pt x="101345" y="51054"/>
                </a:lnTo>
                <a:lnTo>
                  <a:pt x="127253" y="51054"/>
                </a:lnTo>
                <a:close/>
              </a:path>
              <a:path w="4055109" h="76200">
                <a:moveTo>
                  <a:pt x="177545" y="51054"/>
                </a:moveTo>
                <a:lnTo>
                  <a:pt x="177545" y="25146"/>
                </a:lnTo>
                <a:lnTo>
                  <a:pt x="152400" y="25146"/>
                </a:lnTo>
                <a:lnTo>
                  <a:pt x="152400" y="51054"/>
                </a:lnTo>
                <a:lnTo>
                  <a:pt x="177545" y="51054"/>
                </a:lnTo>
                <a:close/>
              </a:path>
              <a:path w="4055109" h="76200">
                <a:moveTo>
                  <a:pt x="228599" y="51054"/>
                </a:moveTo>
                <a:lnTo>
                  <a:pt x="228599" y="25146"/>
                </a:lnTo>
                <a:lnTo>
                  <a:pt x="203453" y="25146"/>
                </a:lnTo>
                <a:lnTo>
                  <a:pt x="203453" y="51054"/>
                </a:lnTo>
                <a:lnTo>
                  <a:pt x="228599" y="51054"/>
                </a:lnTo>
                <a:close/>
              </a:path>
              <a:path w="4055109" h="76200">
                <a:moveTo>
                  <a:pt x="279653" y="51053"/>
                </a:moveTo>
                <a:lnTo>
                  <a:pt x="279653" y="25145"/>
                </a:lnTo>
                <a:lnTo>
                  <a:pt x="253745" y="25146"/>
                </a:lnTo>
                <a:lnTo>
                  <a:pt x="253745" y="51054"/>
                </a:lnTo>
                <a:lnTo>
                  <a:pt x="279653" y="51053"/>
                </a:lnTo>
                <a:close/>
              </a:path>
              <a:path w="4055109" h="76200">
                <a:moveTo>
                  <a:pt x="329945" y="51053"/>
                </a:moveTo>
                <a:lnTo>
                  <a:pt x="329945" y="25145"/>
                </a:lnTo>
                <a:lnTo>
                  <a:pt x="304800" y="25145"/>
                </a:lnTo>
                <a:lnTo>
                  <a:pt x="304800" y="51053"/>
                </a:lnTo>
                <a:lnTo>
                  <a:pt x="329945" y="51053"/>
                </a:lnTo>
                <a:close/>
              </a:path>
              <a:path w="4055109" h="76200">
                <a:moveTo>
                  <a:pt x="380999" y="51053"/>
                </a:moveTo>
                <a:lnTo>
                  <a:pt x="380999" y="25145"/>
                </a:lnTo>
                <a:lnTo>
                  <a:pt x="355853" y="25145"/>
                </a:lnTo>
                <a:lnTo>
                  <a:pt x="355853" y="51053"/>
                </a:lnTo>
                <a:lnTo>
                  <a:pt x="380999" y="51053"/>
                </a:lnTo>
                <a:close/>
              </a:path>
              <a:path w="4055109" h="76200">
                <a:moveTo>
                  <a:pt x="432053" y="51053"/>
                </a:moveTo>
                <a:lnTo>
                  <a:pt x="432053" y="25145"/>
                </a:lnTo>
                <a:lnTo>
                  <a:pt x="406145" y="25145"/>
                </a:lnTo>
                <a:lnTo>
                  <a:pt x="406145" y="51053"/>
                </a:lnTo>
                <a:lnTo>
                  <a:pt x="432053" y="51053"/>
                </a:lnTo>
                <a:close/>
              </a:path>
              <a:path w="4055109" h="76200">
                <a:moveTo>
                  <a:pt x="482345" y="51053"/>
                </a:moveTo>
                <a:lnTo>
                  <a:pt x="482345" y="25145"/>
                </a:lnTo>
                <a:lnTo>
                  <a:pt x="457200" y="25145"/>
                </a:lnTo>
                <a:lnTo>
                  <a:pt x="457200" y="51053"/>
                </a:lnTo>
                <a:lnTo>
                  <a:pt x="482345" y="51053"/>
                </a:lnTo>
                <a:close/>
              </a:path>
              <a:path w="4055109" h="76200">
                <a:moveTo>
                  <a:pt x="533399" y="51053"/>
                </a:moveTo>
                <a:lnTo>
                  <a:pt x="533399" y="25145"/>
                </a:lnTo>
                <a:lnTo>
                  <a:pt x="508253" y="25145"/>
                </a:lnTo>
                <a:lnTo>
                  <a:pt x="508253" y="51053"/>
                </a:lnTo>
                <a:lnTo>
                  <a:pt x="533399" y="51053"/>
                </a:lnTo>
                <a:close/>
              </a:path>
              <a:path w="4055109" h="76200">
                <a:moveTo>
                  <a:pt x="584454" y="51053"/>
                </a:moveTo>
                <a:lnTo>
                  <a:pt x="584454" y="25145"/>
                </a:lnTo>
                <a:lnTo>
                  <a:pt x="558545" y="25145"/>
                </a:lnTo>
                <a:lnTo>
                  <a:pt x="558545" y="51053"/>
                </a:lnTo>
                <a:lnTo>
                  <a:pt x="584454" y="51053"/>
                </a:lnTo>
                <a:close/>
              </a:path>
              <a:path w="4055109" h="76200">
                <a:moveTo>
                  <a:pt x="634745" y="51053"/>
                </a:moveTo>
                <a:lnTo>
                  <a:pt x="634745" y="25145"/>
                </a:lnTo>
                <a:lnTo>
                  <a:pt x="609599" y="25145"/>
                </a:lnTo>
                <a:lnTo>
                  <a:pt x="609599" y="51053"/>
                </a:lnTo>
                <a:lnTo>
                  <a:pt x="634745" y="51053"/>
                </a:lnTo>
                <a:close/>
              </a:path>
              <a:path w="4055109" h="76200">
                <a:moveTo>
                  <a:pt x="685800" y="51053"/>
                </a:moveTo>
                <a:lnTo>
                  <a:pt x="685800" y="25145"/>
                </a:lnTo>
                <a:lnTo>
                  <a:pt x="660654" y="25145"/>
                </a:lnTo>
                <a:lnTo>
                  <a:pt x="660654" y="51053"/>
                </a:lnTo>
                <a:lnTo>
                  <a:pt x="685800" y="51053"/>
                </a:lnTo>
                <a:close/>
              </a:path>
              <a:path w="4055109" h="76200">
                <a:moveTo>
                  <a:pt x="736854" y="51053"/>
                </a:moveTo>
                <a:lnTo>
                  <a:pt x="736854" y="25145"/>
                </a:lnTo>
                <a:lnTo>
                  <a:pt x="710945" y="25145"/>
                </a:lnTo>
                <a:lnTo>
                  <a:pt x="710945" y="51053"/>
                </a:lnTo>
                <a:lnTo>
                  <a:pt x="736854" y="51053"/>
                </a:lnTo>
                <a:close/>
              </a:path>
              <a:path w="4055109" h="76200">
                <a:moveTo>
                  <a:pt x="787145" y="51053"/>
                </a:moveTo>
                <a:lnTo>
                  <a:pt x="787145" y="25145"/>
                </a:lnTo>
                <a:lnTo>
                  <a:pt x="761999" y="25145"/>
                </a:lnTo>
                <a:lnTo>
                  <a:pt x="761999" y="51053"/>
                </a:lnTo>
                <a:lnTo>
                  <a:pt x="787145" y="51053"/>
                </a:lnTo>
                <a:close/>
              </a:path>
              <a:path w="4055109" h="76200">
                <a:moveTo>
                  <a:pt x="838200" y="51053"/>
                </a:moveTo>
                <a:lnTo>
                  <a:pt x="838200" y="25145"/>
                </a:lnTo>
                <a:lnTo>
                  <a:pt x="813054" y="25145"/>
                </a:lnTo>
                <a:lnTo>
                  <a:pt x="813054" y="51053"/>
                </a:lnTo>
                <a:lnTo>
                  <a:pt x="838200" y="51053"/>
                </a:lnTo>
                <a:close/>
              </a:path>
              <a:path w="4055109" h="76200">
                <a:moveTo>
                  <a:pt x="889254" y="51053"/>
                </a:moveTo>
                <a:lnTo>
                  <a:pt x="889254" y="25145"/>
                </a:lnTo>
                <a:lnTo>
                  <a:pt x="863345" y="25145"/>
                </a:lnTo>
                <a:lnTo>
                  <a:pt x="863345" y="51053"/>
                </a:lnTo>
                <a:lnTo>
                  <a:pt x="889254" y="51053"/>
                </a:lnTo>
                <a:close/>
              </a:path>
              <a:path w="4055109" h="76200">
                <a:moveTo>
                  <a:pt x="939545" y="51053"/>
                </a:moveTo>
                <a:lnTo>
                  <a:pt x="939545" y="25145"/>
                </a:lnTo>
                <a:lnTo>
                  <a:pt x="914399" y="25145"/>
                </a:lnTo>
                <a:lnTo>
                  <a:pt x="914399" y="51053"/>
                </a:lnTo>
                <a:lnTo>
                  <a:pt x="939545" y="51053"/>
                </a:lnTo>
                <a:close/>
              </a:path>
              <a:path w="4055109" h="76200">
                <a:moveTo>
                  <a:pt x="990600" y="51053"/>
                </a:moveTo>
                <a:lnTo>
                  <a:pt x="990600" y="25145"/>
                </a:lnTo>
                <a:lnTo>
                  <a:pt x="965454" y="25145"/>
                </a:lnTo>
                <a:lnTo>
                  <a:pt x="965454" y="51053"/>
                </a:lnTo>
                <a:lnTo>
                  <a:pt x="990600" y="51053"/>
                </a:lnTo>
                <a:close/>
              </a:path>
              <a:path w="4055109" h="76200">
                <a:moveTo>
                  <a:pt x="1041654" y="51053"/>
                </a:moveTo>
                <a:lnTo>
                  <a:pt x="1041654" y="25145"/>
                </a:lnTo>
                <a:lnTo>
                  <a:pt x="1015745" y="25145"/>
                </a:lnTo>
                <a:lnTo>
                  <a:pt x="1015745" y="51053"/>
                </a:lnTo>
                <a:lnTo>
                  <a:pt x="1041654" y="51053"/>
                </a:lnTo>
                <a:close/>
              </a:path>
              <a:path w="4055109" h="76200">
                <a:moveTo>
                  <a:pt x="1091945" y="51053"/>
                </a:moveTo>
                <a:lnTo>
                  <a:pt x="1091945" y="25145"/>
                </a:lnTo>
                <a:lnTo>
                  <a:pt x="1066799" y="25145"/>
                </a:lnTo>
                <a:lnTo>
                  <a:pt x="1066799" y="51053"/>
                </a:lnTo>
                <a:lnTo>
                  <a:pt x="1091945" y="51053"/>
                </a:lnTo>
                <a:close/>
              </a:path>
              <a:path w="4055109" h="76200">
                <a:moveTo>
                  <a:pt x="1143000" y="51053"/>
                </a:moveTo>
                <a:lnTo>
                  <a:pt x="1143000" y="25145"/>
                </a:lnTo>
                <a:lnTo>
                  <a:pt x="1117854" y="25145"/>
                </a:lnTo>
                <a:lnTo>
                  <a:pt x="1117854" y="51053"/>
                </a:lnTo>
                <a:lnTo>
                  <a:pt x="1143000" y="51053"/>
                </a:lnTo>
                <a:close/>
              </a:path>
              <a:path w="4055109" h="76200">
                <a:moveTo>
                  <a:pt x="1194054" y="51053"/>
                </a:moveTo>
                <a:lnTo>
                  <a:pt x="1194054" y="25145"/>
                </a:lnTo>
                <a:lnTo>
                  <a:pt x="1168145" y="25145"/>
                </a:lnTo>
                <a:lnTo>
                  <a:pt x="1168145" y="51053"/>
                </a:lnTo>
                <a:lnTo>
                  <a:pt x="1194054" y="51053"/>
                </a:lnTo>
                <a:close/>
              </a:path>
              <a:path w="4055109" h="76200">
                <a:moveTo>
                  <a:pt x="1244345" y="51053"/>
                </a:moveTo>
                <a:lnTo>
                  <a:pt x="1244345" y="25145"/>
                </a:lnTo>
                <a:lnTo>
                  <a:pt x="1219199" y="25145"/>
                </a:lnTo>
                <a:lnTo>
                  <a:pt x="1219199" y="51053"/>
                </a:lnTo>
                <a:lnTo>
                  <a:pt x="1244345" y="51053"/>
                </a:lnTo>
                <a:close/>
              </a:path>
              <a:path w="4055109" h="76200">
                <a:moveTo>
                  <a:pt x="1295400" y="51053"/>
                </a:moveTo>
                <a:lnTo>
                  <a:pt x="1295400" y="25145"/>
                </a:lnTo>
                <a:lnTo>
                  <a:pt x="1270254" y="25145"/>
                </a:lnTo>
                <a:lnTo>
                  <a:pt x="1270254" y="51053"/>
                </a:lnTo>
                <a:lnTo>
                  <a:pt x="1295400" y="51053"/>
                </a:lnTo>
                <a:close/>
              </a:path>
              <a:path w="4055109" h="76200">
                <a:moveTo>
                  <a:pt x="1346454" y="51053"/>
                </a:moveTo>
                <a:lnTo>
                  <a:pt x="1346454" y="25145"/>
                </a:lnTo>
                <a:lnTo>
                  <a:pt x="1320545" y="25145"/>
                </a:lnTo>
                <a:lnTo>
                  <a:pt x="1320545" y="51053"/>
                </a:lnTo>
                <a:lnTo>
                  <a:pt x="1346454" y="51053"/>
                </a:lnTo>
                <a:close/>
              </a:path>
              <a:path w="4055109" h="76200">
                <a:moveTo>
                  <a:pt x="1396745" y="51053"/>
                </a:moveTo>
                <a:lnTo>
                  <a:pt x="1396745" y="25145"/>
                </a:lnTo>
                <a:lnTo>
                  <a:pt x="1371599" y="25145"/>
                </a:lnTo>
                <a:lnTo>
                  <a:pt x="1371599" y="51053"/>
                </a:lnTo>
                <a:lnTo>
                  <a:pt x="1396745" y="51053"/>
                </a:lnTo>
                <a:close/>
              </a:path>
              <a:path w="4055109" h="76200">
                <a:moveTo>
                  <a:pt x="1447800" y="51053"/>
                </a:moveTo>
                <a:lnTo>
                  <a:pt x="1447800" y="25145"/>
                </a:lnTo>
                <a:lnTo>
                  <a:pt x="1422654" y="25145"/>
                </a:lnTo>
                <a:lnTo>
                  <a:pt x="1422654" y="51053"/>
                </a:lnTo>
                <a:lnTo>
                  <a:pt x="1447800" y="51053"/>
                </a:lnTo>
                <a:close/>
              </a:path>
              <a:path w="4055109" h="76200">
                <a:moveTo>
                  <a:pt x="1498854" y="51053"/>
                </a:moveTo>
                <a:lnTo>
                  <a:pt x="1498854" y="25145"/>
                </a:lnTo>
                <a:lnTo>
                  <a:pt x="1472945" y="25145"/>
                </a:lnTo>
                <a:lnTo>
                  <a:pt x="1472945" y="51053"/>
                </a:lnTo>
                <a:lnTo>
                  <a:pt x="1498854" y="51053"/>
                </a:lnTo>
                <a:close/>
              </a:path>
              <a:path w="4055109" h="76200">
                <a:moveTo>
                  <a:pt x="1549145" y="51053"/>
                </a:moveTo>
                <a:lnTo>
                  <a:pt x="1549145" y="25145"/>
                </a:lnTo>
                <a:lnTo>
                  <a:pt x="1523999" y="25145"/>
                </a:lnTo>
                <a:lnTo>
                  <a:pt x="1523999" y="51053"/>
                </a:lnTo>
                <a:lnTo>
                  <a:pt x="1549145" y="51053"/>
                </a:lnTo>
                <a:close/>
              </a:path>
              <a:path w="4055109" h="76200">
                <a:moveTo>
                  <a:pt x="1600200" y="51053"/>
                </a:moveTo>
                <a:lnTo>
                  <a:pt x="1600200" y="25145"/>
                </a:lnTo>
                <a:lnTo>
                  <a:pt x="1575054" y="25145"/>
                </a:lnTo>
                <a:lnTo>
                  <a:pt x="1575054" y="51053"/>
                </a:lnTo>
                <a:lnTo>
                  <a:pt x="1600200" y="51053"/>
                </a:lnTo>
                <a:close/>
              </a:path>
              <a:path w="4055109" h="76200">
                <a:moveTo>
                  <a:pt x="1651254" y="51053"/>
                </a:moveTo>
                <a:lnTo>
                  <a:pt x="1651254" y="25145"/>
                </a:lnTo>
                <a:lnTo>
                  <a:pt x="1625345" y="25145"/>
                </a:lnTo>
                <a:lnTo>
                  <a:pt x="1625345" y="51053"/>
                </a:lnTo>
                <a:lnTo>
                  <a:pt x="1651254" y="51053"/>
                </a:lnTo>
                <a:close/>
              </a:path>
              <a:path w="4055109" h="76200">
                <a:moveTo>
                  <a:pt x="1701545" y="51053"/>
                </a:moveTo>
                <a:lnTo>
                  <a:pt x="1701545" y="25145"/>
                </a:lnTo>
                <a:lnTo>
                  <a:pt x="1676399" y="25145"/>
                </a:lnTo>
                <a:lnTo>
                  <a:pt x="1676399" y="51053"/>
                </a:lnTo>
                <a:lnTo>
                  <a:pt x="1701545" y="51053"/>
                </a:lnTo>
                <a:close/>
              </a:path>
              <a:path w="4055109" h="76200">
                <a:moveTo>
                  <a:pt x="1752600" y="51053"/>
                </a:moveTo>
                <a:lnTo>
                  <a:pt x="1752600" y="25145"/>
                </a:lnTo>
                <a:lnTo>
                  <a:pt x="1727454" y="25145"/>
                </a:lnTo>
                <a:lnTo>
                  <a:pt x="1727454" y="51053"/>
                </a:lnTo>
                <a:lnTo>
                  <a:pt x="1752600" y="51053"/>
                </a:lnTo>
                <a:close/>
              </a:path>
              <a:path w="4055109" h="76200">
                <a:moveTo>
                  <a:pt x="1803654" y="51053"/>
                </a:moveTo>
                <a:lnTo>
                  <a:pt x="1803654" y="25145"/>
                </a:lnTo>
                <a:lnTo>
                  <a:pt x="1777745" y="25145"/>
                </a:lnTo>
                <a:lnTo>
                  <a:pt x="1777745" y="51053"/>
                </a:lnTo>
                <a:lnTo>
                  <a:pt x="1803654" y="51053"/>
                </a:lnTo>
                <a:close/>
              </a:path>
              <a:path w="4055109" h="76200">
                <a:moveTo>
                  <a:pt x="1853945" y="51053"/>
                </a:moveTo>
                <a:lnTo>
                  <a:pt x="1853945" y="25145"/>
                </a:lnTo>
                <a:lnTo>
                  <a:pt x="1828799" y="25145"/>
                </a:lnTo>
                <a:lnTo>
                  <a:pt x="1828799" y="51053"/>
                </a:lnTo>
                <a:lnTo>
                  <a:pt x="1853945" y="51053"/>
                </a:lnTo>
                <a:close/>
              </a:path>
              <a:path w="4055109" h="76200">
                <a:moveTo>
                  <a:pt x="1905000" y="51053"/>
                </a:moveTo>
                <a:lnTo>
                  <a:pt x="1905000" y="25145"/>
                </a:lnTo>
                <a:lnTo>
                  <a:pt x="1879854" y="25145"/>
                </a:lnTo>
                <a:lnTo>
                  <a:pt x="1879854" y="51053"/>
                </a:lnTo>
                <a:lnTo>
                  <a:pt x="1905000" y="51053"/>
                </a:lnTo>
                <a:close/>
              </a:path>
              <a:path w="4055109" h="76200">
                <a:moveTo>
                  <a:pt x="1956054" y="51053"/>
                </a:moveTo>
                <a:lnTo>
                  <a:pt x="1956054" y="25145"/>
                </a:lnTo>
                <a:lnTo>
                  <a:pt x="1930145" y="25145"/>
                </a:lnTo>
                <a:lnTo>
                  <a:pt x="1930145" y="51053"/>
                </a:lnTo>
                <a:lnTo>
                  <a:pt x="1956054" y="51053"/>
                </a:lnTo>
                <a:close/>
              </a:path>
              <a:path w="4055109" h="76200">
                <a:moveTo>
                  <a:pt x="2006345" y="51053"/>
                </a:moveTo>
                <a:lnTo>
                  <a:pt x="2006345" y="25145"/>
                </a:lnTo>
                <a:lnTo>
                  <a:pt x="1981199" y="25145"/>
                </a:lnTo>
                <a:lnTo>
                  <a:pt x="1981199" y="51053"/>
                </a:lnTo>
                <a:lnTo>
                  <a:pt x="2006345" y="51053"/>
                </a:lnTo>
                <a:close/>
              </a:path>
              <a:path w="4055109" h="76200">
                <a:moveTo>
                  <a:pt x="2057400" y="51053"/>
                </a:moveTo>
                <a:lnTo>
                  <a:pt x="2057400" y="25145"/>
                </a:lnTo>
                <a:lnTo>
                  <a:pt x="2032254" y="25145"/>
                </a:lnTo>
                <a:lnTo>
                  <a:pt x="2032254" y="51053"/>
                </a:lnTo>
                <a:lnTo>
                  <a:pt x="2057400" y="51053"/>
                </a:lnTo>
                <a:close/>
              </a:path>
              <a:path w="4055109" h="76200">
                <a:moveTo>
                  <a:pt x="2108454" y="51053"/>
                </a:moveTo>
                <a:lnTo>
                  <a:pt x="2108454" y="25145"/>
                </a:lnTo>
                <a:lnTo>
                  <a:pt x="2082545" y="25145"/>
                </a:lnTo>
                <a:lnTo>
                  <a:pt x="2082545" y="51053"/>
                </a:lnTo>
                <a:lnTo>
                  <a:pt x="2108454" y="51053"/>
                </a:lnTo>
                <a:close/>
              </a:path>
              <a:path w="4055109" h="76200">
                <a:moveTo>
                  <a:pt x="2158746" y="51053"/>
                </a:moveTo>
                <a:lnTo>
                  <a:pt x="2158746" y="25145"/>
                </a:lnTo>
                <a:lnTo>
                  <a:pt x="2133599" y="25145"/>
                </a:lnTo>
                <a:lnTo>
                  <a:pt x="2133599" y="51053"/>
                </a:lnTo>
                <a:lnTo>
                  <a:pt x="2158746" y="51053"/>
                </a:lnTo>
                <a:close/>
              </a:path>
              <a:path w="4055109" h="76200">
                <a:moveTo>
                  <a:pt x="2209800" y="51053"/>
                </a:moveTo>
                <a:lnTo>
                  <a:pt x="2209800" y="25145"/>
                </a:lnTo>
                <a:lnTo>
                  <a:pt x="2184654" y="25145"/>
                </a:lnTo>
                <a:lnTo>
                  <a:pt x="2184654" y="51053"/>
                </a:lnTo>
                <a:lnTo>
                  <a:pt x="2209800" y="51053"/>
                </a:lnTo>
                <a:close/>
              </a:path>
              <a:path w="4055109" h="76200">
                <a:moveTo>
                  <a:pt x="2260854" y="51053"/>
                </a:moveTo>
                <a:lnTo>
                  <a:pt x="2260854" y="25145"/>
                </a:lnTo>
                <a:lnTo>
                  <a:pt x="2234946" y="25145"/>
                </a:lnTo>
                <a:lnTo>
                  <a:pt x="2234946" y="51053"/>
                </a:lnTo>
                <a:lnTo>
                  <a:pt x="2260854" y="51053"/>
                </a:lnTo>
                <a:close/>
              </a:path>
              <a:path w="4055109" h="76200">
                <a:moveTo>
                  <a:pt x="2311146" y="51053"/>
                </a:moveTo>
                <a:lnTo>
                  <a:pt x="2311146" y="25145"/>
                </a:lnTo>
                <a:lnTo>
                  <a:pt x="2285999" y="25145"/>
                </a:lnTo>
                <a:lnTo>
                  <a:pt x="2285999" y="51053"/>
                </a:lnTo>
                <a:lnTo>
                  <a:pt x="2311146" y="51053"/>
                </a:lnTo>
                <a:close/>
              </a:path>
              <a:path w="4055109" h="76200">
                <a:moveTo>
                  <a:pt x="2362200" y="51053"/>
                </a:moveTo>
                <a:lnTo>
                  <a:pt x="2362200" y="25145"/>
                </a:lnTo>
                <a:lnTo>
                  <a:pt x="2337054" y="25145"/>
                </a:lnTo>
                <a:lnTo>
                  <a:pt x="2337054" y="51053"/>
                </a:lnTo>
                <a:lnTo>
                  <a:pt x="2362200" y="51053"/>
                </a:lnTo>
                <a:close/>
              </a:path>
              <a:path w="4055109" h="76200">
                <a:moveTo>
                  <a:pt x="2413254" y="51053"/>
                </a:moveTo>
                <a:lnTo>
                  <a:pt x="2413254" y="25145"/>
                </a:lnTo>
                <a:lnTo>
                  <a:pt x="2387346" y="25145"/>
                </a:lnTo>
                <a:lnTo>
                  <a:pt x="2387346" y="51053"/>
                </a:lnTo>
                <a:lnTo>
                  <a:pt x="2413254" y="51053"/>
                </a:lnTo>
                <a:close/>
              </a:path>
              <a:path w="4055109" h="76200">
                <a:moveTo>
                  <a:pt x="2463546" y="51053"/>
                </a:moveTo>
                <a:lnTo>
                  <a:pt x="2463546" y="25145"/>
                </a:lnTo>
                <a:lnTo>
                  <a:pt x="2438399" y="25145"/>
                </a:lnTo>
                <a:lnTo>
                  <a:pt x="2438399" y="51053"/>
                </a:lnTo>
                <a:lnTo>
                  <a:pt x="2463546" y="51053"/>
                </a:lnTo>
                <a:close/>
              </a:path>
              <a:path w="4055109" h="76200">
                <a:moveTo>
                  <a:pt x="2514600" y="51053"/>
                </a:moveTo>
                <a:lnTo>
                  <a:pt x="2514600" y="25145"/>
                </a:lnTo>
                <a:lnTo>
                  <a:pt x="2489454" y="25145"/>
                </a:lnTo>
                <a:lnTo>
                  <a:pt x="2489454" y="51053"/>
                </a:lnTo>
                <a:lnTo>
                  <a:pt x="2514600" y="51053"/>
                </a:lnTo>
                <a:close/>
              </a:path>
              <a:path w="4055109" h="76200">
                <a:moveTo>
                  <a:pt x="2565654" y="51053"/>
                </a:moveTo>
                <a:lnTo>
                  <a:pt x="2565654" y="25145"/>
                </a:lnTo>
                <a:lnTo>
                  <a:pt x="2539746" y="25145"/>
                </a:lnTo>
                <a:lnTo>
                  <a:pt x="2539746" y="51053"/>
                </a:lnTo>
                <a:lnTo>
                  <a:pt x="2565654" y="51053"/>
                </a:lnTo>
                <a:close/>
              </a:path>
              <a:path w="4055109" h="76200">
                <a:moveTo>
                  <a:pt x="2615946" y="51053"/>
                </a:moveTo>
                <a:lnTo>
                  <a:pt x="2615946" y="25145"/>
                </a:lnTo>
                <a:lnTo>
                  <a:pt x="2590799" y="25145"/>
                </a:lnTo>
                <a:lnTo>
                  <a:pt x="2590799" y="51053"/>
                </a:lnTo>
                <a:lnTo>
                  <a:pt x="2615946" y="51053"/>
                </a:lnTo>
                <a:close/>
              </a:path>
              <a:path w="4055109" h="76200">
                <a:moveTo>
                  <a:pt x="2667000" y="51053"/>
                </a:moveTo>
                <a:lnTo>
                  <a:pt x="2667000" y="25145"/>
                </a:lnTo>
                <a:lnTo>
                  <a:pt x="2641854" y="25145"/>
                </a:lnTo>
                <a:lnTo>
                  <a:pt x="2641854" y="51053"/>
                </a:lnTo>
                <a:lnTo>
                  <a:pt x="2667000" y="51053"/>
                </a:lnTo>
                <a:close/>
              </a:path>
              <a:path w="4055109" h="76200">
                <a:moveTo>
                  <a:pt x="2718054" y="51053"/>
                </a:moveTo>
                <a:lnTo>
                  <a:pt x="2718054" y="25145"/>
                </a:lnTo>
                <a:lnTo>
                  <a:pt x="2692146" y="25145"/>
                </a:lnTo>
                <a:lnTo>
                  <a:pt x="2692146" y="51053"/>
                </a:lnTo>
                <a:lnTo>
                  <a:pt x="2718054" y="51053"/>
                </a:lnTo>
                <a:close/>
              </a:path>
              <a:path w="4055109" h="76200">
                <a:moveTo>
                  <a:pt x="2768346" y="51053"/>
                </a:moveTo>
                <a:lnTo>
                  <a:pt x="2768346" y="25145"/>
                </a:lnTo>
                <a:lnTo>
                  <a:pt x="2743199" y="25145"/>
                </a:lnTo>
                <a:lnTo>
                  <a:pt x="2743199" y="51053"/>
                </a:lnTo>
                <a:lnTo>
                  <a:pt x="2768346" y="51053"/>
                </a:lnTo>
                <a:close/>
              </a:path>
              <a:path w="4055109" h="76200">
                <a:moveTo>
                  <a:pt x="2819400" y="51053"/>
                </a:moveTo>
                <a:lnTo>
                  <a:pt x="2819400" y="25145"/>
                </a:lnTo>
                <a:lnTo>
                  <a:pt x="2794254" y="25145"/>
                </a:lnTo>
                <a:lnTo>
                  <a:pt x="2794254" y="51053"/>
                </a:lnTo>
                <a:lnTo>
                  <a:pt x="2819400" y="51053"/>
                </a:lnTo>
                <a:close/>
              </a:path>
              <a:path w="4055109" h="76200">
                <a:moveTo>
                  <a:pt x="2870454" y="51053"/>
                </a:moveTo>
                <a:lnTo>
                  <a:pt x="2870454" y="25145"/>
                </a:lnTo>
                <a:lnTo>
                  <a:pt x="2844546" y="25145"/>
                </a:lnTo>
                <a:lnTo>
                  <a:pt x="2844546" y="51053"/>
                </a:lnTo>
                <a:lnTo>
                  <a:pt x="2870454" y="51053"/>
                </a:lnTo>
                <a:close/>
              </a:path>
              <a:path w="4055109" h="76200">
                <a:moveTo>
                  <a:pt x="2920746" y="51053"/>
                </a:moveTo>
                <a:lnTo>
                  <a:pt x="2920746" y="25145"/>
                </a:lnTo>
                <a:lnTo>
                  <a:pt x="2895599" y="25145"/>
                </a:lnTo>
                <a:lnTo>
                  <a:pt x="2895599" y="51053"/>
                </a:lnTo>
                <a:lnTo>
                  <a:pt x="2920746" y="51053"/>
                </a:lnTo>
                <a:close/>
              </a:path>
              <a:path w="4055109" h="76200">
                <a:moveTo>
                  <a:pt x="2971800" y="51053"/>
                </a:moveTo>
                <a:lnTo>
                  <a:pt x="2971800" y="25145"/>
                </a:lnTo>
                <a:lnTo>
                  <a:pt x="2946654" y="25145"/>
                </a:lnTo>
                <a:lnTo>
                  <a:pt x="2946654" y="51053"/>
                </a:lnTo>
                <a:lnTo>
                  <a:pt x="2971800" y="51053"/>
                </a:lnTo>
                <a:close/>
              </a:path>
              <a:path w="4055109" h="76200">
                <a:moveTo>
                  <a:pt x="3022854" y="51053"/>
                </a:moveTo>
                <a:lnTo>
                  <a:pt x="3022854" y="25145"/>
                </a:lnTo>
                <a:lnTo>
                  <a:pt x="2996946" y="25145"/>
                </a:lnTo>
                <a:lnTo>
                  <a:pt x="2996946" y="51053"/>
                </a:lnTo>
                <a:lnTo>
                  <a:pt x="3022854" y="51053"/>
                </a:lnTo>
                <a:close/>
              </a:path>
              <a:path w="4055109" h="76200">
                <a:moveTo>
                  <a:pt x="3073146" y="51053"/>
                </a:moveTo>
                <a:lnTo>
                  <a:pt x="3073146" y="25145"/>
                </a:lnTo>
                <a:lnTo>
                  <a:pt x="3047999" y="25145"/>
                </a:lnTo>
                <a:lnTo>
                  <a:pt x="3047999" y="51053"/>
                </a:lnTo>
                <a:lnTo>
                  <a:pt x="3073146" y="51053"/>
                </a:lnTo>
                <a:close/>
              </a:path>
              <a:path w="4055109" h="76200">
                <a:moveTo>
                  <a:pt x="3124200" y="51053"/>
                </a:moveTo>
                <a:lnTo>
                  <a:pt x="3124200" y="25145"/>
                </a:lnTo>
                <a:lnTo>
                  <a:pt x="3099054" y="25145"/>
                </a:lnTo>
                <a:lnTo>
                  <a:pt x="3099054" y="51053"/>
                </a:lnTo>
                <a:lnTo>
                  <a:pt x="3124200" y="51053"/>
                </a:lnTo>
                <a:close/>
              </a:path>
              <a:path w="4055109" h="76200">
                <a:moveTo>
                  <a:pt x="3175254" y="51053"/>
                </a:moveTo>
                <a:lnTo>
                  <a:pt x="3175254" y="25145"/>
                </a:lnTo>
                <a:lnTo>
                  <a:pt x="3149346" y="25145"/>
                </a:lnTo>
                <a:lnTo>
                  <a:pt x="3149346" y="51053"/>
                </a:lnTo>
                <a:lnTo>
                  <a:pt x="3175254" y="51053"/>
                </a:lnTo>
                <a:close/>
              </a:path>
              <a:path w="4055109" h="76200">
                <a:moveTo>
                  <a:pt x="3225546" y="51053"/>
                </a:moveTo>
                <a:lnTo>
                  <a:pt x="3225546" y="25145"/>
                </a:lnTo>
                <a:lnTo>
                  <a:pt x="3200399" y="25145"/>
                </a:lnTo>
                <a:lnTo>
                  <a:pt x="3200399" y="51053"/>
                </a:lnTo>
                <a:lnTo>
                  <a:pt x="3225546" y="51053"/>
                </a:lnTo>
                <a:close/>
              </a:path>
              <a:path w="4055109" h="76200">
                <a:moveTo>
                  <a:pt x="3276600" y="51053"/>
                </a:moveTo>
                <a:lnTo>
                  <a:pt x="3276600" y="25145"/>
                </a:lnTo>
                <a:lnTo>
                  <a:pt x="3251454" y="25145"/>
                </a:lnTo>
                <a:lnTo>
                  <a:pt x="3251454" y="51053"/>
                </a:lnTo>
                <a:lnTo>
                  <a:pt x="3276600" y="51053"/>
                </a:lnTo>
                <a:close/>
              </a:path>
              <a:path w="4055109" h="76200">
                <a:moveTo>
                  <a:pt x="3327654" y="51053"/>
                </a:moveTo>
                <a:lnTo>
                  <a:pt x="3327654" y="25145"/>
                </a:lnTo>
                <a:lnTo>
                  <a:pt x="3301746" y="25145"/>
                </a:lnTo>
                <a:lnTo>
                  <a:pt x="3301746" y="51053"/>
                </a:lnTo>
                <a:lnTo>
                  <a:pt x="3327654" y="51053"/>
                </a:lnTo>
                <a:close/>
              </a:path>
              <a:path w="4055109" h="76200">
                <a:moveTo>
                  <a:pt x="3377946" y="51053"/>
                </a:moveTo>
                <a:lnTo>
                  <a:pt x="3377946" y="25145"/>
                </a:lnTo>
                <a:lnTo>
                  <a:pt x="3352800" y="25145"/>
                </a:lnTo>
                <a:lnTo>
                  <a:pt x="3352800" y="51053"/>
                </a:lnTo>
                <a:lnTo>
                  <a:pt x="3377946" y="51053"/>
                </a:lnTo>
                <a:close/>
              </a:path>
              <a:path w="4055109" h="76200">
                <a:moveTo>
                  <a:pt x="3429000" y="51053"/>
                </a:moveTo>
                <a:lnTo>
                  <a:pt x="3429000" y="25145"/>
                </a:lnTo>
                <a:lnTo>
                  <a:pt x="3403854" y="25145"/>
                </a:lnTo>
                <a:lnTo>
                  <a:pt x="3403854" y="51053"/>
                </a:lnTo>
                <a:lnTo>
                  <a:pt x="3429000" y="51053"/>
                </a:lnTo>
                <a:close/>
              </a:path>
              <a:path w="4055109" h="76200">
                <a:moveTo>
                  <a:pt x="3480054" y="51053"/>
                </a:moveTo>
                <a:lnTo>
                  <a:pt x="3480054" y="25145"/>
                </a:lnTo>
                <a:lnTo>
                  <a:pt x="3454146" y="25145"/>
                </a:lnTo>
                <a:lnTo>
                  <a:pt x="3454146" y="51053"/>
                </a:lnTo>
                <a:lnTo>
                  <a:pt x="3480054" y="51053"/>
                </a:lnTo>
                <a:close/>
              </a:path>
              <a:path w="4055109" h="76200">
                <a:moveTo>
                  <a:pt x="3530346" y="51053"/>
                </a:moveTo>
                <a:lnTo>
                  <a:pt x="3530346" y="25145"/>
                </a:lnTo>
                <a:lnTo>
                  <a:pt x="3505200" y="25145"/>
                </a:lnTo>
                <a:lnTo>
                  <a:pt x="3505200" y="51053"/>
                </a:lnTo>
                <a:lnTo>
                  <a:pt x="3530346" y="51053"/>
                </a:lnTo>
                <a:close/>
              </a:path>
              <a:path w="4055109" h="76200">
                <a:moveTo>
                  <a:pt x="3581400" y="51053"/>
                </a:moveTo>
                <a:lnTo>
                  <a:pt x="3581400" y="25145"/>
                </a:lnTo>
                <a:lnTo>
                  <a:pt x="3556254" y="25145"/>
                </a:lnTo>
                <a:lnTo>
                  <a:pt x="3556254" y="51053"/>
                </a:lnTo>
                <a:lnTo>
                  <a:pt x="3581400" y="51053"/>
                </a:lnTo>
                <a:close/>
              </a:path>
              <a:path w="4055109" h="76200">
                <a:moveTo>
                  <a:pt x="3632454" y="51053"/>
                </a:moveTo>
                <a:lnTo>
                  <a:pt x="3632454" y="25145"/>
                </a:lnTo>
                <a:lnTo>
                  <a:pt x="3606546" y="25145"/>
                </a:lnTo>
                <a:lnTo>
                  <a:pt x="3606546" y="51053"/>
                </a:lnTo>
                <a:lnTo>
                  <a:pt x="3632454" y="51053"/>
                </a:lnTo>
                <a:close/>
              </a:path>
              <a:path w="4055109" h="76200">
                <a:moveTo>
                  <a:pt x="3682746" y="51053"/>
                </a:moveTo>
                <a:lnTo>
                  <a:pt x="3682746" y="25145"/>
                </a:lnTo>
                <a:lnTo>
                  <a:pt x="3657600" y="25145"/>
                </a:lnTo>
                <a:lnTo>
                  <a:pt x="3657600" y="51053"/>
                </a:lnTo>
                <a:lnTo>
                  <a:pt x="3682746" y="51053"/>
                </a:lnTo>
                <a:close/>
              </a:path>
              <a:path w="4055109" h="76200">
                <a:moveTo>
                  <a:pt x="3733800" y="51053"/>
                </a:moveTo>
                <a:lnTo>
                  <a:pt x="3733800" y="25145"/>
                </a:lnTo>
                <a:lnTo>
                  <a:pt x="3708654" y="25145"/>
                </a:lnTo>
                <a:lnTo>
                  <a:pt x="3708654" y="51053"/>
                </a:lnTo>
                <a:lnTo>
                  <a:pt x="3733800" y="51053"/>
                </a:lnTo>
                <a:close/>
              </a:path>
              <a:path w="4055109" h="76200">
                <a:moveTo>
                  <a:pt x="3784854" y="51053"/>
                </a:moveTo>
                <a:lnTo>
                  <a:pt x="3784854" y="25145"/>
                </a:lnTo>
                <a:lnTo>
                  <a:pt x="3758946" y="25145"/>
                </a:lnTo>
                <a:lnTo>
                  <a:pt x="3758946" y="51053"/>
                </a:lnTo>
                <a:lnTo>
                  <a:pt x="3784854" y="51053"/>
                </a:lnTo>
                <a:close/>
              </a:path>
              <a:path w="4055109" h="76200">
                <a:moveTo>
                  <a:pt x="3835146" y="51053"/>
                </a:moveTo>
                <a:lnTo>
                  <a:pt x="3835146" y="25145"/>
                </a:lnTo>
                <a:lnTo>
                  <a:pt x="3810000" y="25145"/>
                </a:lnTo>
                <a:lnTo>
                  <a:pt x="3810000" y="51053"/>
                </a:lnTo>
                <a:lnTo>
                  <a:pt x="3835146" y="51053"/>
                </a:lnTo>
                <a:close/>
              </a:path>
              <a:path w="4055109" h="76200">
                <a:moveTo>
                  <a:pt x="3886200" y="51053"/>
                </a:moveTo>
                <a:lnTo>
                  <a:pt x="3886200" y="25145"/>
                </a:lnTo>
                <a:lnTo>
                  <a:pt x="3861054" y="25145"/>
                </a:lnTo>
                <a:lnTo>
                  <a:pt x="3861054" y="51053"/>
                </a:lnTo>
                <a:lnTo>
                  <a:pt x="3886200" y="51053"/>
                </a:lnTo>
                <a:close/>
              </a:path>
              <a:path w="4055109" h="76200">
                <a:moveTo>
                  <a:pt x="3937254" y="51053"/>
                </a:moveTo>
                <a:lnTo>
                  <a:pt x="3937254" y="25145"/>
                </a:lnTo>
                <a:lnTo>
                  <a:pt x="3911346" y="25145"/>
                </a:lnTo>
                <a:lnTo>
                  <a:pt x="3911346" y="51053"/>
                </a:lnTo>
                <a:lnTo>
                  <a:pt x="3937254" y="51053"/>
                </a:lnTo>
                <a:close/>
              </a:path>
              <a:path w="4055109" h="76200">
                <a:moveTo>
                  <a:pt x="3981015" y="25145"/>
                </a:moveTo>
                <a:lnTo>
                  <a:pt x="3962400" y="25145"/>
                </a:lnTo>
                <a:lnTo>
                  <a:pt x="3962400" y="51053"/>
                </a:lnTo>
                <a:lnTo>
                  <a:pt x="3978402" y="51053"/>
                </a:lnTo>
                <a:lnTo>
                  <a:pt x="3978402" y="38100"/>
                </a:lnTo>
                <a:lnTo>
                  <a:pt x="3981015" y="25145"/>
                </a:lnTo>
                <a:close/>
              </a:path>
              <a:path w="4055109" h="76200">
                <a:moveTo>
                  <a:pt x="3987546" y="51053"/>
                </a:moveTo>
                <a:lnTo>
                  <a:pt x="3987546" y="25145"/>
                </a:lnTo>
                <a:lnTo>
                  <a:pt x="3981015" y="25145"/>
                </a:lnTo>
                <a:lnTo>
                  <a:pt x="3978402" y="38100"/>
                </a:lnTo>
                <a:lnTo>
                  <a:pt x="3980959" y="51053"/>
                </a:lnTo>
                <a:lnTo>
                  <a:pt x="3987546" y="51053"/>
                </a:lnTo>
                <a:close/>
              </a:path>
              <a:path w="4055109" h="76200">
                <a:moveTo>
                  <a:pt x="3980959" y="51053"/>
                </a:moveTo>
                <a:lnTo>
                  <a:pt x="3978402" y="38100"/>
                </a:lnTo>
                <a:lnTo>
                  <a:pt x="3978402" y="51053"/>
                </a:lnTo>
                <a:lnTo>
                  <a:pt x="3980959" y="51053"/>
                </a:lnTo>
                <a:close/>
              </a:path>
              <a:path w="4055109" h="76200">
                <a:moveTo>
                  <a:pt x="3987546" y="62304"/>
                </a:moveTo>
                <a:lnTo>
                  <a:pt x="3987546" y="51053"/>
                </a:lnTo>
                <a:lnTo>
                  <a:pt x="3980959" y="51053"/>
                </a:lnTo>
                <a:lnTo>
                  <a:pt x="3981354" y="53054"/>
                </a:lnTo>
                <a:lnTo>
                  <a:pt x="3987546" y="62304"/>
                </a:lnTo>
                <a:close/>
              </a:path>
              <a:path w="4055109" h="76200">
                <a:moveTo>
                  <a:pt x="4054602" y="38100"/>
                </a:moveTo>
                <a:lnTo>
                  <a:pt x="4051649" y="23467"/>
                </a:lnTo>
                <a:lnTo>
                  <a:pt x="4043553" y="11334"/>
                </a:lnTo>
                <a:lnTo>
                  <a:pt x="4031456" y="3059"/>
                </a:lnTo>
                <a:lnTo>
                  <a:pt x="4016502" y="0"/>
                </a:lnTo>
                <a:lnTo>
                  <a:pt x="4001547" y="3059"/>
                </a:lnTo>
                <a:lnTo>
                  <a:pt x="3989451" y="11334"/>
                </a:lnTo>
                <a:lnTo>
                  <a:pt x="3981354" y="23467"/>
                </a:lnTo>
                <a:lnTo>
                  <a:pt x="3981015" y="25145"/>
                </a:lnTo>
                <a:lnTo>
                  <a:pt x="3987546" y="25145"/>
                </a:lnTo>
                <a:lnTo>
                  <a:pt x="3987546" y="62304"/>
                </a:lnTo>
                <a:lnTo>
                  <a:pt x="3989451" y="65150"/>
                </a:lnTo>
                <a:lnTo>
                  <a:pt x="4001547" y="73247"/>
                </a:lnTo>
                <a:lnTo>
                  <a:pt x="4013454" y="75598"/>
                </a:lnTo>
                <a:lnTo>
                  <a:pt x="4013454" y="25145"/>
                </a:lnTo>
                <a:lnTo>
                  <a:pt x="4016502" y="25145"/>
                </a:lnTo>
                <a:lnTo>
                  <a:pt x="4016502" y="76200"/>
                </a:lnTo>
                <a:lnTo>
                  <a:pt x="4031456" y="73247"/>
                </a:lnTo>
                <a:lnTo>
                  <a:pt x="4043553" y="65151"/>
                </a:lnTo>
                <a:lnTo>
                  <a:pt x="4051649" y="53054"/>
                </a:lnTo>
                <a:lnTo>
                  <a:pt x="4054602" y="38100"/>
                </a:lnTo>
                <a:close/>
              </a:path>
              <a:path w="4055109" h="76200">
                <a:moveTo>
                  <a:pt x="4016502" y="51053"/>
                </a:moveTo>
                <a:lnTo>
                  <a:pt x="4016502" y="25145"/>
                </a:lnTo>
                <a:lnTo>
                  <a:pt x="4013454" y="25145"/>
                </a:lnTo>
                <a:lnTo>
                  <a:pt x="4013454" y="51053"/>
                </a:lnTo>
                <a:lnTo>
                  <a:pt x="4016502" y="51053"/>
                </a:lnTo>
                <a:close/>
              </a:path>
              <a:path w="4055109" h="76200">
                <a:moveTo>
                  <a:pt x="4016502" y="76200"/>
                </a:moveTo>
                <a:lnTo>
                  <a:pt x="4016502" y="51053"/>
                </a:lnTo>
                <a:lnTo>
                  <a:pt x="4013454" y="51053"/>
                </a:lnTo>
                <a:lnTo>
                  <a:pt x="4013454" y="75598"/>
                </a:lnTo>
                <a:lnTo>
                  <a:pt x="4016502" y="762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78429" y="2830829"/>
            <a:ext cx="4055110" cy="76200"/>
          </a:xfrm>
          <a:custGeom>
            <a:avLst/>
            <a:gdLst/>
            <a:ahLst/>
            <a:cxnLst/>
            <a:rect l="l" t="t" r="r" b="b"/>
            <a:pathLst>
              <a:path w="4055109" h="76200">
                <a:moveTo>
                  <a:pt x="25145" y="51054"/>
                </a:moveTo>
                <a:lnTo>
                  <a:pt x="25145" y="25146"/>
                </a:lnTo>
                <a:lnTo>
                  <a:pt x="0" y="25146"/>
                </a:lnTo>
                <a:lnTo>
                  <a:pt x="0" y="51054"/>
                </a:lnTo>
                <a:lnTo>
                  <a:pt x="25145" y="51054"/>
                </a:lnTo>
                <a:close/>
              </a:path>
              <a:path w="4055109" h="76200">
                <a:moveTo>
                  <a:pt x="76199" y="51054"/>
                </a:moveTo>
                <a:lnTo>
                  <a:pt x="76199" y="25146"/>
                </a:lnTo>
                <a:lnTo>
                  <a:pt x="51053" y="25146"/>
                </a:lnTo>
                <a:lnTo>
                  <a:pt x="51053" y="51054"/>
                </a:lnTo>
                <a:lnTo>
                  <a:pt x="76199" y="51054"/>
                </a:lnTo>
                <a:close/>
              </a:path>
              <a:path w="4055109" h="76200">
                <a:moveTo>
                  <a:pt x="127253" y="51054"/>
                </a:moveTo>
                <a:lnTo>
                  <a:pt x="127253" y="25146"/>
                </a:lnTo>
                <a:lnTo>
                  <a:pt x="101345" y="25146"/>
                </a:lnTo>
                <a:lnTo>
                  <a:pt x="101345" y="51054"/>
                </a:lnTo>
                <a:lnTo>
                  <a:pt x="127253" y="51054"/>
                </a:lnTo>
                <a:close/>
              </a:path>
              <a:path w="4055109" h="76200">
                <a:moveTo>
                  <a:pt x="177545" y="51054"/>
                </a:moveTo>
                <a:lnTo>
                  <a:pt x="177545" y="25146"/>
                </a:lnTo>
                <a:lnTo>
                  <a:pt x="152400" y="25146"/>
                </a:lnTo>
                <a:lnTo>
                  <a:pt x="152400" y="51054"/>
                </a:lnTo>
                <a:lnTo>
                  <a:pt x="177545" y="51054"/>
                </a:lnTo>
                <a:close/>
              </a:path>
              <a:path w="4055109" h="76200">
                <a:moveTo>
                  <a:pt x="228599" y="51054"/>
                </a:moveTo>
                <a:lnTo>
                  <a:pt x="228599" y="25146"/>
                </a:lnTo>
                <a:lnTo>
                  <a:pt x="203453" y="25146"/>
                </a:lnTo>
                <a:lnTo>
                  <a:pt x="203453" y="51054"/>
                </a:lnTo>
                <a:lnTo>
                  <a:pt x="228599" y="51054"/>
                </a:lnTo>
                <a:close/>
              </a:path>
              <a:path w="4055109" h="76200">
                <a:moveTo>
                  <a:pt x="279653" y="51053"/>
                </a:moveTo>
                <a:lnTo>
                  <a:pt x="279653" y="25145"/>
                </a:lnTo>
                <a:lnTo>
                  <a:pt x="253745" y="25146"/>
                </a:lnTo>
                <a:lnTo>
                  <a:pt x="253745" y="51054"/>
                </a:lnTo>
                <a:lnTo>
                  <a:pt x="279653" y="51053"/>
                </a:lnTo>
                <a:close/>
              </a:path>
              <a:path w="4055109" h="76200">
                <a:moveTo>
                  <a:pt x="329945" y="51053"/>
                </a:moveTo>
                <a:lnTo>
                  <a:pt x="329945" y="25145"/>
                </a:lnTo>
                <a:lnTo>
                  <a:pt x="304800" y="25145"/>
                </a:lnTo>
                <a:lnTo>
                  <a:pt x="304800" y="51053"/>
                </a:lnTo>
                <a:lnTo>
                  <a:pt x="329945" y="51053"/>
                </a:lnTo>
                <a:close/>
              </a:path>
              <a:path w="4055109" h="76200">
                <a:moveTo>
                  <a:pt x="380999" y="51053"/>
                </a:moveTo>
                <a:lnTo>
                  <a:pt x="380999" y="25145"/>
                </a:lnTo>
                <a:lnTo>
                  <a:pt x="355853" y="25145"/>
                </a:lnTo>
                <a:lnTo>
                  <a:pt x="355853" y="51053"/>
                </a:lnTo>
                <a:lnTo>
                  <a:pt x="380999" y="51053"/>
                </a:lnTo>
                <a:close/>
              </a:path>
              <a:path w="4055109" h="76200">
                <a:moveTo>
                  <a:pt x="432053" y="51053"/>
                </a:moveTo>
                <a:lnTo>
                  <a:pt x="432053" y="25145"/>
                </a:lnTo>
                <a:lnTo>
                  <a:pt x="406145" y="25145"/>
                </a:lnTo>
                <a:lnTo>
                  <a:pt x="406145" y="51053"/>
                </a:lnTo>
                <a:lnTo>
                  <a:pt x="432053" y="51053"/>
                </a:lnTo>
                <a:close/>
              </a:path>
              <a:path w="4055109" h="76200">
                <a:moveTo>
                  <a:pt x="482345" y="51053"/>
                </a:moveTo>
                <a:lnTo>
                  <a:pt x="482345" y="25145"/>
                </a:lnTo>
                <a:lnTo>
                  <a:pt x="457200" y="25145"/>
                </a:lnTo>
                <a:lnTo>
                  <a:pt x="457200" y="51053"/>
                </a:lnTo>
                <a:lnTo>
                  <a:pt x="482345" y="51053"/>
                </a:lnTo>
                <a:close/>
              </a:path>
              <a:path w="4055109" h="76200">
                <a:moveTo>
                  <a:pt x="533399" y="51053"/>
                </a:moveTo>
                <a:lnTo>
                  <a:pt x="533399" y="25145"/>
                </a:lnTo>
                <a:lnTo>
                  <a:pt x="508253" y="25145"/>
                </a:lnTo>
                <a:lnTo>
                  <a:pt x="508253" y="51053"/>
                </a:lnTo>
                <a:lnTo>
                  <a:pt x="533399" y="51053"/>
                </a:lnTo>
                <a:close/>
              </a:path>
              <a:path w="4055109" h="76200">
                <a:moveTo>
                  <a:pt x="584454" y="51053"/>
                </a:moveTo>
                <a:lnTo>
                  <a:pt x="584454" y="25145"/>
                </a:lnTo>
                <a:lnTo>
                  <a:pt x="558545" y="25145"/>
                </a:lnTo>
                <a:lnTo>
                  <a:pt x="558545" y="51053"/>
                </a:lnTo>
                <a:lnTo>
                  <a:pt x="584454" y="51053"/>
                </a:lnTo>
                <a:close/>
              </a:path>
              <a:path w="4055109" h="76200">
                <a:moveTo>
                  <a:pt x="634745" y="51053"/>
                </a:moveTo>
                <a:lnTo>
                  <a:pt x="634745" y="25145"/>
                </a:lnTo>
                <a:lnTo>
                  <a:pt x="609599" y="25145"/>
                </a:lnTo>
                <a:lnTo>
                  <a:pt x="609599" y="51053"/>
                </a:lnTo>
                <a:lnTo>
                  <a:pt x="634745" y="51053"/>
                </a:lnTo>
                <a:close/>
              </a:path>
              <a:path w="4055109" h="76200">
                <a:moveTo>
                  <a:pt x="685800" y="51053"/>
                </a:moveTo>
                <a:lnTo>
                  <a:pt x="685800" y="25145"/>
                </a:lnTo>
                <a:lnTo>
                  <a:pt x="660654" y="25145"/>
                </a:lnTo>
                <a:lnTo>
                  <a:pt x="660654" y="51053"/>
                </a:lnTo>
                <a:lnTo>
                  <a:pt x="685800" y="51053"/>
                </a:lnTo>
                <a:close/>
              </a:path>
              <a:path w="4055109" h="76200">
                <a:moveTo>
                  <a:pt x="736854" y="51053"/>
                </a:moveTo>
                <a:lnTo>
                  <a:pt x="736854" y="25145"/>
                </a:lnTo>
                <a:lnTo>
                  <a:pt x="710945" y="25145"/>
                </a:lnTo>
                <a:lnTo>
                  <a:pt x="710945" y="51053"/>
                </a:lnTo>
                <a:lnTo>
                  <a:pt x="736854" y="51053"/>
                </a:lnTo>
                <a:close/>
              </a:path>
              <a:path w="4055109" h="76200">
                <a:moveTo>
                  <a:pt x="787145" y="51053"/>
                </a:moveTo>
                <a:lnTo>
                  <a:pt x="787145" y="25145"/>
                </a:lnTo>
                <a:lnTo>
                  <a:pt x="761999" y="25145"/>
                </a:lnTo>
                <a:lnTo>
                  <a:pt x="761999" y="51053"/>
                </a:lnTo>
                <a:lnTo>
                  <a:pt x="787145" y="51053"/>
                </a:lnTo>
                <a:close/>
              </a:path>
              <a:path w="4055109" h="76200">
                <a:moveTo>
                  <a:pt x="838200" y="51053"/>
                </a:moveTo>
                <a:lnTo>
                  <a:pt x="838200" y="25145"/>
                </a:lnTo>
                <a:lnTo>
                  <a:pt x="813054" y="25145"/>
                </a:lnTo>
                <a:lnTo>
                  <a:pt x="813054" y="51053"/>
                </a:lnTo>
                <a:lnTo>
                  <a:pt x="838200" y="51053"/>
                </a:lnTo>
                <a:close/>
              </a:path>
              <a:path w="4055109" h="76200">
                <a:moveTo>
                  <a:pt x="889254" y="51053"/>
                </a:moveTo>
                <a:lnTo>
                  <a:pt x="889254" y="25145"/>
                </a:lnTo>
                <a:lnTo>
                  <a:pt x="863345" y="25145"/>
                </a:lnTo>
                <a:lnTo>
                  <a:pt x="863345" y="51053"/>
                </a:lnTo>
                <a:lnTo>
                  <a:pt x="889254" y="51053"/>
                </a:lnTo>
                <a:close/>
              </a:path>
              <a:path w="4055109" h="76200">
                <a:moveTo>
                  <a:pt x="939545" y="51053"/>
                </a:moveTo>
                <a:lnTo>
                  <a:pt x="939545" y="25145"/>
                </a:lnTo>
                <a:lnTo>
                  <a:pt x="914399" y="25145"/>
                </a:lnTo>
                <a:lnTo>
                  <a:pt x="914399" y="51053"/>
                </a:lnTo>
                <a:lnTo>
                  <a:pt x="939545" y="51053"/>
                </a:lnTo>
                <a:close/>
              </a:path>
              <a:path w="4055109" h="76200">
                <a:moveTo>
                  <a:pt x="990600" y="51053"/>
                </a:moveTo>
                <a:lnTo>
                  <a:pt x="990600" y="25145"/>
                </a:lnTo>
                <a:lnTo>
                  <a:pt x="965454" y="25145"/>
                </a:lnTo>
                <a:lnTo>
                  <a:pt x="965454" y="51053"/>
                </a:lnTo>
                <a:lnTo>
                  <a:pt x="990600" y="51053"/>
                </a:lnTo>
                <a:close/>
              </a:path>
              <a:path w="4055109" h="76200">
                <a:moveTo>
                  <a:pt x="1041654" y="51053"/>
                </a:moveTo>
                <a:lnTo>
                  <a:pt x="1041654" y="25145"/>
                </a:lnTo>
                <a:lnTo>
                  <a:pt x="1015745" y="25145"/>
                </a:lnTo>
                <a:lnTo>
                  <a:pt x="1015745" y="51053"/>
                </a:lnTo>
                <a:lnTo>
                  <a:pt x="1041654" y="51053"/>
                </a:lnTo>
                <a:close/>
              </a:path>
              <a:path w="4055109" h="76200">
                <a:moveTo>
                  <a:pt x="1091945" y="51053"/>
                </a:moveTo>
                <a:lnTo>
                  <a:pt x="1091945" y="25145"/>
                </a:lnTo>
                <a:lnTo>
                  <a:pt x="1066799" y="25145"/>
                </a:lnTo>
                <a:lnTo>
                  <a:pt x="1066799" y="51053"/>
                </a:lnTo>
                <a:lnTo>
                  <a:pt x="1091945" y="51053"/>
                </a:lnTo>
                <a:close/>
              </a:path>
              <a:path w="4055109" h="76200">
                <a:moveTo>
                  <a:pt x="1143000" y="51053"/>
                </a:moveTo>
                <a:lnTo>
                  <a:pt x="1143000" y="25145"/>
                </a:lnTo>
                <a:lnTo>
                  <a:pt x="1117854" y="25145"/>
                </a:lnTo>
                <a:lnTo>
                  <a:pt x="1117854" y="51053"/>
                </a:lnTo>
                <a:lnTo>
                  <a:pt x="1143000" y="51053"/>
                </a:lnTo>
                <a:close/>
              </a:path>
              <a:path w="4055109" h="76200">
                <a:moveTo>
                  <a:pt x="1194054" y="51053"/>
                </a:moveTo>
                <a:lnTo>
                  <a:pt x="1194054" y="25145"/>
                </a:lnTo>
                <a:lnTo>
                  <a:pt x="1168145" y="25145"/>
                </a:lnTo>
                <a:lnTo>
                  <a:pt x="1168145" y="51053"/>
                </a:lnTo>
                <a:lnTo>
                  <a:pt x="1194054" y="51053"/>
                </a:lnTo>
                <a:close/>
              </a:path>
              <a:path w="4055109" h="76200">
                <a:moveTo>
                  <a:pt x="1244345" y="51053"/>
                </a:moveTo>
                <a:lnTo>
                  <a:pt x="1244345" y="25145"/>
                </a:lnTo>
                <a:lnTo>
                  <a:pt x="1219199" y="25145"/>
                </a:lnTo>
                <a:lnTo>
                  <a:pt x="1219199" y="51053"/>
                </a:lnTo>
                <a:lnTo>
                  <a:pt x="1244345" y="51053"/>
                </a:lnTo>
                <a:close/>
              </a:path>
              <a:path w="4055109" h="76200">
                <a:moveTo>
                  <a:pt x="1295400" y="51053"/>
                </a:moveTo>
                <a:lnTo>
                  <a:pt x="1295400" y="25145"/>
                </a:lnTo>
                <a:lnTo>
                  <a:pt x="1270254" y="25145"/>
                </a:lnTo>
                <a:lnTo>
                  <a:pt x="1270254" y="51053"/>
                </a:lnTo>
                <a:lnTo>
                  <a:pt x="1295400" y="51053"/>
                </a:lnTo>
                <a:close/>
              </a:path>
              <a:path w="4055109" h="76200">
                <a:moveTo>
                  <a:pt x="1346454" y="51053"/>
                </a:moveTo>
                <a:lnTo>
                  <a:pt x="1346454" y="25145"/>
                </a:lnTo>
                <a:lnTo>
                  <a:pt x="1320545" y="25145"/>
                </a:lnTo>
                <a:lnTo>
                  <a:pt x="1320545" y="51053"/>
                </a:lnTo>
                <a:lnTo>
                  <a:pt x="1346454" y="51053"/>
                </a:lnTo>
                <a:close/>
              </a:path>
              <a:path w="4055109" h="76200">
                <a:moveTo>
                  <a:pt x="1396745" y="51053"/>
                </a:moveTo>
                <a:lnTo>
                  <a:pt x="1396745" y="25145"/>
                </a:lnTo>
                <a:lnTo>
                  <a:pt x="1371599" y="25145"/>
                </a:lnTo>
                <a:lnTo>
                  <a:pt x="1371599" y="51053"/>
                </a:lnTo>
                <a:lnTo>
                  <a:pt x="1396745" y="51053"/>
                </a:lnTo>
                <a:close/>
              </a:path>
              <a:path w="4055109" h="76200">
                <a:moveTo>
                  <a:pt x="1447800" y="51053"/>
                </a:moveTo>
                <a:lnTo>
                  <a:pt x="1447800" y="25145"/>
                </a:lnTo>
                <a:lnTo>
                  <a:pt x="1422654" y="25145"/>
                </a:lnTo>
                <a:lnTo>
                  <a:pt x="1422654" y="51053"/>
                </a:lnTo>
                <a:lnTo>
                  <a:pt x="1447800" y="51053"/>
                </a:lnTo>
                <a:close/>
              </a:path>
              <a:path w="4055109" h="76200">
                <a:moveTo>
                  <a:pt x="1498854" y="51053"/>
                </a:moveTo>
                <a:lnTo>
                  <a:pt x="1498854" y="25145"/>
                </a:lnTo>
                <a:lnTo>
                  <a:pt x="1472945" y="25145"/>
                </a:lnTo>
                <a:lnTo>
                  <a:pt x="1472945" y="51053"/>
                </a:lnTo>
                <a:lnTo>
                  <a:pt x="1498854" y="51053"/>
                </a:lnTo>
                <a:close/>
              </a:path>
              <a:path w="4055109" h="76200">
                <a:moveTo>
                  <a:pt x="1549145" y="51053"/>
                </a:moveTo>
                <a:lnTo>
                  <a:pt x="1549145" y="25145"/>
                </a:lnTo>
                <a:lnTo>
                  <a:pt x="1523999" y="25145"/>
                </a:lnTo>
                <a:lnTo>
                  <a:pt x="1523999" y="51053"/>
                </a:lnTo>
                <a:lnTo>
                  <a:pt x="1549145" y="51053"/>
                </a:lnTo>
                <a:close/>
              </a:path>
              <a:path w="4055109" h="76200">
                <a:moveTo>
                  <a:pt x="1600200" y="51053"/>
                </a:moveTo>
                <a:lnTo>
                  <a:pt x="1600200" y="25145"/>
                </a:lnTo>
                <a:lnTo>
                  <a:pt x="1575054" y="25145"/>
                </a:lnTo>
                <a:lnTo>
                  <a:pt x="1575054" y="51053"/>
                </a:lnTo>
                <a:lnTo>
                  <a:pt x="1600200" y="51053"/>
                </a:lnTo>
                <a:close/>
              </a:path>
              <a:path w="4055109" h="76200">
                <a:moveTo>
                  <a:pt x="1651254" y="51053"/>
                </a:moveTo>
                <a:lnTo>
                  <a:pt x="1651254" y="25145"/>
                </a:lnTo>
                <a:lnTo>
                  <a:pt x="1625345" y="25145"/>
                </a:lnTo>
                <a:lnTo>
                  <a:pt x="1625345" y="51053"/>
                </a:lnTo>
                <a:lnTo>
                  <a:pt x="1651254" y="51053"/>
                </a:lnTo>
                <a:close/>
              </a:path>
              <a:path w="4055109" h="76200">
                <a:moveTo>
                  <a:pt x="1701545" y="51053"/>
                </a:moveTo>
                <a:lnTo>
                  <a:pt x="1701545" y="25145"/>
                </a:lnTo>
                <a:lnTo>
                  <a:pt x="1676399" y="25145"/>
                </a:lnTo>
                <a:lnTo>
                  <a:pt x="1676399" y="51053"/>
                </a:lnTo>
                <a:lnTo>
                  <a:pt x="1701545" y="51053"/>
                </a:lnTo>
                <a:close/>
              </a:path>
              <a:path w="4055109" h="76200">
                <a:moveTo>
                  <a:pt x="1752600" y="51053"/>
                </a:moveTo>
                <a:lnTo>
                  <a:pt x="1752600" y="25145"/>
                </a:lnTo>
                <a:lnTo>
                  <a:pt x="1727454" y="25145"/>
                </a:lnTo>
                <a:lnTo>
                  <a:pt x="1727454" y="51053"/>
                </a:lnTo>
                <a:lnTo>
                  <a:pt x="1752600" y="51053"/>
                </a:lnTo>
                <a:close/>
              </a:path>
              <a:path w="4055109" h="76200">
                <a:moveTo>
                  <a:pt x="1803654" y="51053"/>
                </a:moveTo>
                <a:lnTo>
                  <a:pt x="1803654" y="25145"/>
                </a:lnTo>
                <a:lnTo>
                  <a:pt x="1777745" y="25145"/>
                </a:lnTo>
                <a:lnTo>
                  <a:pt x="1777745" y="51053"/>
                </a:lnTo>
                <a:lnTo>
                  <a:pt x="1803654" y="51053"/>
                </a:lnTo>
                <a:close/>
              </a:path>
              <a:path w="4055109" h="76200">
                <a:moveTo>
                  <a:pt x="1853945" y="51053"/>
                </a:moveTo>
                <a:lnTo>
                  <a:pt x="1853945" y="25145"/>
                </a:lnTo>
                <a:lnTo>
                  <a:pt x="1828799" y="25145"/>
                </a:lnTo>
                <a:lnTo>
                  <a:pt x="1828799" y="51053"/>
                </a:lnTo>
                <a:lnTo>
                  <a:pt x="1853945" y="51053"/>
                </a:lnTo>
                <a:close/>
              </a:path>
              <a:path w="4055109" h="76200">
                <a:moveTo>
                  <a:pt x="1905000" y="51053"/>
                </a:moveTo>
                <a:lnTo>
                  <a:pt x="1905000" y="25145"/>
                </a:lnTo>
                <a:lnTo>
                  <a:pt x="1879854" y="25145"/>
                </a:lnTo>
                <a:lnTo>
                  <a:pt x="1879854" y="51053"/>
                </a:lnTo>
                <a:lnTo>
                  <a:pt x="1905000" y="51053"/>
                </a:lnTo>
                <a:close/>
              </a:path>
              <a:path w="4055109" h="76200">
                <a:moveTo>
                  <a:pt x="1956054" y="51053"/>
                </a:moveTo>
                <a:lnTo>
                  <a:pt x="1956054" y="25145"/>
                </a:lnTo>
                <a:lnTo>
                  <a:pt x="1930145" y="25145"/>
                </a:lnTo>
                <a:lnTo>
                  <a:pt x="1930145" y="51053"/>
                </a:lnTo>
                <a:lnTo>
                  <a:pt x="1956054" y="51053"/>
                </a:lnTo>
                <a:close/>
              </a:path>
              <a:path w="4055109" h="76200">
                <a:moveTo>
                  <a:pt x="2006345" y="51053"/>
                </a:moveTo>
                <a:lnTo>
                  <a:pt x="2006345" y="25145"/>
                </a:lnTo>
                <a:lnTo>
                  <a:pt x="1981199" y="25145"/>
                </a:lnTo>
                <a:lnTo>
                  <a:pt x="1981199" y="51053"/>
                </a:lnTo>
                <a:lnTo>
                  <a:pt x="2006345" y="51053"/>
                </a:lnTo>
                <a:close/>
              </a:path>
              <a:path w="4055109" h="76200">
                <a:moveTo>
                  <a:pt x="2057400" y="51053"/>
                </a:moveTo>
                <a:lnTo>
                  <a:pt x="2057400" y="25145"/>
                </a:lnTo>
                <a:lnTo>
                  <a:pt x="2032254" y="25145"/>
                </a:lnTo>
                <a:lnTo>
                  <a:pt x="2032254" y="51053"/>
                </a:lnTo>
                <a:lnTo>
                  <a:pt x="2057400" y="51053"/>
                </a:lnTo>
                <a:close/>
              </a:path>
              <a:path w="4055109" h="76200">
                <a:moveTo>
                  <a:pt x="2108454" y="51053"/>
                </a:moveTo>
                <a:lnTo>
                  <a:pt x="2108454" y="25145"/>
                </a:lnTo>
                <a:lnTo>
                  <a:pt x="2082545" y="25145"/>
                </a:lnTo>
                <a:lnTo>
                  <a:pt x="2082545" y="51053"/>
                </a:lnTo>
                <a:lnTo>
                  <a:pt x="2108454" y="51053"/>
                </a:lnTo>
                <a:close/>
              </a:path>
              <a:path w="4055109" h="76200">
                <a:moveTo>
                  <a:pt x="2158746" y="51053"/>
                </a:moveTo>
                <a:lnTo>
                  <a:pt x="2158746" y="25145"/>
                </a:lnTo>
                <a:lnTo>
                  <a:pt x="2133599" y="25145"/>
                </a:lnTo>
                <a:lnTo>
                  <a:pt x="2133599" y="51053"/>
                </a:lnTo>
                <a:lnTo>
                  <a:pt x="2158746" y="51053"/>
                </a:lnTo>
                <a:close/>
              </a:path>
              <a:path w="4055109" h="76200">
                <a:moveTo>
                  <a:pt x="2209800" y="51053"/>
                </a:moveTo>
                <a:lnTo>
                  <a:pt x="2209800" y="25145"/>
                </a:lnTo>
                <a:lnTo>
                  <a:pt x="2184654" y="25145"/>
                </a:lnTo>
                <a:lnTo>
                  <a:pt x="2184654" y="51053"/>
                </a:lnTo>
                <a:lnTo>
                  <a:pt x="2209800" y="51053"/>
                </a:lnTo>
                <a:close/>
              </a:path>
              <a:path w="4055109" h="76200">
                <a:moveTo>
                  <a:pt x="2260854" y="51053"/>
                </a:moveTo>
                <a:lnTo>
                  <a:pt x="2260854" y="25145"/>
                </a:lnTo>
                <a:lnTo>
                  <a:pt x="2234946" y="25145"/>
                </a:lnTo>
                <a:lnTo>
                  <a:pt x="2234946" y="51053"/>
                </a:lnTo>
                <a:lnTo>
                  <a:pt x="2260854" y="51053"/>
                </a:lnTo>
                <a:close/>
              </a:path>
              <a:path w="4055109" h="76200">
                <a:moveTo>
                  <a:pt x="2311146" y="51053"/>
                </a:moveTo>
                <a:lnTo>
                  <a:pt x="2311146" y="25145"/>
                </a:lnTo>
                <a:lnTo>
                  <a:pt x="2285999" y="25145"/>
                </a:lnTo>
                <a:lnTo>
                  <a:pt x="2285999" y="51053"/>
                </a:lnTo>
                <a:lnTo>
                  <a:pt x="2311146" y="51053"/>
                </a:lnTo>
                <a:close/>
              </a:path>
              <a:path w="4055109" h="76200">
                <a:moveTo>
                  <a:pt x="2362200" y="51053"/>
                </a:moveTo>
                <a:lnTo>
                  <a:pt x="2362200" y="25145"/>
                </a:lnTo>
                <a:lnTo>
                  <a:pt x="2337054" y="25145"/>
                </a:lnTo>
                <a:lnTo>
                  <a:pt x="2337054" y="51053"/>
                </a:lnTo>
                <a:lnTo>
                  <a:pt x="2362200" y="51053"/>
                </a:lnTo>
                <a:close/>
              </a:path>
              <a:path w="4055109" h="76200">
                <a:moveTo>
                  <a:pt x="2413254" y="51053"/>
                </a:moveTo>
                <a:lnTo>
                  <a:pt x="2413254" y="25145"/>
                </a:lnTo>
                <a:lnTo>
                  <a:pt x="2387346" y="25145"/>
                </a:lnTo>
                <a:lnTo>
                  <a:pt x="2387346" y="51053"/>
                </a:lnTo>
                <a:lnTo>
                  <a:pt x="2413254" y="51053"/>
                </a:lnTo>
                <a:close/>
              </a:path>
              <a:path w="4055109" h="76200">
                <a:moveTo>
                  <a:pt x="2463546" y="51053"/>
                </a:moveTo>
                <a:lnTo>
                  <a:pt x="2463546" y="25145"/>
                </a:lnTo>
                <a:lnTo>
                  <a:pt x="2438399" y="25145"/>
                </a:lnTo>
                <a:lnTo>
                  <a:pt x="2438399" y="51053"/>
                </a:lnTo>
                <a:lnTo>
                  <a:pt x="2463546" y="51053"/>
                </a:lnTo>
                <a:close/>
              </a:path>
              <a:path w="4055109" h="76200">
                <a:moveTo>
                  <a:pt x="2514600" y="51053"/>
                </a:moveTo>
                <a:lnTo>
                  <a:pt x="2514600" y="25145"/>
                </a:lnTo>
                <a:lnTo>
                  <a:pt x="2489454" y="25145"/>
                </a:lnTo>
                <a:lnTo>
                  <a:pt x="2489454" y="51053"/>
                </a:lnTo>
                <a:lnTo>
                  <a:pt x="2514600" y="51053"/>
                </a:lnTo>
                <a:close/>
              </a:path>
              <a:path w="4055109" h="76200">
                <a:moveTo>
                  <a:pt x="2565654" y="51053"/>
                </a:moveTo>
                <a:lnTo>
                  <a:pt x="2565654" y="25145"/>
                </a:lnTo>
                <a:lnTo>
                  <a:pt x="2539746" y="25145"/>
                </a:lnTo>
                <a:lnTo>
                  <a:pt x="2539746" y="51053"/>
                </a:lnTo>
                <a:lnTo>
                  <a:pt x="2565654" y="51053"/>
                </a:lnTo>
                <a:close/>
              </a:path>
              <a:path w="4055109" h="76200">
                <a:moveTo>
                  <a:pt x="2615946" y="51053"/>
                </a:moveTo>
                <a:lnTo>
                  <a:pt x="2615946" y="25145"/>
                </a:lnTo>
                <a:lnTo>
                  <a:pt x="2590799" y="25145"/>
                </a:lnTo>
                <a:lnTo>
                  <a:pt x="2590799" y="51053"/>
                </a:lnTo>
                <a:lnTo>
                  <a:pt x="2615946" y="51053"/>
                </a:lnTo>
                <a:close/>
              </a:path>
              <a:path w="4055109" h="76200">
                <a:moveTo>
                  <a:pt x="2667000" y="51053"/>
                </a:moveTo>
                <a:lnTo>
                  <a:pt x="2667000" y="25145"/>
                </a:lnTo>
                <a:lnTo>
                  <a:pt x="2641854" y="25145"/>
                </a:lnTo>
                <a:lnTo>
                  <a:pt x="2641854" y="51053"/>
                </a:lnTo>
                <a:lnTo>
                  <a:pt x="2667000" y="51053"/>
                </a:lnTo>
                <a:close/>
              </a:path>
              <a:path w="4055109" h="76200">
                <a:moveTo>
                  <a:pt x="2718054" y="51053"/>
                </a:moveTo>
                <a:lnTo>
                  <a:pt x="2718054" y="25145"/>
                </a:lnTo>
                <a:lnTo>
                  <a:pt x="2692146" y="25145"/>
                </a:lnTo>
                <a:lnTo>
                  <a:pt x="2692146" y="51053"/>
                </a:lnTo>
                <a:lnTo>
                  <a:pt x="2718054" y="51053"/>
                </a:lnTo>
                <a:close/>
              </a:path>
              <a:path w="4055109" h="76200">
                <a:moveTo>
                  <a:pt x="2768346" y="51053"/>
                </a:moveTo>
                <a:lnTo>
                  <a:pt x="2768346" y="25145"/>
                </a:lnTo>
                <a:lnTo>
                  <a:pt x="2743199" y="25145"/>
                </a:lnTo>
                <a:lnTo>
                  <a:pt x="2743199" y="51053"/>
                </a:lnTo>
                <a:lnTo>
                  <a:pt x="2768346" y="51053"/>
                </a:lnTo>
                <a:close/>
              </a:path>
              <a:path w="4055109" h="76200">
                <a:moveTo>
                  <a:pt x="2819400" y="51053"/>
                </a:moveTo>
                <a:lnTo>
                  <a:pt x="2819400" y="25145"/>
                </a:lnTo>
                <a:lnTo>
                  <a:pt x="2794254" y="25145"/>
                </a:lnTo>
                <a:lnTo>
                  <a:pt x="2794254" y="51053"/>
                </a:lnTo>
                <a:lnTo>
                  <a:pt x="2819400" y="51053"/>
                </a:lnTo>
                <a:close/>
              </a:path>
              <a:path w="4055109" h="76200">
                <a:moveTo>
                  <a:pt x="2870454" y="51053"/>
                </a:moveTo>
                <a:lnTo>
                  <a:pt x="2870454" y="25145"/>
                </a:lnTo>
                <a:lnTo>
                  <a:pt x="2844546" y="25145"/>
                </a:lnTo>
                <a:lnTo>
                  <a:pt x="2844546" y="51053"/>
                </a:lnTo>
                <a:lnTo>
                  <a:pt x="2870454" y="51053"/>
                </a:lnTo>
                <a:close/>
              </a:path>
              <a:path w="4055109" h="76200">
                <a:moveTo>
                  <a:pt x="2920746" y="51053"/>
                </a:moveTo>
                <a:lnTo>
                  <a:pt x="2920746" y="25145"/>
                </a:lnTo>
                <a:lnTo>
                  <a:pt x="2895599" y="25145"/>
                </a:lnTo>
                <a:lnTo>
                  <a:pt x="2895599" y="51053"/>
                </a:lnTo>
                <a:lnTo>
                  <a:pt x="2920746" y="51053"/>
                </a:lnTo>
                <a:close/>
              </a:path>
              <a:path w="4055109" h="76200">
                <a:moveTo>
                  <a:pt x="2971800" y="51053"/>
                </a:moveTo>
                <a:lnTo>
                  <a:pt x="2971800" y="25145"/>
                </a:lnTo>
                <a:lnTo>
                  <a:pt x="2946654" y="25145"/>
                </a:lnTo>
                <a:lnTo>
                  <a:pt x="2946654" y="51053"/>
                </a:lnTo>
                <a:lnTo>
                  <a:pt x="2971800" y="51053"/>
                </a:lnTo>
                <a:close/>
              </a:path>
              <a:path w="4055109" h="76200">
                <a:moveTo>
                  <a:pt x="3022854" y="51053"/>
                </a:moveTo>
                <a:lnTo>
                  <a:pt x="3022854" y="25145"/>
                </a:lnTo>
                <a:lnTo>
                  <a:pt x="2996946" y="25145"/>
                </a:lnTo>
                <a:lnTo>
                  <a:pt x="2996946" y="51053"/>
                </a:lnTo>
                <a:lnTo>
                  <a:pt x="3022854" y="51053"/>
                </a:lnTo>
                <a:close/>
              </a:path>
              <a:path w="4055109" h="76200">
                <a:moveTo>
                  <a:pt x="3073146" y="51053"/>
                </a:moveTo>
                <a:lnTo>
                  <a:pt x="3073146" y="25145"/>
                </a:lnTo>
                <a:lnTo>
                  <a:pt x="3047999" y="25145"/>
                </a:lnTo>
                <a:lnTo>
                  <a:pt x="3047999" y="51053"/>
                </a:lnTo>
                <a:lnTo>
                  <a:pt x="3073146" y="51053"/>
                </a:lnTo>
                <a:close/>
              </a:path>
              <a:path w="4055109" h="76200">
                <a:moveTo>
                  <a:pt x="3124200" y="51053"/>
                </a:moveTo>
                <a:lnTo>
                  <a:pt x="3124200" y="25145"/>
                </a:lnTo>
                <a:lnTo>
                  <a:pt x="3099054" y="25145"/>
                </a:lnTo>
                <a:lnTo>
                  <a:pt x="3099054" y="51053"/>
                </a:lnTo>
                <a:lnTo>
                  <a:pt x="3124200" y="51053"/>
                </a:lnTo>
                <a:close/>
              </a:path>
              <a:path w="4055109" h="76200">
                <a:moveTo>
                  <a:pt x="3175254" y="51053"/>
                </a:moveTo>
                <a:lnTo>
                  <a:pt x="3175254" y="25145"/>
                </a:lnTo>
                <a:lnTo>
                  <a:pt x="3149346" y="25145"/>
                </a:lnTo>
                <a:lnTo>
                  <a:pt x="3149346" y="51053"/>
                </a:lnTo>
                <a:lnTo>
                  <a:pt x="3175254" y="51053"/>
                </a:lnTo>
                <a:close/>
              </a:path>
              <a:path w="4055109" h="76200">
                <a:moveTo>
                  <a:pt x="3225546" y="51053"/>
                </a:moveTo>
                <a:lnTo>
                  <a:pt x="3225546" y="25145"/>
                </a:lnTo>
                <a:lnTo>
                  <a:pt x="3200399" y="25145"/>
                </a:lnTo>
                <a:lnTo>
                  <a:pt x="3200399" y="51053"/>
                </a:lnTo>
                <a:lnTo>
                  <a:pt x="3225546" y="51053"/>
                </a:lnTo>
                <a:close/>
              </a:path>
              <a:path w="4055109" h="76200">
                <a:moveTo>
                  <a:pt x="3276600" y="51053"/>
                </a:moveTo>
                <a:lnTo>
                  <a:pt x="3276600" y="25145"/>
                </a:lnTo>
                <a:lnTo>
                  <a:pt x="3251454" y="25145"/>
                </a:lnTo>
                <a:lnTo>
                  <a:pt x="3251454" y="51053"/>
                </a:lnTo>
                <a:lnTo>
                  <a:pt x="3276600" y="51053"/>
                </a:lnTo>
                <a:close/>
              </a:path>
              <a:path w="4055109" h="76200">
                <a:moveTo>
                  <a:pt x="3327654" y="51053"/>
                </a:moveTo>
                <a:lnTo>
                  <a:pt x="3327654" y="25145"/>
                </a:lnTo>
                <a:lnTo>
                  <a:pt x="3301746" y="25145"/>
                </a:lnTo>
                <a:lnTo>
                  <a:pt x="3301746" y="51053"/>
                </a:lnTo>
                <a:lnTo>
                  <a:pt x="3327654" y="51053"/>
                </a:lnTo>
                <a:close/>
              </a:path>
              <a:path w="4055109" h="76200">
                <a:moveTo>
                  <a:pt x="3377946" y="51053"/>
                </a:moveTo>
                <a:lnTo>
                  <a:pt x="3377946" y="25145"/>
                </a:lnTo>
                <a:lnTo>
                  <a:pt x="3352800" y="25145"/>
                </a:lnTo>
                <a:lnTo>
                  <a:pt x="3352800" y="51053"/>
                </a:lnTo>
                <a:lnTo>
                  <a:pt x="3377946" y="51053"/>
                </a:lnTo>
                <a:close/>
              </a:path>
              <a:path w="4055109" h="76200">
                <a:moveTo>
                  <a:pt x="3429000" y="51053"/>
                </a:moveTo>
                <a:lnTo>
                  <a:pt x="3429000" y="25145"/>
                </a:lnTo>
                <a:lnTo>
                  <a:pt x="3403854" y="25145"/>
                </a:lnTo>
                <a:lnTo>
                  <a:pt x="3403854" y="51053"/>
                </a:lnTo>
                <a:lnTo>
                  <a:pt x="3429000" y="51053"/>
                </a:lnTo>
                <a:close/>
              </a:path>
              <a:path w="4055109" h="76200">
                <a:moveTo>
                  <a:pt x="3480054" y="51053"/>
                </a:moveTo>
                <a:lnTo>
                  <a:pt x="3480054" y="25145"/>
                </a:lnTo>
                <a:lnTo>
                  <a:pt x="3454146" y="25145"/>
                </a:lnTo>
                <a:lnTo>
                  <a:pt x="3454146" y="51053"/>
                </a:lnTo>
                <a:lnTo>
                  <a:pt x="3480054" y="51053"/>
                </a:lnTo>
                <a:close/>
              </a:path>
              <a:path w="4055109" h="76200">
                <a:moveTo>
                  <a:pt x="3530346" y="51053"/>
                </a:moveTo>
                <a:lnTo>
                  <a:pt x="3530346" y="25145"/>
                </a:lnTo>
                <a:lnTo>
                  <a:pt x="3505200" y="25145"/>
                </a:lnTo>
                <a:lnTo>
                  <a:pt x="3505200" y="51053"/>
                </a:lnTo>
                <a:lnTo>
                  <a:pt x="3530346" y="51053"/>
                </a:lnTo>
                <a:close/>
              </a:path>
              <a:path w="4055109" h="76200">
                <a:moveTo>
                  <a:pt x="3581400" y="51053"/>
                </a:moveTo>
                <a:lnTo>
                  <a:pt x="3581400" y="25145"/>
                </a:lnTo>
                <a:lnTo>
                  <a:pt x="3556254" y="25145"/>
                </a:lnTo>
                <a:lnTo>
                  <a:pt x="3556254" y="51053"/>
                </a:lnTo>
                <a:lnTo>
                  <a:pt x="3581400" y="51053"/>
                </a:lnTo>
                <a:close/>
              </a:path>
              <a:path w="4055109" h="76200">
                <a:moveTo>
                  <a:pt x="3632454" y="51053"/>
                </a:moveTo>
                <a:lnTo>
                  <a:pt x="3632454" y="25145"/>
                </a:lnTo>
                <a:lnTo>
                  <a:pt x="3606546" y="25145"/>
                </a:lnTo>
                <a:lnTo>
                  <a:pt x="3606546" y="51053"/>
                </a:lnTo>
                <a:lnTo>
                  <a:pt x="3632454" y="51053"/>
                </a:lnTo>
                <a:close/>
              </a:path>
              <a:path w="4055109" h="76200">
                <a:moveTo>
                  <a:pt x="3682746" y="51053"/>
                </a:moveTo>
                <a:lnTo>
                  <a:pt x="3682746" y="25145"/>
                </a:lnTo>
                <a:lnTo>
                  <a:pt x="3657600" y="25145"/>
                </a:lnTo>
                <a:lnTo>
                  <a:pt x="3657600" y="51053"/>
                </a:lnTo>
                <a:lnTo>
                  <a:pt x="3682746" y="51053"/>
                </a:lnTo>
                <a:close/>
              </a:path>
              <a:path w="4055109" h="76200">
                <a:moveTo>
                  <a:pt x="3733800" y="51053"/>
                </a:moveTo>
                <a:lnTo>
                  <a:pt x="3733800" y="25145"/>
                </a:lnTo>
                <a:lnTo>
                  <a:pt x="3708654" y="25145"/>
                </a:lnTo>
                <a:lnTo>
                  <a:pt x="3708654" y="51053"/>
                </a:lnTo>
                <a:lnTo>
                  <a:pt x="3733800" y="51053"/>
                </a:lnTo>
                <a:close/>
              </a:path>
              <a:path w="4055109" h="76200">
                <a:moveTo>
                  <a:pt x="3784854" y="51053"/>
                </a:moveTo>
                <a:lnTo>
                  <a:pt x="3784854" y="25145"/>
                </a:lnTo>
                <a:lnTo>
                  <a:pt x="3758946" y="25145"/>
                </a:lnTo>
                <a:lnTo>
                  <a:pt x="3758946" y="51053"/>
                </a:lnTo>
                <a:lnTo>
                  <a:pt x="3784854" y="51053"/>
                </a:lnTo>
                <a:close/>
              </a:path>
              <a:path w="4055109" h="76200">
                <a:moveTo>
                  <a:pt x="3835146" y="51053"/>
                </a:moveTo>
                <a:lnTo>
                  <a:pt x="3835146" y="25145"/>
                </a:lnTo>
                <a:lnTo>
                  <a:pt x="3810000" y="25145"/>
                </a:lnTo>
                <a:lnTo>
                  <a:pt x="3810000" y="51053"/>
                </a:lnTo>
                <a:lnTo>
                  <a:pt x="3835146" y="51053"/>
                </a:lnTo>
                <a:close/>
              </a:path>
              <a:path w="4055109" h="76200">
                <a:moveTo>
                  <a:pt x="3886200" y="51053"/>
                </a:moveTo>
                <a:lnTo>
                  <a:pt x="3886200" y="25145"/>
                </a:lnTo>
                <a:lnTo>
                  <a:pt x="3861054" y="25145"/>
                </a:lnTo>
                <a:lnTo>
                  <a:pt x="3861054" y="51053"/>
                </a:lnTo>
                <a:lnTo>
                  <a:pt x="3886200" y="51053"/>
                </a:lnTo>
                <a:close/>
              </a:path>
              <a:path w="4055109" h="76200">
                <a:moveTo>
                  <a:pt x="3937254" y="51053"/>
                </a:moveTo>
                <a:lnTo>
                  <a:pt x="3937254" y="25145"/>
                </a:lnTo>
                <a:lnTo>
                  <a:pt x="3911346" y="25145"/>
                </a:lnTo>
                <a:lnTo>
                  <a:pt x="3911346" y="51053"/>
                </a:lnTo>
                <a:lnTo>
                  <a:pt x="3937254" y="51053"/>
                </a:lnTo>
                <a:close/>
              </a:path>
              <a:path w="4055109" h="76200">
                <a:moveTo>
                  <a:pt x="3980959" y="25145"/>
                </a:moveTo>
                <a:lnTo>
                  <a:pt x="3962400" y="25145"/>
                </a:lnTo>
                <a:lnTo>
                  <a:pt x="3962400" y="51053"/>
                </a:lnTo>
                <a:lnTo>
                  <a:pt x="3978402" y="51053"/>
                </a:lnTo>
                <a:lnTo>
                  <a:pt x="3978402" y="38100"/>
                </a:lnTo>
                <a:lnTo>
                  <a:pt x="3980959" y="25145"/>
                </a:lnTo>
                <a:close/>
              </a:path>
              <a:path w="4055109" h="76200">
                <a:moveTo>
                  <a:pt x="3987546" y="51053"/>
                </a:moveTo>
                <a:lnTo>
                  <a:pt x="3987546" y="25145"/>
                </a:lnTo>
                <a:lnTo>
                  <a:pt x="3980959" y="25145"/>
                </a:lnTo>
                <a:lnTo>
                  <a:pt x="3978402" y="38100"/>
                </a:lnTo>
                <a:lnTo>
                  <a:pt x="3980959" y="51053"/>
                </a:lnTo>
                <a:lnTo>
                  <a:pt x="3987546" y="51053"/>
                </a:lnTo>
                <a:close/>
              </a:path>
              <a:path w="4055109" h="76200">
                <a:moveTo>
                  <a:pt x="3980959" y="51053"/>
                </a:moveTo>
                <a:lnTo>
                  <a:pt x="3978402" y="38100"/>
                </a:lnTo>
                <a:lnTo>
                  <a:pt x="3978402" y="51053"/>
                </a:lnTo>
                <a:lnTo>
                  <a:pt x="3980959" y="51053"/>
                </a:lnTo>
                <a:close/>
              </a:path>
              <a:path w="4055109" h="76200">
                <a:moveTo>
                  <a:pt x="4054602" y="38100"/>
                </a:moveTo>
                <a:lnTo>
                  <a:pt x="4051649" y="23145"/>
                </a:lnTo>
                <a:lnTo>
                  <a:pt x="4043553" y="11048"/>
                </a:lnTo>
                <a:lnTo>
                  <a:pt x="4031456" y="2952"/>
                </a:lnTo>
                <a:lnTo>
                  <a:pt x="4016502" y="0"/>
                </a:lnTo>
                <a:lnTo>
                  <a:pt x="4001547" y="2952"/>
                </a:lnTo>
                <a:lnTo>
                  <a:pt x="3989451" y="11049"/>
                </a:lnTo>
                <a:lnTo>
                  <a:pt x="3981354" y="23145"/>
                </a:lnTo>
                <a:lnTo>
                  <a:pt x="3980959" y="25145"/>
                </a:lnTo>
                <a:lnTo>
                  <a:pt x="3987546" y="25145"/>
                </a:lnTo>
                <a:lnTo>
                  <a:pt x="3987546" y="62304"/>
                </a:lnTo>
                <a:lnTo>
                  <a:pt x="3989451" y="65151"/>
                </a:lnTo>
                <a:lnTo>
                  <a:pt x="4001547" y="73247"/>
                </a:lnTo>
                <a:lnTo>
                  <a:pt x="4013454" y="75598"/>
                </a:lnTo>
                <a:lnTo>
                  <a:pt x="4013454" y="25145"/>
                </a:lnTo>
                <a:lnTo>
                  <a:pt x="4016502" y="25145"/>
                </a:lnTo>
                <a:lnTo>
                  <a:pt x="4016502" y="76200"/>
                </a:lnTo>
                <a:lnTo>
                  <a:pt x="4031456" y="73247"/>
                </a:lnTo>
                <a:lnTo>
                  <a:pt x="4043553" y="65151"/>
                </a:lnTo>
                <a:lnTo>
                  <a:pt x="4051649" y="53054"/>
                </a:lnTo>
                <a:lnTo>
                  <a:pt x="4054602" y="38100"/>
                </a:lnTo>
                <a:close/>
              </a:path>
              <a:path w="4055109" h="76200">
                <a:moveTo>
                  <a:pt x="3987546" y="62304"/>
                </a:moveTo>
                <a:lnTo>
                  <a:pt x="3987546" y="51053"/>
                </a:lnTo>
                <a:lnTo>
                  <a:pt x="3980959" y="51053"/>
                </a:lnTo>
                <a:lnTo>
                  <a:pt x="3981354" y="53054"/>
                </a:lnTo>
                <a:lnTo>
                  <a:pt x="3987546" y="62304"/>
                </a:lnTo>
                <a:close/>
              </a:path>
              <a:path w="4055109" h="76200">
                <a:moveTo>
                  <a:pt x="4016502" y="51053"/>
                </a:moveTo>
                <a:lnTo>
                  <a:pt x="4016502" y="25145"/>
                </a:lnTo>
                <a:lnTo>
                  <a:pt x="4013454" y="25145"/>
                </a:lnTo>
                <a:lnTo>
                  <a:pt x="4013454" y="51053"/>
                </a:lnTo>
                <a:lnTo>
                  <a:pt x="4016502" y="51053"/>
                </a:lnTo>
                <a:close/>
              </a:path>
              <a:path w="4055109" h="76200">
                <a:moveTo>
                  <a:pt x="4016502" y="76200"/>
                </a:moveTo>
                <a:lnTo>
                  <a:pt x="4016502" y="51053"/>
                </a:lnTo>
                <a:lnTo>
                  <a:pt x="4013454" y="51053"/>
                </a:lnTo>
                <a:lnTo>
                  <a:pt x="4013454" y="75598"/>
                </a:lnTo>
                <a:lnTo>
                  <a:pt x="4016502" y="762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03932" y="2698242"/>
            <a:ext cx="129539" cy="259079"/>
          </a:xfrm>
          <a:custGeom>
            <a:avLst/>
            <a:gdLst/>
            <a:ahLst/>
            <a:cxnLst/>
            <a:rect l="l" t="t" r="r" b="b"/>
            <a:pathLst>
              <a:path w="129539" h="259080">
                <a:moveTo>
                  <a:pt x="129539" y="259079"/>
                </a:moveTo>
                <a:lnTo>
                  <a:pt x="128778" y="0"/>
                </a:lnTo>
                <a:lnTo>
                  <a:pt x="0" y="128777"/>
                </a:lnTo>
                <a:lnTo>
                  <a:pt x="129539" y="25907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2710" y="2698242"/>
            <a:ext cx="130810" cy="259079"/>
          </a:xfrm>
          <a:custGeom>
            <a:avLst/>
            <a:gdLst/>
            <a:ahLst/>
            <a:cxnLst/>
            <a:rect l="l" t="t" r="r" b="b"/>
            <a:pathLst>
              <a:path w="130810" h="259080">
                <a:moveTo>
                  <a:pt x="130301" y="128777"/>
                </a:moveTo>
                <a:lnTo>
                  <a:pt x="761" y="0"/>
                </a:lnTo>
                <a:lnTo>
                  <a:pt x="0" y="259079"/>
                </a:lnTo>
                <a:lnTo>
                  <a:pt x="130301" y="128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78429" y="3399282"/>
            <a:ext cx="4055110" cy="76200"/>
          </a:xfrm>
          <a:custGeom>
            <a:avLst/>
            <a:gdLst/>
            <a:ahLst/>
            <a:cxnLst/>
            <a:rect l="l" t="t" r="r" b="b"/>
            <a:pathLst>
              <a:path w="4055109" h="76200">
                <a:moveTo>
                  <a:pt x="25145" y="64770"/>
                </a:moveTo>
                <a:lnTo>
                  <a:pt x="25145" y="39624"/>
                </a:lnTo>
                <a:lnTo>
                  <a:pt x="0" y="39624"/>
                </a:lnTo>
                <a:lnTo>
                  <a:pt x="0" y="64770"/>
                </a:lnTo>
                <a:lnTo>
                  <a:pt x="25145" y="64770"/>
                </a:lnTo>
                <a:close/>
              </a:path>
              <a:path w="4055109" h="76200">
                <a:moveTo>
                  <a:pt x="76199" y="64770"/>
                </a:moveTo>
                <a:lnTo>
                  <a:pt x="76199" y="39624"/>
                </a:lnTo>
                <a:lnTo>
                  <a:pt x="51053" y="39624"/>
                </a:lnTo>
                <a:lnTo>
                  <a:pt x="51053" y="64770"/>
                </a:lnTo>
                <a:lnTo>
                  <a:pt x="76199" y="64770"/>
                </a:lnTo>
                <a:close/>
              </a:path>
              <a:path w="4055109" h="76200">
                <a:moveTo>
                  <a:pt x="127253" y="64770"/>
                </a:moveTo>
                <a:lnTo>
                  <a:pt x="127253" y="38862"/>
                </a:lnTo>
                <a:lnTo>
                  <a:pt x="101345" y="38862"/>
                </a:lnTo>
                <a:lnTo>
                  <a:pt x="101345" y="64770"/>
                </a:lnTo>
                <a:lnTo>
                  <a:pt x="127253" y="64770"/>
                </a:lnTo>
                <a:close/>
              </a:path>
              <a:path w="4055109" h="76200">
                <a:moveTo>
                  <a:pt x="177545" y="64008"/>
                </a:moveTo>
                <a:lnTo>
                  <a:pt x="177545" y="38862"/>
                </a:lnTo>
                <a:lnTo>
                  <a:pt x="152400" y="38862"/>
                </a:lnTo>
                <a:lnTo>
                  <a:pt x="152400" y="64770"/>
                </a:lnTo>
                <a:lnTo>
                  <a:pt x="177545" y="64008"/>
                </a:lnTo>
                <a:close/>
              </a:path>
              <a:path w="4055109" h="76200">
                <a:moveTo>
                  <a:pt x="228599" y="64008"/>
                </a:moveTo>
                <a:lnTo>
                  <a:pt x="228599" y="38862"/>
                </a:lnTo>
                <a:lnTo>
                  <a:pt x="203453" y="38862"/>
                </a:lnTo>
                <a:lnTo>
                  <a:pt x="203453" y="64008"/>
                </a:lnTo>
                <a:lnTo>
                  <a:pt x="228599" y="64008"/>
                </a:lnTo>
                <a:close/>
              </a:path>
              <a:path w="4055109" h="76200">
                <a:moveTo>
                  <a:pt x="279653" y="64008"/>
                </a:moveTo>
                <a:lnTo>
                  <a:pt x="279653" y="38862"/>
                </a:lnTo>
                <a:lnTo>
                  <a:pt x="253745" y="38862"/>
                </a:lnTo>
                <a:lnTo>
                  <a:pt x="253745" y="64008"/>
                </a:lnTo>
                <a:lnTo>
                  <a:pt x="279653" y="64008"/>
                </a:lnTo>
                <a:close/>
              </a:path>
              <a:path w="4055109" h="76200">
                <a:moveTo>
                  <a:pt x="329945" y="64008"/>
                </a:moveTo>
                <a:lnTo>
                  <a:pt x="329945" y="38100"/>
                </a:lnTo>
                <a:lnTo>
                  <a:pt x="304800" y="38862"/>
                </a:lnTo>
                <a:lnTo>
                  <a:pt x="304800" y="64008"/>
                </a:lnTo>
                <a:lnTo>
                  <a:pt x="329945" y="64008"/>
                </a:lnTo>
                <a:close/>
              </a:path>
              <a:path w="4055109" h="76200">
                <a:moveTo>
                  <a:pt x="380999" y="64008"/>
                </a:moveTo>
                <a:lnTo>
                  <a:pt x="380999" y="38100"/>
                </a:lnTo>
                <a:lnTo>
                  <a:pt x="355853" y="38100"/>
                </a:lnTo>
                <a:lnTo>
                  <a:pt x="355853" y="64008"/>
                </a:lnTo>
                <a:lnTo>
                  <a:pt x="380999" y="64008"/>
                </a:lnTo>
                <a:close/>
              </a:path>
              <a:path w="4055109" h="76200">
                <a:moveTo>
                  <a:pt x="432053" y="63246"/>
                </a:moveTo>
                <a:lnTo>
                  <a:pt x="432053" y="38100"/>
                </a:lnTo>
                <a:lnTo>
                  <a:pt x="406145" y="38100"/>
                </a:lnTo>
                <a:lnTo>
                  <a:pt x="406145" y="63246"/>
                </a:lnTo>
                <a:lnTo>
                  <a:pt x="432053" y="63246"/>
                </a:lnTo>
                <a:close/>
              </a:path>
              <a:path w="4055109" h="76200">
                <a:moveTo>
                  <a:pt x="482345" y="63246"/>
                </a:moveTo>
                <a:lnTo>
                  <a:pt x="482345" y="38100"/>
                </a:lnTo>
                <a:lnTo>
                  <a:pt x="457200" y="38100"/>
                </a:lnTo>
                <a:lnTo>
                  <a:pt x="457200" y="63246"/>
                </a:lnTo>
                <a:lnTo>
                  <a:pt x="482345" y="63246"/>
                </a:lnTo>
                <a:close/>
              </a:path>
              <a:path w="4055109" h="76200">
                <a:moveTo>
                  <a:pt x="533400" y="63246"/>
                </a:moveTo>
                <a:lnTo>
                  <a:pt x="533400" y="37338"/>
                </a:lnTo>
                <a:lnTo>
                  <a:pt x="508253" y="38100"/>
                </a:lnTo>
                <a:lnTo>
                  <a:pt x="508253" y="63246"/>
                </a:lnTo>
                <a:lnTo>
                  <a:pt x="533400" y="63246"/>
                </a:lnTo>
                <a:close/>
              </a:path>
              <a:path w="4055109" h="76200">
                <a:moveTo>
                  <a:pt x="584453" y="63246"/>
                </a:moveTo>
                <a:lnTo>
                  <a:pt x="584453" y="37338"/>
                </a:lnTo>
                <a:lnTo>
                  <a:pt x="558545" y="37338"/>
                </a:lnTo>
                <a:lnTo>
                  <a:pt x="558545" y="63246"/>
                </a:lnTo>
                <a:lnTo>
                  <a:pt x="584453" y="63246"/>
                </a:lnTo>
                <a:close/>
              </a:path>
              <a:path w="4055109" h="76200">
                <a:moveTo>
                  <a:pt x="634745" y="62484"/>
                </a:moveTo>
                <a:lnTo>
                  <a:pt x="634745" y="37338"/>
                </a:lnTo>
                <a:lnTo>
                  <a:pt x="609599" y="37338"/>
                </a:lnTo>
                <a:lnTo>
                  <a:pt x="609599" y="62484"/>
                </a:lnTo>
                <a:lnTo>
                  <a:pt x="634745" y="62484"/>
                </a:lnTo>
                <a:close/>
              </a:path>
              <a:path w="4055109" h="76200">
                <a:moveTo>
                  <a:pt x="685800" y="62484"/>
                </a:moveTo>
                <a:lnTo>
                  <a:pt x="685800" y="37338"/>
                </a:lnTo>
                <a:lnTo>
                  <a:pt x="660653" y="37338"/>
                </a:lnTo>
                <a:lnTo>
                  <a:pt x="660653" y="62484"/>
                </a:lnTo>
                <a:lnTo>
                  <a:pt x="685800" y="62484"/>
                </a:lnTo>
                <a:close/>
              </a:path>
              <a:path w="4055109" h="76200">
                <a:moveTo>
                  <a:pt x="736853" y="62484"/>
                </a:moveTo>
                <a:lnTo>
                  <a:pt x="736853" y="37338"/>
                </a:lnTo>
                <a:lnTo>
                  <a:pt x="710945" y="37338"/>
                </a:lnTo>
                <a:lnTo>
                  <a:pt x="710945" y="62484"/>
                </a:lnTo>
                <a:lnTo>
                  <a:pt x="736853" y="62484"/>
                </a:lnTo>
                <a:close/>
              </a:path>
              <a:path w="4055109" h="76200">
                <a:moveTo>
                  <a:pt x="787145" y="62484"/>
                </a:moveTo>
                <a:lnTo>
                  <a:pt x="787145" y="36576"/>
                </a:lnTo>
                <a:lnTo>
                  <a:pt x="761999" y="36576"/>
                </a:lnTo>
                <a:lnTo>
                  <a:pt x="761999" y="62484"/>
                </a:lnTo>
                <a:lnTo>
                  <a:pt x="787145" y="62484"/>
                </a:lnTo>
                <a:close/>
              </a:path>
              <a:path w="4055109" h="76200">
                <a:moveTo>
                  <a:pt x="838199" y="61722"/>
                </a:moveTo>
                <a:lnTo>
                  <a:pt x="838199" y="36576"/>
                </a:lnTo>
                <a:lnTo>
                  <a:pt x="813053" y="36576"/>
                </a:lnTo>
                <a:lnTo>
                  <a:pt x="813053" y="62484"/>
                </a:lnTo>
                <a:lnTo>
                  <a:pt x="838199" y="61722"/>
                </a:lnTo>
                <a:close/>
              </a:path>
              <a:path w="4055109" h="76200">
                <a:moveTo>
                  <a:pt x="889253" y="61722"/>
                </a:moveTo>
                <a:lnTo>
                  <a:pt x="889253" y="36576"/>
                </a:lnTo>
                <a:lnTo>
                  <a:pt x="863345" y="36576"/>
                </a:lnTo>
                <a:lnTo>
                  <a:pt x="863345" y="61722"/>
                </a:lnTo>
                <a:lnTo>
                  <a:pt x="889253" y="61722"/>
                </a:lnTo>
                <a:close/>
              </a:path>
              <a:path w="4055109" h="76200">
                <a:moveTo>
                  <a:pt x="939545" y="61722"/>
                </a:moveTo>
                <a:lnTo>
                  <a:pt x="939545" y="36576"/>
                </a:lnTo>
                <a:lnTo>
                  <a:pt x="914399" y="36576"/>
                </a:lnTo>
                <a:lnTo>
                  <a:pt x="914399" y="61722"/>
                </a:lnTo>
                <a:lnTo>
                  <a:pt x="939545" y="61722"/>
                </a:lnTo>
                <a:close/>
              </a:path>
              <a:path w="4055109" h="76200">
                <a:moveTo>
                  <a:pt x="990600" y="61722"/>
                </a:moveTo>
                <a:lnTo>
                  <a:pt x="990600" y="35814"/>
                </a:lnTo>
                <a:lnTo>
                  <a:pt x="965453" y="35814"/>
                </a:lnTo>
                <a:lnTo>
                  <a:pt x="965453" y="61722"/>
                </a:lnTo>
                <a:lnTo>
                  <a:pt x="990600" y="61722"/>
                </a:lnTo>
                <a:close/>
              </a:path>
              <a:path w="4055109" h="76200">
                <a:moveTo>
                  <a:pt x="1041653" y="60960"/>
                </a:moveTo>
                <a:lnTo>
                  <a:pt x="1041653" y="35814"/>
                </a:lnTo>
                <a:lnTo>
                  <a:pt x="1015745" y="35814"/>
                </a:lnTo>
                <a:lnTo>
                  <a:pt x="1015745" y="61722"/>
                </a:lnTo>
                <a:lnTo>
                  <a:pt x="1041653" y="60960"/>
                </a:lnTo>
                <a:close/>
              </a:path>
              <a:path w="4055109" h="76200">
                <a:moveTo>
                  <a:pt x="1091945" y="60960"/>
                </a:moveTo>
                <a:lnTo>
                  <a:pt x="1091945" y="35814"/>
                </a:lnTo>
                <a:lnTo>
                  <a:pt x="1066799" y="35814"/>
                </a:lnTo>
                <a:lnTo>
                  <a:pt x="1066799" y="60960"/>
                </a:lnTo>
                <a:lnTo>
                  <a:pt x="1091945" y="60960"/>
                </a:lnTo>
                <a:close/>
              </a:path>
              <a:path w="4055109" h="76200">
                <a:moveTo>
                  <a:pt x="1143000" y="60960"/>
                </a:moveTo>
                <a:lnTo>
                  <a:pt x="1143000" y="35814"/>
                </a:lnTo>
                <a:lnTo>
                  <a:pt x="1117853" y="35814"/>
                </a:lnTo>
                <a:lnTo>
                  <a:pt x="1117853" y="60960"/>
                </a:lnTo>
                <a:lnTo>
                  <a:pt x="1143000" y="60960"/>
                </a:lnTo>
                <a:close/>
              </a:path>
              <a:path w="4055109" h="76200">
                <a:moveTo>
                  <a:pt x="1194053" y="60960"/>
                </a:moveTo>
                <a:lnTo>
                  <a:pt x="1194053" y="35052"/>
                </a:lnTo>
                <a:lnTo>
                  <a:pt x="1168145" y="35814"/>
                </a:lnTo>
                <a:lnTo>
                  <a:pt x="1168145" y="60960"/>
                </a:lnTo>
                <a:lnTo>
                  <a:pt x="1194053" y="60960"/>
                </a:lnTo>
                <a:close/>
              </a:path>
              <a:path w="4055109" h="76200">
                <a:moveTo>
                  <a:pt x="1244345" y="60198"/>
                </a:moveTo>
                <a:lnTo>
                  <a:pt x="1244345" y="35052"/>
                </a:lnTo>
                <a:lnTo>
                  <a:pt x="1219199" y="35052"/>
                </a:lnTo>
                <a:lnTo>
                  <a:pt x="1219199" y="60960"/>
                </a:lnTo>
                <a:lnTo>
                  <a:pt x="1244345" y="60198"/>
                </a:lnTo>
                <a:close/>
              </a:path>
              <a:path w="4055109" h="76200">
                <a:moveTo>
                  <a:pt x="1295400" y="60198"/>
                </a:moveTo>
                <a:lnTo>
                  <a:pt x="1295400" y="35052"/>
                </a:lnTo>
                <a:lnTo>
                  <a:pt x="1270253" y="35052"/>
                </a:lnTo>
                <a:lnTo>
                  <a:pt x="1270253" y="60198"/>
                </a:lnTo>
                <a:lnTo>
                  <a:pt x="1295400" y="60198"/>
                </a:lnTo>
                <a:close/>
              </a:path>
              <a:path w="4055109" h="76200">
                <a:moveTo>
                  <a:pt x="1346453" y="60198"/>
                </a:moveTo>
                <a:lnTo>
                  <a:pt x="1346453" y="35052"/>
                </a:lnTo>
                <a:lnTo>
                  <a:pt x="1320545" y="35052"/>
                </a:lnTo>
                <a:lnTo>
                  <a:pt x="1320545" y="60198"/>
                </a:lnTo>
                <a:lnTo>
                  <a:pt x="1346453" y="60198"/>
                </a:lnTo>
                <a:close/>
              </a:path>
              <a:path w="4055109" h="76200">
                <a:moveTo>
                  <a:pt x="1396745" y="60198"/>
                </a:moveTo>
                <a:lnTo>
                  <a:pt x="1396745" y="34290"/>
                </a:lnTo>
                <a:lnTo>
                  <a:pt x="1371599" y="35052"/>
                </a:lnTo>
                <a:lnTo>
                  <a:pt x="1371599" y="60198"/>
                </a:lnTo>
                <a:lnTo>
                  <a:pt x="1396745" y="60198"/>
                </a:lnTo>
                <a:close/>
              </a:path>
              <a:path w="4055109" h="76200">
                <a:moveTo>
                  <a:pt x="1447800" y="60198"/>
                </a:moveTo>
                <a:lnTo>
                  <a:pt x="1447800" y="34290"/>
                </a:lnTo>
                <a:lnTo>
                  <a:pt x="1422653" y="34290"/>
                </a:lnTo>
                <a:lnTo>
                  <a:pt x="1422653" y="60198"/>
                </a:lnTo>
                <a:lnTo>
                  <a:pt x="1447800" y="60198"/>
                </a:lnTo>
                <a:close/>
              </a:path>
              <a:path w="4055109" h="76200">
                <a:moveTo>
                  <a:pt x="1498853" y="59436"/>
                </a:moveTo>
                <a:lnTo>
                  <a:pt x="1498853" y="34290"/>
                </a:lnTo>
                <a:lnTo>
                  <a:pt x="1472945" y="34290"/>
                </a:lnTo>
                <a:lnTo>
                  <a:pt x="1472945" y="59436"/>
                </a:lnTo>
                <a:lnTo>
                  <a:pt x="1498853" y="59436"/>
                </a:lnTo>
                <a:close/>
              </a:path>
              <a:path w="4055109" h="76200">
                <a:moveTo>
                  <a:pt x="1549145" y="59436"/>
                </a:moveTo>
                <a:lnTo>
                  <a:pt x="1549145" y="34290"/>
                </a:lnTo>
                <a:lnTo>
                  <a:pt x="1523999" y="34290"/>
                </a:lnTo>
                <a:lnTo>
                  <a:pt x="1523999" y="59436"/>
                </a:lnTo>
                <a:lnTo>
                  <a:pt x="1549145" y="59436"/>
                </a:lnTo>
                <a:close/>
              </a:path>
              <a:path w="4055109" h="76200">
                <a:moveTo>
                  <a:pt x="1600199" y="59436"/>
                </a:moveTo>
                <a:lnTo>
                  <a:pt x="1600199" y="33528"/>
                </a:lnTo>
                <a:lnTo>
                  <a:pt x="1575053" y="34290"/>
                </a:lnTo>
                <a:lnTo>
                  <a:pt x="1575053" y="59436"/>
                </a:lnTo>
                <a:lnTo>
                  <a:pt x="1600199" y="59436"/>
                </a:lnTo>
                <a:close/>
              </a:path>
              <a:path w="4055109" h="76200">
                <a:moveTo>
                  <a:pt x="1651253" y="59436"/>
                </a:moveTo>
                <a:lnTo>
                  <a:pt x="1651253" y="33528"/>
                </a:lnTo>
                <a:lnTo>
                  <a:pt x="1625345" y="33528"/>
                </a:lnTo>
                <a:lnTo>
                  <a:pt x="1625345" y="59436"/>
                </a:lnTo>
                <a:lnTo>
                  <a:pt x="1651253" y="59436"/>
                </a:lnTo>
                <a:close/>
              </a:path>
              <a:path w="4055109" h="76200">
                <a:moveTo>
                  <a:pt x="1701545" y="58674"/>
                </a:moveTo>
                <a:lnTo>
                  <a:pt x="1701545" y="33528"/>
                </a:lnTo>
                <a:lnTo>
                  <a:pt x="1676399" y="33528"/>
                </a:lnTo>
                <a:lnTo>
                  <a:pt x="1676399" y="58674"/>
                </a:lnTo>
                <a:lnTo>
                  <a:pt x="1701545" y="58674"/>
                </a:lnTo>
                <a:close/>
              </a:path>
              <a:path w="4055109" h="76200">
                <a:moveTo>
                  <a:pt x="1752600" y="58674"/>
                </a:moveTo>
                <a:lnTo>
                  <a:pt x="1752600" y="33528"/>
                </a:lnTo>
                <a:lnTo>
                  <a:pt x="1727453" y="33528"/>
                </a:lnTo>
                <a:lnTo>
                  <a:pt x="1727453" y="58674"/>
                </a:lnTo>
                <a:lnTo>
                  <a:pt x="1752600" y="58674"/>
                </a:lnTo>
                <a:close/>
              </a:path>
              <a:path w="4055109" h="76200">
                <a:moveTo>
                  <a:pt x="1803653" y="58674"/>
                </a:moveTo>
                <a:lnTo>
                  <a:pt x="1803653" y="33528"/>
                </a:lnTo>
                <a:lnTo>
                  <a:pt x="1777745" y="33528"/>
                </a:lnTo>
                <a:lnTo>
                  <a:pt x="1777745" y="58674"/>
                </a:lnTo>
                <a:lnTo>
                  <a:pt x="1803653" y="58674"/>
                </a:lnTo>
                <a:close/>
              </a:path>
              <a:path w="4055109" h="76200">
                <a:moveTo>
                  <a:pt x="1853945" y="58674"/>
                </a:moveTo>
                <a:lnTo>
                  <a:pt x="1853945" y="32766"/>
                </a:lnTo>
                <a:lnTo>
                  <a:pt x="1828799" y="32766"/>
                </a:lnTo>
                <a:lnTo>
                  <a:pt x="1828799" y="58674"/>
                </a:lnTo>
                <a:lnTo>
                  <a:pt x="1853945" y="58674"/>
                </a:lnTo>
                <a:close/>
              </a:path>
              <a:path w="4055109" h="76200">
                <a:moveTo>
                  <a:pt x="1904999" y="57912"/>
                </a:moveTo>
                <a:lnTo>
                  <a:pt x="1904999" y="32766"/>
                </a:lnTo>
                <a:lnTo>
                  <a:pt x="1879853" y="32766"/>
                </a:lnTo>
                <a:lnTo>
                  <a:pt x="1879853" y="58674"/>
                </a:lnTo>
                <a:lnTo>
                  <a:pt x="1904999" y="57912"/>
                </a:lnTo>
                <a:close/>
              </a:path>
              <a:path w="4055109" h="76200">
                <a:moveTo>
                  <a:pt x="1956053" y="57912"/>
                </a:moveTo>
                <a:lnTo>
                  <a:pt x="1956053" y="32766"/>
                </a:lnTo>
                <a:lnTo>
                  <a:pt x="1930145" y="32766"/>
                </a:lnTo>
                <a:lnTo>
                  <a:pt x="1930145" y="57912"/>
                </a:lnTo>
                <a:lnTo>
                  <a:pt x="1956053" y="57912"/>
                </a:lnTo>
                <a:close/>
              </a:path>
              <a:path w="4055109" h="76200">
                <a:moveTo>
                  <a:pt x="2006345" y="57912"/>
                </a:moveTo>
                <a:lnTo>
                  <a:pt x="2006345" y="32766"/>
                </a:lnTo>
                <a:lnTo>
                  <a:pt x="1981199" y="32766"/>
                </a:lnTo>
                <a:lnTo>
                  <a:pt x="1981199" y="57912"/>
                </a:lnTo>
                <a:lnTo>
                  <a:pt x="2006345" y="57912"/>
                </a:lnTo>
                <a:close/>
              </a:path>
              <a:path w="4055109" h="76200">
                <a:moveTo>
                  <a:pt x="2057400" y="57912"/>
                </a:moveTo>
                <a:lnTo>
                  <a:pt x="2057400" y="32004"/>
                </a:lnTo>
                <a:lnTo>
                  <a:pt x="2032253" y="32004"/>
                </a:lnTo>
                <a:lnTo>
                  <a:pt x="2032253" y="57912"/>
                </a:lnTo>
                <a:lnTo>
                  <a:pt x="2057400" y="57912"/>
                </a:lnTo>
                <a:close/>
              </a:path>
              <a:path w="4055109" h="76200">
                <a:moveTo>
                  <a:pt x="2108454" y="57150"/>
                </a:moveTo>
                <a:lnTo>
                  <a:pt x="2108454" y="32004"/>
                </a:lnTo>
                <a:lnTo>
                  <a:pt x="2082545" y="32004"/>
                </a:lnTo>
                <a:lnTo>
                  <a:pt x="2082545" y="57912"/>
                </a:lnTo>
                <a:lnTo>
                  <a:pt x="2108454" y="57150"/>
                </a:lnTo>
                <a:close/>
              </a:path>
              <a:path w="4055109" h="76200">
                <a:moveTo>
                  <a:pt x="2158745" y="57150"/>
                </a:moveTo>
                <a:lnTo>
                  <a:pt x="2158745" y="32004"/>
                </a:lnTo>
                <a:lnTo>
                  <a:pt x="2133599" y="32004"/>
                </a:lnTo>
                <a:lnTo>
                  <a:pt x="2133599" y="57150"/>
                </a:lnTo>
                <a:lnTo>
                  <a:pt x="2158745" y="57150"/>
                </a:lnTo>
                <a:close/>
              </a:path>
              <a:path w="4055109" h="76200">
                <a:moveTo>
                  <a:pt x="2209800" y="57150"/>
                </a:moveTo>
                <a:lnTo>
                  <a:pt x="2209800" y="32004"/>
                </a:lnTo>
                <a:lnTo>
                  <a:pt x="2184654" y="32004"/>
                </a:lnTo>
                <a:lnTo>
                  <a:pt x="2184654" y="57150"/>
                </a:lnTo>
                <a:lnTo>
                  <a:pt x="2209800" y="57150"/>
                </a:lnTo>
                <a:close/>
              </a:path>
              <a:path w="4055109" h="76200">
                <a:moveTo>
                  <a:pt x="2260854" y="57150"/>
                </a:moveTo>
                <a:lnTo>
                  <a:pt x="2260854" y="31242"/>
                </a:lnTo>
                <a:lnTo>
                  <a:pt x="2234945" y="32004"/>
                </a:lnTo>
                <a:lnTo>
                  <a:pt x="2234945" y="57150"/>
                </a:lnTo>
                <a:lnTo>
                  <a:pt x="2260854" y="57150"/>
                </a:lnTo>
                <a:close/>
              </a:path>
              <a:path w="4055109" h="76200">
                <a:moveTo>
                  <a:pt x="2311145" y="57150"/>
                </a:moveTo>
                <a:lnTo>
                  <a:pt x="2311145" y="31242"/>
                </a:lnTo>
                <a:lnTo>
                  <a:pt x="2285999" y="31242"/>
                </a:lnTo>
                <a:lnTo>
                  <a:pt x="2285999" y="57150"/>
                </a:lnTo>
                <a:lnTo>
                  <a:pt x="2311145" y="57150"/>
                </a:lnTo>
                <a:close/>
              </a:path>
              <a:path w="4055109" h="76200">
                <a:moveTo>
                  <a:pt x="2362200" y="56388"/>
                </a:moveTo>
                <a:lnTo>
                  <a:pt x="2362200" y="31242"/>
                </a:lnTo>
                <a:lnTo>
                  <a:pt x="2337054" y="31242"/>
                </a:lnTo>
                <a:lnTo>
                  <a:pt x="2337054" y="56388"/>
                </a:lnTo>
                <a:lnTo>
                  <a:pt x="2362200" y="56388"/>
                </a:lnTo>
                <a:close/>
              </a:path>
              <a:path w="4055109" h="76200">
                <a:moveTo>
                  <a:pt x="2413254" y="56388"/>
                </a:moveTo>
                <a:lnTo>
                  <a:pt x="2413254" y="31242"/>
                </a:lnTo>
                <a:lnTo>
                  <a:pt x="2387345" y="31242"/>
                </a:lnTo>
                <a:lnTo>
                  <a:pt x="2387345" y="56388"/>
                </a:lnTo>
                <a:lnTo>
                  <a:pt x="2413254" y="56388"/>
                </a:lnTo>
                <a:close/>
              </a:path>
              <a:path w="4055109" h="76200">
                <a:moveTo>
                  <a:pt x="2463545" y="56388"/>
                </a:moveTo>
                <a:lnTo>
                  <a:pt x="2463545" y="30480"/>
                </a:lnTo>
                <a:lnTo>
                  <a:pt x="2438399" y="31242"/>
                </a:lnTo>
                <a:lnTo>
                  <a:pt x="2438399" y="56388"/>
                </a:lnTo>
                <a:lnTo>
                  <a:pt x="2463545" y="56388"/>
                </a:lnTo>
                <a:close/>
              </a:path>
              <a:path w="4055109" h="76200">
                <a:moveTo>
                  <a:pt x="2514600" y="56388"/>
                </a:moveTo>
                <a:lnTo>
                  <a:pt x="2514600" y="30480"/>
                </a:lnTo>
                <a:lnTo>
                  <a:pt x="2489454" y="30480"/>
                </a:lnTo>
                <a:lnTo>
                  <a:pt x="2489454" y="56388"/>
                </a:lnTo>
                <a:lnTo>
                  <a:pt x="2514600" y="56388"/>
                </a:lnTo>
                <a:close/>
              </a:path>
              <a:path w="4055109" h="76200">
                <a:moveTo>
                  <a:pt x="2565654" y="55626"/>
                </a:moveTo>
                <a:lnTo>
                  <a:pt x="2565654" y="30480"/>
                </a:lnTo>
                <a:lnTo>
                  <a:pt x="2539745" y="30480"/>
                </a:lnTo>
                <a:lnTo>
                  <a:pt x="2539745" y="55626"/>
                </a:lnTo>
                <a:lnTo>
                  <a:pt x="2565654" y="55626"/>
                </a:lnTo>
                <a:close/>
              </a:path>
              <a:path w="4055109" h="76200">
                <a:moveTo>
                  <a:pt x="2615945" y="55626"/>
                </a:moveTo>
                <a:lnTo>
                  <a:pt x="2615945" y="30480"/>
                </a:lnTo>
                <a:lnTo>
                  <a:pt x="2590799" y="30480"/>
                </a:lnTo>
                <a:lnTo>
                  <a:pt x="2590799" y="55626"/>
                </a:lnTo>
                <a:lnTo>
                  <a:pt x="2615945" y="55626"/>
                </a:lnTo>
                <a:close/>
              </a:path>
              <a:path w="4055109" h="76200">
                <a:moveTo>
                  <a:pt x="2667000" y="55626"/>
                </a:moveTo>
                <a:lnTo>
                  <a:pt x="2667000" y="30480"/>
                </a:lnTo>
                <a:lnTo>
                  <a:pt x="2641854" y="30480"/>
                </a:lnTo>
                <a:lnTo>
                  <a:pt x="2641854" y="55626"/>
                </a:lnTo>
                <a:lnTo>
                  <a:pt x="2667000" y="55626"/>
                </a:lnTo>
                <a:close/>
              </a:path>
              <a:path w="4055109" h="76200">
                <a:moveTo>
                  <a:pt x="2718054" y="55626"/>
                </a:moveTo>
                <a:lnTo>
                  <a:pt x="2718054" y="29718"/>
                </a:lnTo>
                <a:lnTo>
                  <a:pt x="2692145" y="29718"/>
                </a:lnTo>
                <a:lnTo>
                  <a:pt x="2692145" y="55626"/>
                </a:lnTo>
                <a:lnTo>
                  <a:pt x="2718054" y="55626"/>
                </a:lnTo>
                <a:close/>
              </a:path>
              <a:path w="4055109" h="76200">
                <a:moveTo>
                  <a:pt x="2768345" y="54864"/>
                </a:moveTo>
                <a:lnTo>
                  <a:pt x="2768345" y="29718"/>
                </a:lnTo>
                <a:lnTo>
                  <a:pt x="2743199" y="29718"/>
                </a:lnTo>
                <a:lnTo>
                  <a:pt x="2743199" y="54864"/>
                </a:lnTo>
                <a:lnTo>
                  <a:pt x="2768345" y="54864"/>
                </a:lnTo>
                <a:close/>
              </a:path>
              <a:path w="4055109" h="76200">
                <a:moveTo>
                  <a:pt x="2819400" y="54864"/>
                </a:moveTo>
                <a:lnTo>
                  <a:pt x="2819400" y="29718"/>
                </a:lnTo>
                <a:lnTo>
                  <a:pt x="2794254" y="29718"/>
                </a:lnTo>
                <a:lnTo>
                  <a:pt x="2794254" y="54864"/>
                </a:lnTo>
                <a:lnTo>
                  <a:pt x="2819400" y="54864"/>
                </a:lnTo>
                <a:close/>
              </a:path>
              <a:path w="4055109" h="76200">
                <a:moveTo>
                  <a:pt x="2870454" y="54864"/>
                </a:moveTo>
                <a:lnTo>
                  <a:pt x="2870454" y="29718"/>
                </a:lnTo>
                <a:lnTo>
                  <a:pt x="2844545" y="29718"/>
                </a:lnTo>
                <a:lnTo>
                  <a:pt x="2844545" y="54864"/>
                </a:lnTo>
                <a:lnTo>
                  <a:pt x="2870454" y="54864"/>
                </a:lnTo>
                <a:close/>
              </a:path>
              <a:path w="4055109" h="76200">
                <a:moveTo>
                  <a:pt x="2920745" y="54864"/>
                </a:moveTo>
                <a:lnTo>
                  <a:pt x="2920745" y="28956"/>
                </a:lnTo>
                <a:lnTo>
                  <a:pt x="2895599" y="28956"/>
                </a:lnTo>
                <a:lnTo>
                  <a:pt x="2895599" y="54864"/>
                </a:lnTo>
                <a:lnTo>
                  <a:pt x="2920745" y="54864"/>
                </a:lnTo>
                <a:close/>
              </a:path>
              <a:path w="4055109" h="76200">
                <a:moveTo>
                  <a:pt x="2971799" y="54102"/>
                </a:moveTo>
                <a:lnTo>
                  <a:pt x="2971799" y="28956"/>
                </a:lnTo>
                <a:lnTo>
                  <a:pt x="2946654" y="28956"/>
                </a:lnTo>
                <a:lnTo>
                  <a:pt x="2946654" y="54864"/>
                </a:lnTo>
                <a:lnTo>
                  <a:pt x="2971799" y="54102"/>
                </a:lnTo>
                <a:close/>
              </a:path>
              <a:path w="4055109" h="76200">
                <a:moveTo>
                  <a:pt x="3022854" y="54102"/>
                </a:moveTo>
                <a:lnTo>
                  <a:pt x="3022854" y="28956"/>
                </a:lnTo>
                <a:lnTo>
                  <a:pt x="2996945" y="28956"/>
                </a:lnTo>
                <a:lnTo>
                  <a:pt x="2996945" y="54102"/>
                </a:lnTo>
                <a:lnTo>
                  <a:pt x="3022854" y="54102"/>
                </a:lnTo>
                <a:close/>
              </a:path>
              <a:path w="4055109" h="76200">
                <a:moveTo>
                  <a:pt x="3073145" y="54102"/>
                </a:moveTo>
                <a:lnTo>
                  <a:pt x="3073145" y="28956"/>
                </a:lnTo>
                <a:lnTo>
                  <a:pt x="3047999" y="28956"/>
                </a:lnTo>
                <a:lnTo>
                  <a:pt x="3047999" y="54102"/>
                </a:lnTo>
                <a:lnTo>
                  <a:pt x="3073145" y="54102"/>
                </a:lnTo>
                <a:close/>
              </a:path>
              <a:path w="4055109" h="76200">
                <a:moveTo>
                  <a:pt x="3124199" y="54102"/>
                </a:moveTo>
                <a:lnTo>
                  <a:pt x="3124199" y="28194"/>
                </a:lnTo>
                <a:lnTo>
                  <a:pt x="3099054" y="28956"/>
                </a:lnTo>
                <a:lnTo>
                  <a:pt x="3099054" y="54102"/>
                </a:lnTo>
                <a:lnTo>
                  <a:pt x="3124199" y="54102"/>
                </a:lnTo>
                <a:close/>
              </a:path>
              <a:path w="4055109" h="76200">
                <a:moveTo>
                  <a:pt x="3175254" y="53340"/>
                </a:moveTo>
                <a:lnTo>
                  <a:pt x="3175254" y="28194"/>
                </a:lnTo>
                <a:lnTo>
                  <a:pt x="3149345" y="28194"/>
                </a:lnTo>
                <a:lnTo>
                  <a:pt x="3149345" y="54102"/>
                </a:lnTo>
                <a:lnTo>
                  <a:pt x="3175254" y="53340"/>
                </a:lnTo>
                <a:close/>
              </a:path>
              <a:path w="4055109" h="76200">
                <a:moveTo>
                  <a:pt x="3225545" y="53339"/>
                </a:moveTo>
                <a:lnTo>
                  <a:pt x="3225545" y="28193"/>
                </a:lnTo>
                <a:lnTo>
                  <a:pt x="3200399" y="28194"/>
                </a:lnTo>
                <a:lnTo>
                  <a:pt x="3200399" y="53340"/>
                </a:lnTo>
                <a:lnTo>
                  <a:pt x="3225545" y="53339"/>
                </a:lnTo>
                <a:close/>
              </a:path>
              <a:path w="4055109" h="76200">
                <a:moveTo>
                  <a:pt x="3276600" y="53339"/>
                </a:moveTo>
                <a:lnTo>
                  <a:pt x="3276600" y="28193"/>
                </a:lnTo>
                <a:lnTo>
                  <a:pt x="3251454" y="28193"/>
                </a:lnTo>
                <a:lnTo>
                  <a:pt x="3251454" y="53339"/>
                </a:lnTo>
                <a:lnTo>
                  <a:pt x="3276600" y="53339"/>
                </a:lnTo>
                <a:close/>
              </a:path>
              <a:path w="4055109" h="76200">
                <a:moveTo>
                  <a:pt x="3327654" y="53339"/>
                </a:moveTo>
                <a:lnTo>
                  <a:pt x="3327654" y="27431"/>
                </a:lnTo>
                <a:lnTo>
                  <a:pt x="3301745" y="28193"/>
                </a:lnTo>
                <a:lnTo>
                  <a:pt x="3301745" y="53339"/>
                </a:lnTo>
                <a:lnTo>
                  <a:pt x="3327654" y="53339"/>
                </a:lnTo>
                <a:close/>
              </a:path>
              <a:path w="4055109" h="76200">
                <a:moveTo>
                  <a:pt x="3377945" y="53339"/>
                </a:moveTo>
                <a:lnTo>
                  <a:pt x="3377945" y="27431"/>
                </a:lnTo>
                <a:lnTo>
                  <a:pt x="3352799" y="27431"/>
                </a:lnTo>
                <a:lnTo>
                  <a:pt x="3352799" y="53339"/>
                </a:lnTo>
                <a:lnTo>
                  <a:pt x="3377945" y="53339"/>
                </a:lnTo>
                <a:close/>
              </a:path>
              <a:path w="4055109" h="76200">
                <a:moveTo>
                  <a:pt x="3429000" y="52577"/>
                </a:moveTo>
                <a:lnTo>
                  <a:pt x="3429000" y="27431"/>
                </a:lnTo>
                <a:lnTo>
                  <a:pt x="3403854" y="27431"/>
                </a:lnTo>
                <a:lnTo>
                  <a:pt x="3403854" y="52577"/>
                </a:lnTo>
                <a:lnTo>
                  <a:pt x="3429000" y="52577"/>
                </a:lnTo>
                <a:close/>
              </a:path>
              <a:path w="4055109" h="76200">
                <a:moveTo>
                  <a:pt x="3480054" y="52577"/>
                </a:moveTo>
                <a:lnTo>
                  <a:pt x="3480054" y="27431"/>
                </a:lnTo>
                <a:lnTo>
                  <a:pt x="3454145" y="27431"/>
                </a:lnTo>
                <a:lnTo>
                  <a:pt x="3454145" y="52577"/>
                </a:lnTo>
                <a:lnTo>
                  <a:pt x="3480054" y="52577"/>
                </a:lnTo>
                <a:close/>
              </a:path>
              <a:path w="4055109" h="76200">
                <a:moveTo>
                  <a:pt x="3530345" y="52577"/>
                </a:moveTo>
                <a:lnTo>
                  <a:pt x="3530345" y="26669"/>
                </a:lnTo>
                <a:lnTo>
                  <a:pt x="3505199" y="27431"/>
                </a:lnTo>
                <a:lnTo>
                  <a:pt x="3505199" y="52577"/>
                </a:lnTo>
                <a:lnTo>
                  <a:pt x="3530345" y="52577"/>
                </a:lnTo>
                <a:close/>
              </a:path>
              <a:path w="4055109" h="76200">
                <a:moveTo>
                  <a:pt x="3581400" y="52577"/>
                </a:moveTo>
                <a:lnTo>
                  <a:pt x="3581400" y="26669"/>
                </a:lnTo>
                <a:lnTo>
                  <a:pt x="3556254" y="26669"/>
                </a:lnTo>
                <a:lnTo>
                  <a:pt x="3556254" y="52577"/>
                </a:lnTo>
                <a:lnTo>
                  <a:pt x="3581400" y="52577"/>
                </a:lnTo>
                <a:close/>
              </a:path>
              <a:path w="4055109" h="76200">
                <a:moveTo>
                  <a:pt x="3632454" y="51815"/>
                </a:moveTo>
                <a:lnTo>
                  <a:pt x="3632454" y="26669"/>
                </a:lnTo>
                <a:lnTo>
                  <a:pt x="3606545" y="26669"/>
                </a:lnTo>
                <a:lnTo>
                  <a:pt x="3606545" y="51815"/>
                </a:lnTo>
                <a:lnTo>
                  <a:pt x="3632454" y="51815"/>
                </a:lnTo>
                <a:close/>
              </a:path>
              <a:path w="4055109" h="76200">
                <a:moveTo>
                  <a:pt x="3682745" y="51815"/>
                </a:moveTo>
                <a:lnTo>
                  <a:pt x="3682745" y="26669"/>
                </a:lnTo>
                <a:lnTo>
                  <a:pt x="3657599" y="26669"/>
                </a:lnTo>
                <a:lnTo>
                  <a:pt x="3657599" y="51815"/>
                </a:lnTo>
                <a:lnTo>
                  <a:pt x="3682745" y="51815"/>
                </a:lnTo>
                <a:close/>
              </a:path>
              <a:path w="4055109" h="76200">
                <a:moveTo>
                  <a:pt x="3733800" y="51815"/>
                </a:moveTo>
                <a:lnTo>
                  <a:pt x="3733800" y="26669"/>
                </a:lnTo>
                <a:lnTo>
                  <a:pt x="3708654" y="26669"/>
                </a:lnTo>
                <a:lnTo>
                  <a:pt x="3708654" y="51815"/>
                </a:lnTo>
                <a:lnTo>
                  <a:pt x="3733800" y="51815"/>
                </a:lnTo>
                <a:close/>
              </a:path>
              <a:path w="4055109" h="76200">
                <a:moveTo>
                  <a:pt x="3784854" y="51815"/>
                </a:moveTo>
                <a:lnTo>
                  <a:pt x="3784854" y="25907"/>
                </a:lnTo>
                <a:lnTo>
                  <a:pt x="3758945" y="25907"/>
                </a:lnTo>
                <a:lnTo>
                  <a:pt x="3758945" y="51815"/>
                </a:lnTo>
                <a:lnTo>
                  <a:pt x="3784854" y="51815"/>
                </a:lnTo>
                <a:close/>
              </a:path>
              <a:path w="4055109" h="76200">
                <a:moveTo>
                  <a:pt x="3835145" y="51053"/>
                </a:moveTo>
                <a:lnTo>
                  <a:pt x="3835145" y="25907"/>
                </a:lnTo>
                <a:lnTo>
                  <a:pt x="3809999" y="25907"/>
                </a:lnTo>
                <a:lnTo>
                  <a:pt x="3809999" y="51815"/>
                </a:lnTo>
                <a:lnTo>
                  <a:pt x="3835145" y="51053"/>
                </a:lnTo>
                <a:close/>
              </a:path>
              <a:path w="4055109" h="76200">
                <a:moveTo>
                  <a:pt x="3886199" y="51053"/>
                </a:moveTo>
                <a:lnTo>
                  <a:pt x="3886199" y="25907"/>
                </a:lnTo>
                <a:lnTo>
                  <a:pt x="3861053" y="25907"/>
                </a:lnTo>
                <a:lnTo>
                  <a:pt x="3861053" y="51053"/>
                </a:lnTo>
                <a:lnTo>
                  <a:pt x="3886199" y="51053"/>
                </a:lnTo>
                <a:close/>
              </a:path>
              <a:path w="4055109" h="76200">
                <a:moveTo>
                  <a:pt x="3937253" y="51053"/>
                </a:moveTo>
                <a:lnTo>
                  <a:pt x="3937253" y="25907"/>
                </a:lnTo>
                <a:lnTo>
                  <a:pt x="3911345" y="25907"/>
                </a:lnTo>
                <a:lnTo>
                  <a:pt x="3911345" y="51053"/>
                </a:lnTo>
                <a:lnTo>
                  <a:pt x="3937253" y="51053"/>
                </a:lnTo>
                <a:close/>
              </a:path>
              <a:path w="4055109" h="76200">
                <a:moveTo>
                  <a:pt x="3980959" y="25145"/>
                </a:moveTo>
                <a:lnTo>
                  <a:pt x="3962399" y="25145"/>
                </a:lnTo>
                <a:lnTo>
                  <a:pt x="3962399" y="51053"/>
                </a:lnTo>
                <a:lnTo>
                  <a:pt x="3978401" y="51053"/>
                </a:lnTo>
                <a:lnTo>
                  <a:pt x="3978401" y="38100"/>
                </a:lnTo>
                <a:lnTo>
                  <a:pt x="3980959" y="25145"/>
                </a:lnTo>
                <a:close/>
              </a:path>
              <a:path w="4055109" h="76200">
                <a:moveTo>
                  <a:pt x="3987545" y="51053"/>
                </a:moveTo>
                <a:lnTo>
                  <a:pt x="3987545" y="25145"/>
                </a:lnTo>
                <a:lnTo>
                  <a:pt x="3980959" y="25145"/>
                </a:lnTo>
                <a:lnTo>
                  <a:pt x="3978401" y="38100"/>
                </a:lnTo>
                <a:lnTo>
                  <a:pt x="3980959" y="51053"/>
                </a:lnTo>
                <a:lnTo>
                  <a:pt x="3987545" y="51053"/>
                </a:lnTo>
                <a:close/>
              </a:path>
              <a:path w="4055109" h="76200">
                <a:moveTo>
                  <a:pt x="3980959" y="51053"/>
                </a:moveTo>
                <a:lnTo>
                  <a:pt x="3978401" y="38100"/>
                </a:lnTo>
                <a:lnTo>
                  <a:pt x="3978401" y="51053"/>
                </a:lnTo>
                <a:lnTo>
                  <a:pt x="3980959" y="51053"/>
                </a:lnTo>
                <a:close/>
              </a:path>
              <a:path w="4055109" h="76200">
                <a:moveTo>
                  <a:pt x="4054601" y="38100"/>
                </a:moveTo>
                <a:lnTo>
                  <a:pt x="4051542" y="23145"/>
                </a:lnTo>
                <a:lnTo>
                  <a:pt x="4043267" y="11049"/>
                </a:lnTo>
                <a:lnTo>
                  <a:pt x="4031134" y="2952"/>
                </a:lnTo>
                <a:lnTo>
                  <a:pt x="4016501" y="0"/>
                </a:lnTo>
                <a:lnTo>
                  <a:pt x="4001547" y="2952"/>
                </a:lnTo>
                <a:lnTo>
                  <a:pt x="3989450" y="11049"/>
                </a:lnTo>
                <a:lnTo>
                  <a:pt x="3981354" y="23145"/>
                </a:lnTo>
                <a:lnTo>
                  <a:pt x="3980959" y="25145"/>
                </a:lnTo>
                <a:lnTo>
                  <a:pt x="3987545" y="25145"/>
                </a:lnTo>
                <a:lnTo>
                  <a:pt x="3987545" y="62304"/>
                </a:lnTo>
                <a:lnTo>
                  <a:pt x="3989450" y="65150"/>
                </a:lnTo>
                <a:lnTo>
                  <a:pt x="4001547" y="73247"/>
                </a:lnTo>
                <a:lnTo>
                  <a:pt x="4013453" y="75598"/>
                </a:lnTo>
                <a:lnTo>
                  <a:pt x="4013453" y="25145"/>
                </a:lnTo>
                <a:lnTo>
                  <a:pt x="4016501" y="25145"/>
                </a:lnTo>
                <a:lnTo>
                  <a:pt x="4016501" y="76200"/>
                </a:lnTo>
                <a:lnTo>
                  <a:pt x="4031456" y="73140"/>
                </a:lnTo>
                <a:lnTo>
                  <a:pt x="4043552" y="64865"/>
                </a:lnTo>
                <a:lnTo>
                  <a:pt x="4051649" y="52732"/>
                </a:lnTo>
                <a:lnTo>
                  <a:pt x="4054601" y="38100"/>
                </a:lnTo>
                <a:close/>
              </a:path>
              <a:path w="4055109" h="76200">
                <a:moveTo>
                  <a:pt x="3987545" y="62304"/>
                </a:moveTo>
                <a:lnTo>
                  <a:pt x="3987545" y="51053"/>
                </a:lnTo>
                <a:lnTo>
                  <a:pt x="3980959" y="51053"/>
                </a:lnTo>
                <a:lnTo>
                  <a:pt x="3981354" y="53054"/>
                </a:lnTo>
                <a:lnTo>
                  <a:pt x="3987545" y="62304"/>
                </a:lnTo>
                <a:close/>
              </a:path>
              <a:path w="4055109" h="76200">
                <a:moveTo>
                  <a:pt x="4016501" y="51053"/>
                </a:moveTo>
                <a:lnTo>
                  <a:pt x="4016501" y="25145"/>
                </a:lnTo>
                <a:lnTo>
                  <a:pt x="4013453" y="25145"/>
                </a:lnTo>
                <a:lnTo>
                  <a:pt x="4013453" y="51053"/>
                </a:lnTo>
                <a:lnTo>
                  <a:pt x="4016501" y="51053"/>
                </a:lnTo>
                <a:close/>
              </a:path>
              <a:path w="4055109" h="76200">
                <a:moveTo>
                  <a:pt x="4016501" y="76200"/>
                </a:moveTo>
                <a:lnTo>
                  <a:pt x="4016501" y="51053"/>
                </a:lnTo>
                <a:lnTo>
                  <a:pt x="4013453" y="51053"/>
                </a:lnTo>
                <a:lnTo>
                  <a:pt x="4013453" y="75598"/>
                </a:lnTo>
                <a:lnTo>
                  <a:pt x="4016501" y="762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79776" y="6457950"/>
            <a:ext cx="3953510" cy="76200"/>
          </a:xfrm>
          <a:custGeom>
            <a:avLst/>
            <a:gdLst/>
            <a:ahLst/>
            <a:cxnLst/>
            <a:rect l="l" t="t" r="r" b="b"/>
            <a:pathLst>
              <a:path w="3953509" h="76200">
                <a:moveTo>
                  <a:pt x="25907" y="51054"/>
                </a:moveTo>
                <a:lnTo>
                  <a:pt x="25907" y="25908"/>
                </a:lnTo>
                <a:lnTo>
                  <a:pt x="0" y="25908"/>
                </a:lnTo>
                <a:lnTo>
                  <a:pt x="0" y="51054"/>
                </a:lnTo>
                <a:lnTo>
                  <a:pt x="25907" y="51054"/>
                </a:lnTo>
                <a:close/>
              </a:path>
              <a:path w="3953509" h="76200">
                <a:moveTo>
                  <a:pt x="76200" y="51054"/>
                </a:moveTo>
                <a:lnTo>
                  <a:pt x="76200" y="25908"/>
                </a:lnTo>
                <a:lnTo>
                  <a:pt x="51054" y="25908"/>
                </a:lnTo>
                <a:lnTo>
                  <a:pt x="51054" y="51054"/>
                </a:lnTo>
                <a:lnTo>
                  <a:pt x="76200" y="51054"/>
                </a:lnTo>
                <a:close/>
              </a:path>
              <a:path w="3953509" h="76200">
                <a:moveTo>
                  <a:pt x="127253" y="51054"/>
                </a:moveTo>
                <a:lnTo>
                  <a:pt x="127253" y="25908"/>
                </a:lnTo>
                <a:lnTo>
                  <a:pt x="102107" y="25908"/>
                </a:lnTo>
                <a:lnTo>
                  <a:pt x="102107" y="51054"/>
                </a:lnTo>
                <a:lnTo>
                  <a:pt x="127253" y="51054"/>
                </a:lnTo>
                <a:close/>
              </a:path>
              <a:path w="3953509" h="76200">
                <a:moveTo>
                  <a:pt x="178307" y="51054"/>
                </a:moveTo>
                <a:lnTo>
                  <a:pt x="178307" y="25908"/>
                </a:lnTo>
                <a:lnTo>
                  <a:pt x="152400" y="25908"/>
                </a:lnTo>
                <a:lnTo>
                  <a:pt x="152400" y="51054"/>
                </a:lnTo>
                <a:lnTo>
                  <a:pt x="178307" y="51054"/>
                </a:lnTo>
                <a:close/>
              </a:path>
              <a:path w="3953509" h="76200">
                <a:moveTo>
                  <a:pt x="228600" y="51054"/>
                </a:moveTo>
                <a:lnTo>
                  <a:pt x="228600" y="25908"/>
                </a:lnTo>
                <a:lnTo>
                  <a:pt x="203454" y="25908"/>
                </a:lnTo>
                <a:lnTo>
                  <a:pt x="203454" y="51054"/>
                </a:lnTo>
                <a:lnTo>
                  <a:pt x="228600" y="51054"/>
                </a:lnTo>
                <a:close/>
              </a:path>
              <a:path w="3953509" h="76200">
                <a:moveTo>
                  <a:pt x="279653" y="51054"/>
                </a:moveTo>
                <a:lnTo>
                  <a:pt x="279653" y="25908"/>
                </a:lnTo>
                <a:lnTo>
                  <a:pt x="254507" y="25908"/>
                </a:lnTo>
                <a:lnTo>
                  <a:pt x="254507" y="51054"/>
                </a:lnTo>
                <a:lnTo>
                  <a:pt x="279653" y="51054"/>
                </a:lnTo>
                <a:close/>
              </a:path>
              <a:path w="3953509" h="76200">
                <a:moveTo>
                  <a:pt x="330707" y="51054"/>
                </a:moveTo>
                <a:lnTo>
                  <a:pt x="330707" y="25908"/>
                </a:lnTo>
                <a:lnTo>
                  <a:pt x="304800" y="25908"/>
                </a:lnTo>
                <a:lnTo>
                  <a:pt x="304800" y="51054"/>
                </a:lnTo>
                <a:lnTo>
                  <a:pt x="330707" y="51054"/>
                </a:lnTo>
                <a:close/>
              </a:path>
              <a:path w="3953509" h="76200">
                <a:moveTo>
                  <a:pt x="381000" y="51054"/>
                </a:moveTo>
                <a:lnTo>
                  <a:pt x="381000" y="25908"/>
                </a:lnTo>
                <a:lnTo>
                  <a:pt x="355854" y="25908"/>
                </a:lnTo>
                <a:lnTo>
                  <a:pt x="355854" y="51054"/>
                </a:lnTo>
                <a:lnTo>
                  <a:pt x="381000" y="51054"/>
                </a:lnTo>
                <a:close/>
              </a:path>
              <a:path w="3953509" h="76200">
                <a:moveTo>
                  <a:pt x="432053" y="51054"/>
                </a:moveTo>
                <a:lnTo>
                  <a:pt x="432053" y="25908"/>
                </a:lnTo>
                <a:lnTo>
                  <a:pt x="406907" y="25908"/>
                </a:lnTo>
                <a:lnTo>
                  <a:pt x="406907" y="51054"/>
                </a:lnTo>
                <a:lnTo>
                  <a:pt x="432053" y="51054"/>
                </a:lnTo>
                <a:close/>
              </a:path>
              <a:path w="3953509" h="76200">
                <a:moveTo>
                  <a:pt x="483108" y="51054"/>
                </a:moveTo>
                <a:lnTo>
                  <a:pt x="483108" y="25908"/>
                </a:lnTo>
                <a:lnTo>
                  <a:pt x="457200" y="25908"/>
                </a:lnTo>
                <a:lnTo>
                  <a:pt x="457200" y="51054"/>
                </a:lnTo>
                <a:lnTo>
                  <a:pt x="483108" y="51054"/>
                </a:lnTo>
                <a:close/>
              </a:path>
              <a:path w="3953509" h="76200">
                <a:moveTo>
                  <a:pt x="533400" y="51054"/>
                </a:moveTo>
                <a:lnTo>
                  <a:pt x="533400" y="25908"/>
                </a:lnTo>
                <a:lnTo>
                  <a:pt x="508254" y="25908"/>
                </a:lnTo>
                <a:lnTo>
                  <a:pt x="508254" y="51054"/>
                </a:lnTo>
                <a:lnTo>
                  <a:pt x="533400" y="51054"/>
                </a:lnTo>
                <a:close/>
              </a:path>
              <a:path w="3953509" h="76200">
                <a:moveTo>
                  <a:pt x="584454" y="51054"/>
                </a:moveTo>
                <a:lnTo>
                  <a:pt x="584454" y="25908"/>
                </a:lnTo>
                <a:lnTo>
                  <a:pt x="559308" y="25908"/>
                </a:lnTo>
                <a:lnTo>
                  <a:pt x="559308" y="51054"/>
                </a:lnTo>
                <a:lnTo>
                  <a:pt x="584454" y="51054"/>
                </a:lnTo>
                <a:close/>
              </a:path>
              <a:path w="3953509" h="76200">
                <a:moveTo>
                  <a:pt x="635508" y="51054"/>
                </a:moveTo>
                <a:lnTo>
                  <a:pt x="635508" y="25908"/>
                </a:lnTo>
                <a:lnTo>
                  <a:pt x="609600" y="25908"/>
                </a:lnTo>
                <a:lnTo>
                  <a:pt x="609600" y="51054"/>
                </a:lnTo>
                <a:lnTo>
                  <a:pt x="635508" y="51054"/>
                </a:lnTo>
                <a:close/>
              </a:path>
              <a:path w="3953509" h="76200">
                <a:moveTo>
                  <a:pt x="685800" y="51054"/>
                </a:moveTo>
                <a:lnTo>
                  <a:pt x="685800" y="25908"/>
                </a:lnTo>
                <a:lnTo>
                  <a:pt x="660654" y="25908"/>
                </a:lnTo>
                <a:lnTo>
                  <a:pt x="660654" y="51054"/>
                </a:lnTo>
                <a:lnTo>
                  <a:pt x="685800" y="51054"/>
                </a:lnTo>
                <a:close/>
              </a:path>
              <a:path w="3953509" h="76200">
                <a:moveTo>
                  <a:pt x="736854" y="51054"/>
                </a:moveTo>
                <a:lnTo>
                  <a:pt x="736854" y="25908"/>
                </a:lnTo>
                <a:lnTo>
                  <a:pt x="711708" y="25908"/>
                </a:lnTo>
                <a:lnTo>
                  <a:pt x="711708" y="51054"/>
                </a:lnTo>
                <a:lnTo>
                  <a:pt x="736854" y="51054"/>
                </a:lnTo>
                <a:close/>
              </a:path>
              <a:path w="3953509" h="76200">
                <a:moveTo>
                  <a:pt x="787908" y="51054"/>
                </a:moveTo>
                <a:lnTo>
                  <a:pt x="787908" y="25908"/>
                </a:lnTo>
                <a:lnTo>
                  <a:pt x="762000" y="25908"/>
                </a:lnTo>
                <a:lnTo>
                  <a:pt x="762000" y="51054"/>
                </a:lnTo>
                <a:lnTo>
                  <a:pt x="787908" y="51054"/>
                </a:lnTo>
                <a:close/>
              </a:path>
              <a:path w="3953509" h="76200">
                <a:moveTo>
                  <a:pt x="838200" y="51054"/>
                </a:moveTo>
                <a:lnTo>
                  <a:pt x="838200" y="25908"/>
                </a:lnTo>
                <a:lnTo>
                  <a:pt x="813054" y="25908"/>
                </a:lnTo>
                <a:lnTo>
                  <a:pt x="813054" y="51054"/>
                </a:lnTo>
                <a:lnTo>
                  <a:pt x="838200" y="51054"/>
                </a:lnTo>
                <a:close/>
              </a:path>
              <a:path w="3953509" h="76200">
                <a:moveTo>
                  <a:pt x="889254" y="51054"/>
                </a:moveTo>
                <a:lnTo>
                  <a:pt x="889254" y="25908"/>
                </a:lnTo>
                <a:lnTo>
                  <a:pt x="864108" y="25908"/>
                </a:lnTo>
                <a:lnTo>
                  <a:pt x="864108" y="51054"/>
                </a:lnTo>
                <a:lnTo>
                  <a:pt x="889254" y="51054"/>
                </a:lnTo>
                <a:close/>
              </a:path>
              <a:path w="3953509" h="76200">
                <a:moveTo>
                  <a:pt x="940308" y="51054"/>
                </a:moveTo>
                <a:lnTo>
                  <a:pt x="940308" y="25908"/>
                </a:lnTo>
                <a:lnTo>
                  <a:pt x="914400" y="25908"/>
                </a:lnTo>
                <a:lnTo>
                  <a:pt x="914400" y="51054"/>
                </a:lnTo>
                <a:lnTo>
                  <a:pt x="940308" y="51054"/>
                </a:lnTo>
                <a:close/>
              </a:path>
              <a:path w="3953509" h="76200">
                <a:moveTo>
                  <a:pt x="990600" y="51054"/>
                </a:moveTo>
                <a:lnTo>
                  <a:pt x="990600" y="25908"/>
                </a:lnTo>
                <a:lnTo>
                  <a:pt x="965454" y="25908"/>
                </a:lnTo>
                <a:lnTo>
                  <a:pt x="965454" y="51054"/>
                </a:lnTo>
                <a:lnTo>
                  <a:pt x="990600" y="51054"/>
                </a:lnTo>
                <a:close/>
              </a:path>
              <a:path w="3953509" h="76200">
                <a:moveTo>
                  <a:pt x="1041654" y="51054"/>
                </a:moveTo>
                <a:lnTo>
                  <a:pt x="1041654" y="25908"/>
                </a:lnTo>
                <a:lnTo>
                  <a:pt x="1016508" y="25908"/>
                </a:lnTo>
                <a:lnTo>
                  <a:pt x="1016508" y="51054"/>
                </a:lnTo>
                <a:lnTo>
                  <a:pt x="1041654" y="51054"/>
                </a:lnTo>
                <a:close/>
              </a:path>
              <a:path w="3953509" h="76200">
                <a:moveTo>
                  <a:pt x="1092708" y="51054"/>
                </a:moveTo>
                <a:lnTo>
                  <a:pt x="1092708" y="25908"/>
                </a:lnTo>
                <a:lnTo>
                  <a:pt x="1066800" y="25908"/>
                </a:lnTo>
                <a:lnTo>
                  <a:pt x="1066800" y="51054"/>
                </a:lnTo>
                <a:lnTo>
                  <a:pt x="1092708" y="51054"/>
                </a:lnTo>
                <a:close/>
              </a:path>
              <a:path w="3953509" h="76200">
                <a:moveTo>
                  <a:pt x="1143000" y="51054"/>
                </a:moveTo>
                <a:lnTo>
                  <a:pt x="1143000" y="25908"/>
                </a:lnTo>
                <a:lnTo>
                  <a:pt x="1117854" y="25908"/>
                </a:lnTo>
                <a:lnTo>
                  <a:pt x="1117854" y="51054"/>
                </a:lnTo>
                <a:lnTo>
                  <a:pt x="1143000" y="51054"/>
                </a:lnTo>
                <a:close/>
              </a:path>
              <a:path w="3953509" h="76200">
                <a:moveTo>
                  <a:pt x="1194054" y="51054"/>
                </a:moveTo>
                <a:lnTo>
                  <a:pt x="1194054" y="25908"/>
                </a:lnTo>
                <a:lnTo>
                  <a:pt x="1168908" y="25908"/>
                </a:lnTo>
                <a:lnTo>
                  <a:pt x="1168908" y="51054"/>
                </a:lnTo>
                <a:lnTo>
                  <a:pt x="1194054" y="51054"/>
                </a:lnTo>
                <a:close/>
              </a:path>
              <a:path w="3953509" h="76200">
                <a:moveTo>
                  <a:pt x="1245108" y="51054"/>
                </a:moveTo>
                <a:lnTo>
                  <a:pt x="1245108" y="25908"/>
                </a:lnTo>
                <a:lnTo>
                  <a:pt x="1219200" y="25908"/>
                </a:lnTo>
                <a:lnTo>
                  <a:pt x="1219200" y="51054"/>
                </a:lnTo>
                <a:lnTo>
                  <a:pt x="1245108" y="51054"/>
                </a:lnTo>
                <a:close/>
              </a:path>
              <a:path w="3953509" h="76200">
                <a:moveTo>
                  <a:pt x="1295400" y="51054"/>
                </a:moveTo>
                <a:lnTo>
                  <a:pt x="1295400" y="25908"/>
                </a:lnTo>
                <a:lnTo>
                  <a:pt x="1270254" y="25908"/>
                </a:lnTo>
                <a:lnTo>
                  <a:pt x="1270254" y="51054"/>
                </a:lnTo>
                <a:lnTo>
                  <a:pt x="1295400" y="51054"/>
                </a:lnTo>
                <a:close/>
              </a:path>
              <a:path w="3953509" h="76200">
                <a:moveTo>
                  <a:pt x="1346454" y="51054"/>
                </a:moveTo>
                <a:lnTo>
                  <a:pt x="1346454" y="25908"/>
                </a:lnTo>
                <a:lnTo>
                  <a:pt x="1321308" y="25908"/>
                </a:lnTo>
                <a:lnTo>
                  <a:pt x="1321308" y="51054"/>
                </a:lnTo>
                <a:lnTo>
                  <a:pt x="1346454" y="51054"/>
                </a:lnTo>
                <a:close/>
              </a:path>
              <a:path w="3953509" h="76200">
                <a:moveTo>
                  <a:pt x="1397508" y="51054"/>
                </a:moveTo>
                <a:lnTo>
                  <a:pt x="1397508" y="25908"/>
                </a:lnTo>
                <a:lnTo>
                  <a:pt x="1371600" y="25908"/>
                </a:lnTo>
                <a:lnTo>
                  <a:pt x="1371600" y="51054"/>
                </a:lnTo>
                <a:lnTo>
                  <a:pt x="1397508" y="51054"/>
                </a:lnTo>
                <a:close/>
              </a:path>
              <a:path w="3953509" h="76200">
                <a:moveTo>
                  <a:pt x="1447800" y="51054"/>
                </a:moveTo>
                <a:lnTo>
                  <a:pt x="1447800" y="25908"/>
                </a:lnTo>
                <a:lnTo>
                  <a:pt x="1422654" y="25908"/>
                </a:lnTo>
                <a:lnTo>
                  <a:pt x="1422654" y="51054"/>
                </a:lnTo>
                <a:lnTo>
                  <a:pt x="1447800" y="51054"/>
                </a:lnTo>
                <a:close/>
              </a:path>
              <a:path w="3953509" h="76200">
                <a:moveTo>
                  <a:pt x="1498854" y="51054"/>
                </a:moveTo>
                <a:lnTo>
                  <a:pt x="1498854" y="25908"/>
                </a:lnTo>
                <a:lnTo>
                  <a:pt x="1473708" y="25908"/>
                </a:lnTo>
                <a:lnTo>
                  <a:pt x="1473708" y="51054"/>
                </a:lnTo>
                <a:lnTo>
                  <a:pt x="1498854" y="51054"/>
                </a:lnTo>
                <a:close/>
              </a:path>
              <a:path w="3953509" h="76200">
                <a:moveTo>
                  <a:pt x="1549908" y="51054"/>
                </a:moveTo>
                <a:lnTo>
                  <a:pt x="1549908" y="25908"/>
                </a:lnTo>
                <a:lnTo>
                  <a:pt x="1524000" y="25908"/>
                </a:lnTo>
                <a:lnTo>
                  <a:pt x="1524000" y="51054"/>
                </a:lnTo>
                <a:lnTo>
                  <a:pt x="1549908" y="51054"/>
                </a:lnTo>
                <a:close/>
              </a:path>
              <a:path w="3953509" h="76200">
                <a:moveTo>
                  <a:pt x="1600200" y="51054"/>
                </a:moveTo>
                <a:lnTo>
                  <a:pt x="1600200" y="25908"/>
                </a:lnTo>
                <a:lnTo>
                  <a:pt x="1575054" y="25908"/>
                </a:lnTo>
                <a:lnTo>
                  <a:pt x="1575054" y="51054"/>
                </a:lnTo>
                <a:lnTo>
                  <a:pt x="1600200" y="51054"/>
                </a:lnTo>
                <a:close/>
              </a:path>
              <a:path w="3953509" h="76200">
                <a:moveTo>
                  <a:pt x="1651254" y="51054"/>
                </a:moveTo>
                <a:lnTo>
                  <a:pt x="1651254" y="25908"/>
                </a:lnTo>
                <a:lnTo>
                  <a:pt x="1626108" y="25908"/>
                </a:lnTo>
                <a:lnTo>
                  <a:pt x="1626108" y="51054"/>
                </a:lnTo>
                <a:lnTo>
                  <a:pt x="1651254" y="51054"/>
                </a:lnTo>
                <a:close/>
              </a:path>
              <a:path w="3953509" h="76200">
                <a:moveTo>
                  <a:pt x="1702308" y="51054"/>
                </a:moveTo>
                <a:lnTo>
                  <a:pt x="1702308" y="25908"/>
                </a:lnTo>
                <a:lnTo>
                  <a:pt x="1676400" y="25908"/>
                </a:lnTo>
                <a:lnTo>
                  <a:pt x="1676400" y="51054"/>
                </a:lnTo>
                <a:lnTo>
                  <a:pt x="1702308" y="51054"/>
                </a:lnTo>
                <a:close/>
              </a:path>
              <a:path w="3953509" h="76200">
                <a:moveTo>
                  <a:pt x="1752600" y="51054"/>
                </a:moveTo>
                <a:lnTo>
                  <a:pt x="1752600" y="25908"/>
                </a:lnTo>
                <a:lnTo>
                  <a:pt x="1727454" y="25908"/>
                </a:lnTo>
                <a:lnTo>
                  <a:pt x="1727454" y="51054"/>
                </a:lnTo>
                <a:lnTo>
                  <a:pt x="1752600" y="51054"/>
                </a:lnTo>
                <a:close/>
              </a:path>
              <a:path w="3953509" h="76200">
                <a:moveTo>
                  <a:pt x="1803654" y="51054"/>
                </a:moveTo>
                <a:lnTo>
                  <a:pt x="1803654" y="25908"/>
                </a:lnTo>
                <a:lnTo>
                  <a:pt x="1778508" y="25908"/>
                </a:lnTo>
                <a:lnTo>
                  <a:pt x="1778508" y="51054"/>
                </a:lnTo>
                <a:lnTo>
                  <a:pt x="1803654" y="51054"/>
                </a:lnTo>
                <a:close/>
              </a:path>
              <a:path w="3953509" h="76200">
                <a:moveTo>
                  <a:pt x="1854708" y="51054"/>
                </a:moveTo>
                <a:lnTo>
                  <a:pt x="1854708" y="25908"/>
                </a:lnTo>
                <a:lnTo>
                  <a:pt x="1828800" y="25908"/>
                </a:lnTo>
                <a:lnTo>
                  <a:pt x="1828800" y="51054"/>
                </a:lnTo>
                <a:lnTo>
                  <a:pt x="1854708" y="51054"/>
                </a:lnTo>
                <a:close/>
              </a:path>
              <a:path w="3953509" h="76200">
                <a:moveTo>
                  <a:pt x="1905000" y="51054"/>
                </a:moveTo>
                <a:lnTo>
                  <a:pt x="1905000" y="25908"/>
                </a:lnTo>
                <a:lnTo>
                  <a:pt x="1879854" y="25908"/>
                </a:lnTo>
                <a:lnTo>
                  <a:pt x="1879854" y="51054"/>
                </a:lnTo>
                <a:lnTo>
                  <a:pt x="1905000" y="51054"/>
                </a:lnTo>
                <a:close/>
              </a:path>
              <a:path w="3953509" h="76200">
                <a:moveTo>
                  <a:pt x="1956054" y="51054"/>
                </a:moveTo>
                <a:lnTo>
                  <a:pt x="1956054" y="25908"/>
                </a:lnTo>
                <a:lnTo>
                  <a:pt x="1930908" y="25908"/>
                </a:lnTo>
                <a:lnTo>
                  <a:pt x="1930908" y="51054"/>
                </a:lnTo>
                <a:lnTo>
                  <a:pt x="1956054" y="51054"/>
                </a:lnTo>
                <a:close/>
              </a:path>
              <a:path w="3953509" h="76200">
                <a:moveTo>
                  <a:pt x="2007108" y="51054"/>
                </a:moveTo>
                <a:lnTo>
                  <a:pt x="2007108" y="25908"/>
                </a:lnTo>
                <a:lnTo>
                  <a:pt x="1981200" y="25908"/>
                </a:lnTo>
                <a:lnTo>
                  <a:pt x="1981200" y="51054"/>
                </a:lnTo>
                <a:lnTo>
                  <a:pt x="2007108" y="51054"/>
                </a:lnTo>
                <a:close/>
              </a:path>
              <a:path w="3953509" h="76200">
                <a:moveTo>
                  <a:pt x="2057400" y="51054"/>
                </a:moveTo>
                <a:lnTo>
                  <a:pt x="2057400" y="25908"/>
                </a:lnTo>
                <a:lnTo>
                  <a:pt x="2032254" y="25908"/>
                </a:lnTo>
                <a:lnTo>
                  <a:pt x="2032254" y="51054"/>
                </a:lnTo>
                <a:lnTo>
                  <a:pt x="2057400" y="51054"/>
                </a:lnTo>
                <a:close/>
              </a:path>
              <a:path w="3953509" h="76200">
                <a:moveTo>
                  <a:pt x="2108454" y="51054"/>
                </a:moveTo>
                <a:lnTo>
                  <a:pt x="2108454" y="25908"/>
                </a:lnTo>
                <a:lnTo>
                  <a:pt x="2083308" y="25908"/>
                </a:lnTo>
                <a:lnTo>
                  <a:pt x="2083308" y="51054"/>
                </a:lnTo>
                <a:lnTo>
                  <a:pt x="2108454" y="51054"/>
                </a:lnTo>
                <a:close/>
              </a:path>
              <a:path w="3953509" h="76200">
                <a:moveTo>
                  <a:pt x="2159508" y="51054"/>
                </a:moveTo>
                <a:lnTo>
                  <a:pt x="2159508" y="25908"/>
                </a:lnTo>
                <a:lnTo>
                  <a:pt x="2133600" y="25908"/>
                </a:lnTo>
                <a:lnTo>
                  <a:pt x="2133600" y="51054"/>
                </a:lnTo>
                <a:lnTo>
                  <a:pt x="2159508" y="51054"/>
                </a:lnTo>
                <a:close/>
              </a:path>
              <a:path w="3953509" h="76200">
                <a:moveTo>
                  <a:pt x="2209800" y="51054"/>
                </a:moveTo>
                <a:lnTo>
                  <a:pt x="2209800" y="25908"/>
                </a:lnTo>
                <a:lnTo>
                  <a:pt x="2184654" y="25908"/>
                </a:lnTo>
                <a:lnTo>
                  <a:pt x="2184654" y="51054"/>
                </a:lnTo>
                <a:lnTo>
                  <a:pt x="2209800" y="51054"/>
                </a:lnTo>
                <a:close/>
              </a:path>
              <a:path w="3953509" h="76200">
                <a:moveTo>
                  <a:pt x="2260854" y="51054"/>
                </a:moveTo>
                <a:lnTo>
                  <a:pt x="2260854" y="25908"/>
                </a:lnTo>
                <a:lnTo>
                  <a:pt x="2235708" y="25908"/>
                </a:lnTo>
                <a:lnTo>
                  <a:pt x="2235708" y="51054"/>
                </a:lnTo>
                <a:lnTo>
                  <a:pt x="2260854" y="51054"/>
                </a:lnTo>
                <a:close/>
              </a:path>
              <a:path w="3953509" h="76200">
                <a:moveTo>
                  <a:pt x="2311908" y="51054"/>
                </a:moveTo>
                <a:lnTo>
                  <a:pt x="2311908" y="25908"/>
                </a:lnTo>
                <a:lnTo>
                  <a:pt x="2286000" y="25908"/>
                </a:lnTo>
                <a:lnTo>
                  <a:pt x="2286000" y="51054"/>
                </a:lnTo>
                <a:lnTo>
                  <a:pt x="2311908" y="51054"/>
                </a:lnTo>
                <a:close/>
              </a:path>
              <a:path w="3953509" h="76200">
                <a:moveTo>
                  <a:pt x="2362200" y="51054"/>
                </a:moveTo>
                <a:lnTo>
                  <a:pt x="2362200" y="25908"/>
                </a:lnTo>
                <a:lnTo>
                  <a:pt x="2337054" y="25908"/>
                </a:lnTo>
                <a:lnTo>
                  <a:pt x="2337054" y="51054"/>
                </a:lnTo>
                <a:lnTo>
                  <a:pt x="2362200" y="51054"/>
                </a:lnTo>
                <a:close/>
              </a:path>
              <a:path w="3953509" h="76200">
                <a:moveTo>
                  <a:pt x="2413254" y="51054"/>
                </a:moveTo>
                <a:lnTo>
                  <a:pt x="2413254" y="25908"/>
                </a:lnTo>
                <a:lnTo>
                  <a:pt x="2388108" y="25908"/>
                </a:lnTo>
                <a:lnTo>
                  <a:pt x="2388108" y="51054"/>
                </a:lnTo>
                <a:lnTo>
                  <a:pt x="2413254" y="51054"/>
                </a:lnTo>
                <a:close/>
              </a:path>
              <a:path w="3953509" h="76200">
                <a:moveTo>
                  <a:pt x="2464308" y="51054"/>
                </a:moveTo>
                <a:lnTo>
                  <a:pt x="2464308" y="25908"/>
                </a:lnTo>
                <a:lnTo>
                  <a:pt x="2438400" y="25908"/>
                </a:lnTo>
                <a:lnTo>
                  <a:pt x="2438400" y="51054"/>
                </a:lnTo>
                <a:lnTo>
                  <a:pt x="2464308" y="51054"/>
                </a:lnTo>
                <a:close/>
              </a:path>
              <a:path w="3953509" h="76200">
                <a:moveTo>
                  <a:pt x="2514600" y="51054"/>
                </a:moveTo>
                <a:lnTo>
                  <a:pt x="2514600" y="25908"/>
                </a:lnTo>
                <a:lnTo>
                  <a:pt x="2489454" y="25908"/>
                </a:lnTo>
                <a:lnTo>
                  <a:pt x="2489454" y="51054"/>
                </a:lnTo>
                <a:lnTo>
                  <a:pt x="2514600" y="51054"/>
                </a:lnTo>
                <a:close/>
              </a:path>
              <a:path w="3953509" h="76200">
                <a:moveTo>
                  <a:pt x="2565654" y="51054"/>
                </a:moveTo>
                <a:lnTo>
                  <a:pt x="2565654" y="25908"/>
                </a:lnTo>
                <a:lnTo>
                  <a:pt x="2540508" y="25908"/>
                </a:lnTo>
                <a:lnTo>
                  <a:pt x="2540508" y="51054"/>
                </a:lnTo>
                <a:lnTo>
                  <a:pt x="2565654" y="51054"/>
                </a:lnTo>
                <a:close/>
              </a:path>
              <a:path w="3953509" h="76200">
                <a:moveTo>
                  <a:pt x="2616708" y="51054"/>
                </a:moveTo>
                <a:lnTo>
                  <a:pt x="2616708" y="25908"/>
                </a:lnTo>
                <a:lnTo>
                  <a:pt x="2590800" y="25908"/>
                </a:lnTo>
                <a:lnTo>
                  <a:pt x="2590800" y="51054"/>
                </a:lnTo>
                <a:lnTo>
                  <a:pt x="2616708" y="51054"/>
                </a:lnTo>
                <a:close/>
              </a:path>
              <a:path w="3953509" h="76200">
                <a:moveTo>
                  <a:pt x="2667000" y="51054"/>
                </a:moveTo>
                <a:lnTo>
                  <a:pt x="2667000" y="25908"/>
                </a:lnTo>
                <a:lnTo>
                  <a:pt x="2641854" y="25908"/>
                </a:lnTo>
                <a:lnTo>
                  <a:pt x="2641854" y="51054"/>
                </a:lnTo>
                <a:lnTo>
                  <a:pt x="2667000" y="51054"/>
                </a:lnTo>
                <a:close/>
              </a:path>
              <a:path w="3953509" h="76200">
                <a:moveTo>
                  <a:pt x="2718054" y="51054"/>
                </a:moveTo>
                <a:lnTo>
                  <a:pt x="2718054" y="25908"/>
                </a:lnTo>
                <a:lnTo>
                  <a:pt x="2692908" y="25908"/>
                </a:lnTo>
                <a:lnTo>
                  <a:pt x="2692908" y="51054"/>
                </a:lnTo>
                <a:lnTo>
                  <a:pt x="2718054" y="51054"/>
                </a:lnTo>
                <a:close/>
              </a:path>
              <a:path w="3953509" h="76200">
                <a:moveTo>
                  <a:pt x="2769108" y="51054"/>
                </a:moveTo>
                <a:lnTo>
                  <a:pt x="2769108" y="25908"/>
                </a:lnTo>
                <a:lnTo>
                  <a:pt x="2743200" y="25908"/>
                </a:lnTo>
                <a:lnTo>
                  <a:pt x="2743200" y="51054"/>
                </a:lnTo>
                <a:lnTo>
                  <a:pt x="2769108" y="51054"/>
                </a:lnTo>
                <a:close/>
              </a:path>
              <a:path w="3953509" h="76200">
                <a:moveTo>
                  <a:pt x="2819400" y="51054"/>
                </a:moveTo>
                <a:lnTo>
                  <a:pt x="2819400" y="25908"/>
                </a:lnTo>
                <a:lnTo>
                  <a:pt x="2794254" y="25908"/>
                </a:lnTo>
                <a:lnTo>
                  <a:pt x="2794254" y="51054"/>
                </a:lnTo>
                <a:lnTo>
                  <a:pt x="2819400" y="51054"/>
                </a:lnTo>
                <a:close/>
              </a:path>
              <a:path w="3953509" h="76200">
                <a:moveTo>
                  <a:pt x="2870454" y="51054"/>
                </a:moveTo>
                <a:lnTo>
                  <a:pt x="2870454" y="25908"/>
                </a:lnTo>
                <a:lnTo>
                  <a:pt x="2845308" y="25908"/>
                </a:lnTo>
                <a:lnTo>
                  <a:pt x="2845308" y="51054"/>
                </a:lnTo>
                <a:lnTo>
                  <a:pt x="2870454" y="51054"/>
                </a:lnTo>
                <a:close/>
              </a:path>
              <a:path w="3953509" h="76200">
                <a:moveTo>
                  <a:pt x="2921508" y="51054"/>
                </a:moveTo>
                <a:lnTo>
                  <a:pt x="2921508" y="25908"/>
                </a:lnTo>
                <a:lnTo>
                  <a:pt x="2895600" y="25908"/>
                </a:lnTo>
                <a:lnTo>
                  <a:pt x="2895600" y="51054"/>
                </a:lnTo>
                <a:lnTo>
                  <a:pt x="2921508" y="51054"/>
                </a:lnTo>
                <a:close/>
              </a:path>
              <a:path w="3953509" h="76200">
                <a:moveTo>
                  <a:pt x="2971800" y="51054"/>
                </a:moveTo>
                <a:lnTo>
                  <a:pt x="2971800" y="25908"/>
                </a:lnTo>
                <a:lnTo>
                  <a:pt x="2946654" y="25908"/>
                </a:lnTo>
                <a:lnTo>
                  <a:pt x="2946654" y="51054"/>
                </a:lnTo>
                <a:lnTo>
                  <a:pt x="2971800" y="51054"/>
                </a:lnTo>
                <a:close/>
              </a:path>
              <a:path w="3953509" h="76200">
                <a:moveTo>
                  <a:pt x="3022854" y="51054"/>
                </a:moveTo>
                <a:lnTo>
                  <a:pt x="3022854" y="25908"/>
                </a:lnTo>
                <a:lnTo>
                  <a:pt x="2997708" y="25908"/>
                </a:lnTo>
                <a:lnTo>
                  <a:pt x="2997708" y="51054"/>
                </a:lnTo>
                <a:lnTo>
                  <a:pt x="3022854" y="51054"/>
                </a:lnTo>
                <a:close/>
              </a:path>
              <a:path w="3953509" h="76200">
                <a:moveTo>
                  <a:pt x="3073908" y="51054"/>
                </a:moveTo>
                <a:lnTo>
                  <a:pt x="3073908" y="25908"/>
                </a:lnTo>
                <a:lnTo>
                  <a:pt x="3048000" y="25908"/>
                </a:lnTo>
                <a:lnTo>
                  <a:pt x="3048000" y="51054"/>
                </a:lnTo>
                <a:lnTo>
                  <a:pt x="3073908" y="51054"/>
                </a:lnTo>
                <a:close/>
              </a:path>
              <a:path w="3953509" h="76200">
                <a:moveTo>
                  <a:pt x="3124200" y="51054"/>
                </a:moveTo>
                <a:lnTo>
                  <a:pt x="3124200" y="25907"/>
                </a:lnTo>
                <a:lnTo>
                  <a:pt x="3099054" y="25908"/>
                </a:lnTo>
                <a:lnTo>
                  <a:pt x="3099054" y="51054"/>
                </a:lnTo>
                <a:lnTo>
                  <a:pt x="3124200" y="51054"/>
                </a:lnTo>
                <a:close/>
              </a:path>
              <a:path w="3953509" h="76200">
                <a:moveTo>
                  <a:pt x="3175254" y="51054"/>
                </a:moveTo>
                <a:lnTo>
                  <a:pt x="3175254" y="25907"/>
                </a:lnTo>
                <a:lnTo>
                  <a:pt x="3150108" y="25907"/>
                </a:lnTo>
                <a:lnTo>
                  <a:pt x="3150108" y="51054"/>
                </a:lnTo>
                <a:lnTo>
                  <a:pt x="3175254" y="51054"/>
                </a:lnTo>
                <a:close/>
              </a:path>
              <a:path w="3953509" h="76200">
                <a:moveTo>
                  <a:pt x="3226308" y="51054"/>
                </a:moveTo>
                <a:lnTo>
                  <a:pt x="3226308" y="25907"/>
                </a:lnTo>
                <a:lnTo>
                  <a:pt x="3200400" y="25907"/>
                </a:lnTo>
                <a:lnTo>
                  <a:pt x="3200400" y="51054"/>
                </a:lnTo>
                <a:lnTo>
                  <a:pt x="3226308" y="51054"/>
                </a:lnTo>
                <a:close/>
              </a:path>
              <a:path w="3953509" h="76200">
                <a:moveTo>
                  <a:pt x="3276600" y="51054"/>
                </a:moveTo>
                <a:lnTo>
                  <a:pt x="3276600" y="25907"/>
                </a:lnTo>
                <a:lnTo>
                  <a:pt x="3251454" y="25907"/>
                </a:lnTo>
                <a:lnTo>
                  <a:pt x="3251454" y="51054"/>
                </a:lnTo>
                <a:lnTo>
                  <a:pt x="3276600" y="51054"/>
                </a:lnTo>
                <a:close/>
              </a:path>
              <a:path w="3953509" h="76200">
                <a:moveTo>
                  <a:pt x="3327654" y="51054"/>
                </a:moveTo>
                <a:lnTo>
                  <a:pt x="3327654" y="25907"/>
                </a:lnTo>
                <a:lnTo>
                  <a:pt x="3302508" y="25907"/>
                </a:lnTo>
                <a:lnTo>
                  <a:pt x="3302508" y="51054"/>
                </a:lnTo>
                <a:lnTo>
                  <a:pt x="3327654" y="51054"/>
                </a:lnTo>
                <a:close/>
              </a:path>
              <a:path w="3953509" h="76200">
                <a:moveTo>
                  <a:pt x="3378708" y="51054"/>
                </a:moveTo>
                <a:lnTo>
                  <a:pt x="3378708" y="25907"/>
                </a:lnTo>
                <a:lnTo>
                  <a:pt x="3352800" y="25907"/>
                </a:lnTo>
                <a:lnTo>
                  <a:pt x="3352800" y="51054"/>
                </a:lnTo>
                <a:lnTo>
                  <a:pt x="3378708" y="51054"/>
                </a:lnTo>
                <a:close/>
              </a:path>
              <a:path w="3953509" h="76200">
                <a:moveTo>
                  <a:pt x="3429000" y="51054"/>
                </a:moveTo>
                <a:lnTo>
                  <a:pt x="3429000" y="25907"/>
                </a:lnTo>
                <a:lnTo>
                  <a:pt x="3403854" y="25907"/>
                </a:lnTo>
                <a:lnTo>
                  <a:pt x="3403854" y="51054"/>
                </a:lnTo>
                <a:lnTo>
                  <a:pt x="3429000" y="51054"/>
                </a:lnTo>
                <a:close/>
              </a:path>
              <a:path w="3953509" h="76200">
                <a:moveTo>
                  <a:pt x="3480054" y="51054"/>
                </a:moveTo>
                <a:lnTo>
                  <a:pt x="3480054" y="25907"/>
                </a:lnTo>
                <a:lnTo>
                  <a:pt x="3454908" y="25907"/>
                </a:lnTo>
                <a:lnTo>
                  <a:pt x="3454908" y="51054"/>
                </a:lnTo>
                <a:lnTo>
                  <a:pt x="3480054" y="51054"/>
                </a:lnTo>
                <a:close/>
              </a:path>
              <a:path w="3953509" h="76200">
                <a:moveTo>
                  <a:pt x="3531108" y="51054"/>
                </a:moveTo>
                <a:lnTo>
                  <a:pt x="3531108" y="25907"/>
                </a:lnTo>
                <a:lnTo>
                  <a:pt x="3505200" y="25907"/>
                </a:lnTo>
                <a:lnTo>
                  <a:pt x="3505200" y="51054"/>
                </a:lnTo>
                <a:lnTo>
                  <a:pt x="3531108" y="51054"/>
                </a:lnTo>
                <a:close/>
              </a:path>
              <a:path w="3953509" h="76200">
                <a:moveTo>
                  <a:pt x="3581400" y="51054"/>
                </a:moveTo>
                <a:lnTo>
                  <a:pt x="3581400" y="25907"/>
                </a:lnTo>
                <a:lnTo>
                  <a:pt x="3556254" y="25907"/>
                </a:lnTo>
                <a:lnTo>
                  <a:pt x="3556254" y="51054"/>
                </a:lnTo>
                <a:lnTo>
                  <a:pt x="3581400" y="51054"/>
                </a:lnTo>
                <a:close/>
              </a:path>
              <a:path w="3953509" h="76200">
                <a:moveTo>
                  <a:pt x="3632454" y="51054"/>
                </a:moveTo>
                <a:lnTo>
                  <a:pt x="3632454" y="25907"/>
                </a:lnTo>
                <a:lnTo>
                  <a:pt x="3607308" y="25907"/>
                </a:lnTo>
                <a:lnTo>
                  <a:pt x="3607308" y="51054"/>
                </a:lnTo>
                <a:lnTo>
                  <a:pt x="3632454" y="51054"/>
                </a:lnTo>
                <a:close/>
              </a:path>
              <a:path w="3953509" h="76200">
                <a:moveTo>
                  <a:pt x="3683508" y="51054"/>
                </a:moveTo>
                <a:lnTo>
                  <a:pt x="3683508" y="25907"/>
                </a:lnTo>
                <a:lnTo>
                  <a:pt x="3657600" y="25907"/>
                </a:lnTo>
                <a:lnTo>
                  <a:pt x="3657600" y="51054"/>
                </a:lnTo>
                <a:lnTo>
                  <a:pt x="3683508" y="51054"/>
                </a:lnTo>
                <a:close/>
              </a:path>
              <a:path w="3953509" h="76200">
                <a:moveTo>
                  <a:pt x="3733800" y="51054"/>
                </a:moveTo>
                <a:lnTo>
                  <a:pt x="3733800" y="25907"/>
                </a:lnTo>
                <a:lnTo>
                  <a:pt x="3708654" y="25907"/>
                </a:lnTo>
                <a:lnTo>
                  <a:pt x="3708654" y="51054"/>
                </a:lnTo>
                <a:lnTo>
                  <a:pt x="3733800" y="51054"/>
                </a:lnTo>
                <a:close/>
              </a:path>
              <a:path w="3953509" h="76200">
                <a:moveTo>
                  <a:pt x="3784854" y="51054"/>
                </a:moveTo>
                <a:lnTo>
                  <a:pt x="3784854" y="25907"/>
                </a:lnTo>
                <a:lnTo>
                  <a:pt x="3759707" y="25907"/>
                </a:lnTo>
                <a:lnTo>
                  <a:pt x="3759707" y="51054"/>
                </a:lnTo>
                <a:lnTo>
                  <a:pt x="3784854" y="51054"/>
                </a:lnTo>
                <a:close/>
              </a:path>
              <a:path w="3953509" h="76200">
                <a:moveTo>
                  <a:pt x="3835907" y="51054"/>
                </a:moveTo>
                <a:lnTo>
                  <a:pt x="3835907" y="25907"/>
                </a:lnTo>
                <a:lnTo>
                  <a:pt x="3810000" y="25907"/>
                </a:lnTo>
                <a:lnTo>
                  <a:pt x="3810000" y="51054"/>
                </a:lnTo>
                <a:lnTo>
                  <a:pt x="3835907" y="51054"/>
                </a:lnTo>
                <a:close/>
              </a:path>
              <a:path w="3953509" h="76200">
                <a:moveTo>
                  <a:pt x="3879516" y="25907"/>
                </a:moveTo>
                <a:lnTo>
                  <a:pt x="3861054" y="25907"/>
                </a:lnTo>
                <a:lnTo>
                  <a:pt x="3861054" y="51054"/>
                </a:lnTo>
                <a:lnTo>
                  <a:pt x="3877055" y="51054"/>
                </a:lnTo>
                <a:lnTo>
                  <a:pt x="3877055" y="38100"/>
                </a:lnTo>
                <a:lnTo>
                  <a:pt x="3879516" y="25907"/>
                </a:lnTo>
                <a:close/>
              </a:path>
              <a:path w="3953509" h="76200">
                <a:moveTo>
                  <a:pt x="3886200" y="51054"/>
                </a:moveTo>
                <a:lnTo>
                  <a:pt x="3886200" y="25907"/>
                </a:lnTo>
                <a:lnTo>
                  <a:pt x="3879516" y="25907"/>
                </a:lnTo>
                <a:lnTo>
                  <a:pt x="3877055" y="38100"/>
                </a:lnTo>
                <a:lnTo>
                  <a:pt x="3879613" y="51054"/>
                </a:lnTo>
                <a:lnTo>
                  <a:pt x="3886200" y="51054"/>
                </a:lnTo>
                <a:close/>
              </a:path>
              <a:path w="3953509" h="76200">
                <a:moveTo>
                  <a:pt x="3879613" y="51054"/>
                </a:moveTo>
                <a:lnTo>
                  <a:pt x="3877055" y="38100"/>
                </a:lnTo>
                <a:lnTo>
                  <a:pt x="3877055" y="51054"/>
                </a:lnTo>
                <a:lnTo>
                  <a:pt x="3879613" y="51054"/>
                </a:lnTo>
                <a:close/>
              </a:path>
              <a:path w="3953509" h="76200">
                <a:moveTo>
                  <a:pt x="3953255" y="38100"/>
                </a:moveTo>
                <a:lnTo>
                  <a:pt x="3950196" y="23467"/>
                </a:lnTo>
                <a:lnTo>
                  <a:pt x="3941921" y="11334"/>
                </a:lnTo>
                <a:lnTo>
                  <a:pt x="3929788" y="3059"/>
                </a:lnTo>
                <a:lnTo>
                  <a:pt x="3915155" y="0"/>
                </a:lnTo>
                <a:lnTo>
                  <a:pt x="3900201" y="3059"/>
                </a:lnTo>
                <a:lnTo>
                  <a:pt x="3888104" y="11334"/>
                </a:lnTo>
                <a:lnTo>
                  <a:pt x="3880008" y="23467"/>
                </a:lnTo>
                <a:lnTo>
                  <a:pt x="3879516" y="25907"/>
                </a:lnTo>
                <a:lnTo>
                  <a:pt x="3886200" y="25907"/>
                </a:lnTo>
                <a:lnTo>
                  <a:pt x="3886200" y="62304"/>
                </a:lnTo>
                <a:lnTo>
                  <a:pt x="3888104" y="65151"/>
                </a:lnTo>
                <a:lnTo>
                  <a:pt x="3900201" y="73247"/>
                </a:lnTo>
                <a:lnTo>
                  <a:pt x="3912107" y="75598"/>
                </a:lnTo>
                <a:lnTo>
                  <a:pt x="3912107" y="25907"/>
                </a:lnTo>
                <a:lnTo>
                  <a:pt x="3915155" y="25907"/>
                </a:lnTo>
                <a:lnTo>
                  <a:pt x="3915155" y="76200"/>
                </a:lnTo>
                <a:lnTo>
                  <a:pt x="3929788" y="73247"/>
                </a:lnTo>
                <a:lnTo>
                  <a:pt x="3941921" y="65151"/>
                </a:lnTo>
                <a:lnTo>
                  <a:pt x="3950196" y="53054"/>
                </a:lnTo>
                <a:lnTo>
                  <a:pt x="3953255" y="38100"/>
                </a:lnTo>
                <a:close/>
              </a:path>
              <a:path w="3953509" h="76200">
                <a:moveTo>
                  <a:pt x="3886200" y="62304"/>
                </a:moveTo>
                <a:lnTo>
                  <a:pt x="3886200" y="51054"/>
                </a:lnTo>
                <a:lnTo>
                  <a:pt x="3879613" y="51054"/>
                </a:lnTo>
                <a:lnTo>
                  <a:pt x="3880008" y="53054"/>
                </a:lnTo>
                <a:lnTo>
                  <a:pt x="3886200" y="62304"/>
                </a:lnTo>
                <a:close/>
              </a:path>
              <a:path w="3953509" h="76200">
                <a:moveTo>
                  <a:pt x="3915155" y="51054"/>
                </a:moveTo>
                <a:lnTo>
                  <a:pt x="3915155" y="25907"/>
                </a:lnTo>
                <a:lnTo>
                  <a:pt x="3912107" y="25907"/>
                </a:lnTo>
                <a:lnTo>
                  <a:pt x="3912107" y="51054"/>
                </a:lnTo>
                <a:lnTo>
                  <a:pt x="3915155" y="51054"/>
                </a:lnTo>
                <a:close/>
              </a:path>
              <a:path w="3953509" h="76200">
                <a:moveTo>
                  <a:pt x="3915155" y="76200"/>
                </a:moveTo>
                <a:lnTo>
                  <a:pt x="3915155" y="51054"/>
                </a:lnTo>
                <a:lnTo>
                  <a:pt x="3912107" y="51054"/>
                </a:lnTo>
                <a:lnTo>
                  <a:pt x="3912107" y="75598"/>
                </a:lnTo>
                <a:lnTo>
                  <a:pt x="3915155" y="762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03932" y="2081783"/>
            <a:ext cx="129539" cy="258445"/>
          </a:xfrm>
          <a:custGeom>
            <a:avLst/>
            <a:gdLst/>
            <a:ahLst/>
            <a:cxnLst/>
            <a:rect l="l" t="t" r="r" b="b"/>
            <a:pathLst>
              <a:path w="129539" h="258444">
                <a:moveTo>
                  <a:pt x="129539" y="258317"/>
                </a:moveTo>
                <a:lnTo>
                  <a:pt x="129539" y="0"/>
                </a:lnTo>
                <a:lnTo>
                  <a:pt x="0" y="129539"/>
                </a:lnTo>
                <a:lnTo>
                  <a:pt x="129539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33472" y="2081783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4">
                <a:moveTo>
                  <a:pt x="128777" y="129539"/>
                </a:moveTo>
                <a:lnTo>
                  <a:pt x="0" y="0"/>
                </a:lnTo>
                <a:lnTo>
                  <a:pt x="0" y="258317"/>
                </a:lnTo>
                <a:lnTo>
                  <a:pt x="128777" y="1295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03932" y="3307079"/>
            <a:ext cx="129539" cy="258445"/>
          </a:xfrm>
          <a:custGeom>
            <a:avLst/>
            <a:gdLst/>
            <a:ahLst/>
            <a:cxnLst/>
            <a:rect l="l" t="t" r="r" b="b"/>
            <a:pathLst>
              <a:path w="129539" h="258445">
                <a:moveTo>
                  <a:pt x="129539" y="258317"/>
                </a:moveTo>
                <a:lnTo>
                  <a:pt x="129539" y="0"/>
                </a:lnTo>
                <a:lnTo>
                  <a:pt x="0" y="129539"/>
                </a:lnTo>
                <a:lnTo>
                  <a:pt x="129539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33472" y="3307079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129539"/>
                </a:moveTo>
                <a:lnTo>
                  <a:pt x="0" y="0"/>
                </a:lnTo>
                <a:lnTo>
                  <a:pt x="0" y="258317"/>
                </a:lnTo>
                <a:lnTo>
                  <a:pt x="128778" y="1295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3076" y="6320790"/>
            <a:ext cx="130810" cy="259079"/>
          </a:xfrm>
          <a:custGeom>
            <a:avLst/>
            <a:gdLst/>
            <a:ahLst/>
            <a:cxnLst/>
            <a:rect l="l" t="t" r="r" b="b"/>
            <a:pathLst>
              <a:path w="130810" h="259079">
                <a:moveTo>
                  <a:pt x="130302" y="259079"/>
                </a:moveTo>
                <a:lnTo>
                  <a:pt x="128778" y="0"/>
                </a:lnTo>
                <a:lnTo>
                  <a:pt x="0" y="128777"/>
                </a:lnTo>
                <a:lnTo>
                  <a:pt x="130302" y="25907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41854" y="6320790"/>
            <a:ext cx="130810" cy="259079"/>
          </a:xfrm>
          <a:custGeom>
            <a:avLst/>
            <a:gdLst/>
            <a:ahLst/>
            <a:cxnLst/>
            <a:rect l="l" t="t" r="r" b="b"/>
            <a:pathLst>
              <a:path w="130810" h="259079">
                <a:moveTo>
                  <a:pt x="130301" y="128777"/>
                </a:moveTo>
                <a:lnTo>
                  <a:pt x="1523" y="0"/>
                </a:lnTo>
                <a:lnTo>
                  <a:pt x="0" y="259079"/>
                </a:lnTo>
                <a:lnTo>
                  <a:pt x="130301" y="128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83357" y="4602479"/>
            <a:ext cx="129539" cy="258445"/>
          </a:xfrm>
          <a:custGeom>
            <a:avLst/>
            <a:gdLst/>
            <a:ahLst/>
            <a:cxnLst/>
            <a:rect l="l" t="t" r="r" b="b"/>
            <a:pathLst>
              <a:path w="129539" h="258445">
                <a:moveTo>
                  <a:pt x="129539" y="258317"/>
                </a:moveTo>
                <a:lnTo>
                  <a:pt x="129539" y="0"/>
                </a:lnTo>
                <a:lnTo>
                  <a:pt x="0" y="129539"/>
                </a:lnTo>
                <a:lnTo>
                  <a:pt x="129539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12898" y="4602479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129539"/>
                </a:moveTo>
                <a:lnTo>
                  <a:pt x="0" y="0"/>
                </a:lnTo>
                <a:lnTo>
                  <a:pt x="0" y="258317"/>
                </a:lnTo>
                <a:lnTo>
                  <a:pt x="128778" y="1295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26435" y="4713732"/>
            <a:ext cx="4006850" cy="76200"/>
          </a:xfrm>
          <a:custGeom>
            <a:avLst/>
            <a:gdLst/>
            <a:ahLst/>
            <a:cxnLst/>
            <a:rect l="l" t="t" r="r" b="b"/>
            <a:pathLst>
              <a:path w="4006850" h="76200">
                <a:moveTo>
                  <a:pt x="25145" y="51054"/>
                </a:moveTo>
                <a:lnTo>
                  <a:pt x="25145" y="25146"/>
                </a:lnTo>
                <a:lnTo>
                  <a:pt x="0" y="25146"/>
                </a:lnTo>
                <a:lnTo>
                  <a:pt x="0" y="51054"/>
                </a:lnTo>
                <a:lnTo>
                  <a:pt x="25145" y="51054"/>
                </a:lnTo>
                <a:close/>
              </a:path>
              <a:path w="4006850" h="76200">
                <a:moveTo>
                  <a:pt x="76199" y="51054"/>
                </a:moveTo>
                <a:lnTo>
                  <a:pt x="76199" y="25146"/>
                </a:lnTo>
                <a:lnTo>
                  <a:pt x="50291" y="25146"/>
                </a:lnTo>
                <a:lnTo>
                  <a:pt x="50291" y="51054"/>
                </a:lnTo>
                <a:lnTo>
                  <a:pt x="76199" y="51054"/>
                </a:lnTo>
                <a:close/>
              </a:path>
              <a:path w="4006850" h="76200">
                <a:moveTo>
                  <a:pt x="126491" y="51054"/>
                </a:moveTo>
                <a:lnTo>
                  <a:pt x="126491" y="25146"/>
                </a:lnTo>
                <a:lnTo>
                  <a:pt x="101345" y="25146"/>
                </a:lnTo>
                <a:lnTo>
                  <a:pt x="101345" y="51054"/>
                </a:lnTo>
                <a:lnTo>
                  <a:pt x="126491" y="51054"/>
                </a:lnTo>
                <a:close/>
              </a:path>
              <a:path w="4006850" h="76200">
                <a:moveTo>
                  <a:pt x="177545" y="51054"/>
                </a:moveTo>
                <a:lnTo>
                  <a:pt x="177545" y="25146"/>
                </a:lnTo>
                <a:lnTo>
                  <a:pt x="152400" y="25146"/>
                </a:lnTo>
                <a:lnTo>
                  <a:pt x="152400" y="51054"/>
                </a:lnTo>
                <a:lnTo>
                  <a:pt x="177545" y="51054"/>
                </a:lnTo>
                <a:close/>
              </a:path>
              <a:path w="4006850" h="76200">
                <a:moveTo>
                  <a:pt x="228599" y="51054"/>
                </a:moveTo>
                <a:lnTo>
                  <a:pt x="228599" y="25146"/>
                </a:lnTo>
                <a:lnTo>
                  <a:pt x="202691" y="25146"/>
                </a:lnTo>
                <a:lnTo>
                  <a:pt x="202691" y="51054"/>
                </a:lnTo>
                <a:lnTo>
                  <a:pt x="228599" y="51054"/>
                </a:lnTo>
                <a:close/>
              </a:path>
              <a:path w="4006850" h="76200">
                <a:moveTo>
                  <a:pt x="278891" y="51054"/>
                </a:moveTo>
                <a:lnTo>
                  <a:pt x="278891" y="25146"/>
                </a:lnTo>
                <a:lnTo>
                  <a:pt x="253745" y="25146"/>
                </a:lnTo>
                <a:lnTo>
                  <a:pt x="253745" y="51054"/>
                </a:lnTo>
                <a:lnTo>
                  <a:pt x="278891" y="51054"/>
                </a:lnTo>
                <a:close/>
              </a:path>
              <a:path w="4006850" h="76200">
                <a:moveTo>
                  <a:pt x="329945" y="51054"/>
                </a:moveTo>
                <a:lnTo>
                  <a:pt x="329945" y="25146"/>
                </a:lnTo>
                <a:lnTo>
                  <a:pt x="304800" y="25146"/>
                </a:lnTo>
                <a:lnTo>
                  <a:pt x="304800" y="51054"/>
                </a:lnTo>
                <a:lnTo>
                  <a:pt x="329945" y="51054"/>
                </a:lnTo>
                <a:close/>
              </a:path>
              <a:path w="4006850" h="76200">
                <a:moveTo>
                  <a:pt x="380999" y="51054"/>
                </a:moveTo>
                <a:lnTo>
                  <a:pt x="380999" y="25146"/>
                </a:lnTo>
                <a:lnTo>
                  <a:pt x="355091" y="25146"/>
                </a:lnTo>
                <a:lnTo>
                  <a:pt x="355091" y="51054"/>
                </a:lnTo>
                <a:lnTo>
                  <a:pt x="380999" y="51054"/>
                </a:lnTo>
                <a:close/>
              </a:path>
              <a:path w="4006850" h="76200">
                <a:moveTo>
                  <a:pt x="431291" y="51054"/>
                </a:moveTo>
                <a:lnTo>
                  <a:pt x="431291" y="25146"/>
                </a:lnTo>
                <a:lnTo>
                  <a:pt x="406145" y="25146"/>
                </a:lnTo>
                <a:lnTo>
                  <a:pt x="406145" y="51054"/>
                </a:lnTo>
                <a:lnTo>
                  <a:pt x="431291" y="51054"/>
                </a:lnTo>
                <a:close/>
              </a:path>
              <a:path w="4006850" h="76200">
                <a:moveTo>
                  <a:pt x="482345" y="51054"/>
                </a:moveTo>
                <a:lnTo>
                  <a:pt x="482345" y="25146"/>
                </a:lnTo>
                <a:lnTo>
                  <a:pt x="457200" y="25146"/>
                </a:lnTo>
                <a:lnTo>
                  <a:pt x="457200" y="51054"/>
                </a:lnTo>
                <a:lnTo>
                  <a:pt x="482345" y="51054"/>
                </a:lnTo>
                <a:close/>
              </a:path>
              <a:path w="4006850" h="76200">
                <a:moveTo>
                  <a:pt x="533399" y="51054"/>
                </a:moveTo>
                <a:lnTo>
                  <a:pt x="533399" y="25146"/>
                </a:lnTo>
                <a:lnTo>
                  <a:pt x="507491" y="25146"/>
                </a:lnTo>
                <a:lnTo>
                  <a:pt x="507491" y="51054"/>
                </a:lnTo>
                <a:lnTo>
                  <a:pt x="533399" y="51054"/>
                </a:lnTo>
                <a:close/>
              </a:path>
              <a:path w="4006850" h="76200">
                <a:moveTo>
                  <a:pt x="583692" y="51054"/>
                </a:moveTo>
                <a:lnTo>
                  <a:pt x="583692" y="25146"/>
                </a:lnTo>
                <a:lnTo>
                  <a:pt x="558545" y="25146"/>
                </a:lnTo>
                <a:lnTo>
                  <a:pt x="558545" y="51054"/>
                </a:lnTo>
                <a:lnTo>
                  <a:pt x="583692" y="51054"/>
                </a:lnTo>
                <a:close/>
              </a:path>
              <a:path w="4006850" h="76200">
                <a:moveTo>
                  <a:pt x="634745" y="51054"/>
                </a:moveTo>
                <a:lnTo>
                  <a:pt x="634745" y="25146"/>
                </a:lnTo>
                <a:lnTo>
                  <a:pt x="609599" y="25146"/>
                </a:lnTo>
                <a:lnTo>
                  <a:pt x="609599" y="51054"/>
                </a:lnTo>
                <a:lnTo>
                  <a:pt x="634745" y="51054"/>
                </a:lnTo>
                <a:close/>
              </a:path>
              <a:path w="4006850" h="76200">
                <a:moveTo>
                  <a:pt x="685799" y="51054"/>
                </a:moveTo>
                <a:lnTo>
                  <a:pt x="685799" y="25146"/>
                </a:lnTo>
                <a:lnTo>
                  <a:pt x="659891" y="25146"/>
                </a:lnTo>
                <a:lnTo>
                  <a:pt x="659891" y="51054"/>
                </a:lnTo>
                <a:lnTo>
                  <a:pt x="685799" y="51054"/>
                </a:lnTo>
                <a:close/>
              </a:path>
              <a:path w="4006850" h="76200">
                <a:moveTo>
                  <a:pt x="736092" y="51054"/>
                </a:moveTo>
                <a:lnTo>
                  <a:pt x="736092" y="25146"/>
                </a:lnTo>
                <a:lnTo>
                  <a:pt x="710945" y="25146"/>
                </a:lnTo>
                <a:lnTo>
                  <a:pt x="710945" y="51054"/>
                </a:lnTo>
                <a:lnTo>
                  <a:pt x="736092" y="51054"/>
                </a:lnTo>
                <a:close/>
              </a:path>
              <a:path w="4006850" h="76200">
                <a:moveTo>
                  <a:pt x="787145" y="51054"/>
                </a:moveTo>
                <a:lnTo>
                  <a:pt x="787145" y="25146"/>
                </a:lnTo>
                <a:lnTo>
                  <a:pt x="761999" y="25146"/>
                </a:lnTo>
                <a:lnTo>
                  <a:pt x="761999" y="51054"/>
                </a:lnTo>
                <a:lnTo>
                  <a:pt x="787145" y="51054"/>
                </a:lnTo>
                <a:close/>
              </a:path>
              <a:path w="4006850" h="76200">
                <a:moveTo>
                  <a:pt x="838199" y="51054"/>
                </a:moveTo>
                <a:lnTo>
                  <a:pt x="838199" y="25146"/>
                </a:lnTo>
                <a:lnTo>
                  <a:pt x="812291" y="25146"/>
                </a:lnTo>
                <a:lnTo>
                  <a:pt x="812291" y="51054"/>
                </a:lnTo>
                <a:lnTo>
                  <a:pt x="838199" y="51054"/>
                </a:lnTo>
                <a:close/>
              </a:path>
              <a:path w="4006850" h="76200">
                <a:moveTo>
                  <a:pt x="888492" y="51054"/>
                </a:moveTo>
                <a:lnTo>
                  <a:pt x="888492" y="25146"/>
                </a:lnTo>
                <a:lnTo>
                  <a:pt x="863345" y="25146"/>
                </a:lnTo>
                <a:lnTo>
                  <a:pt x="863345" y="51054"/>
                </a:lnTo>
                <a:lnTo>
                  <a:pt x="888492" y="51054"/>
                </a:lnTo>
                <a:close/>
              </a:path>
              <a:path w="4006850" h="76200">
                <a:moveTo>
                  <a:pt x="939545" y="51054"/>
                </a:moveTo>
                <a:lnTo>
                  <a:pt x="939545" y="25146"/>
                </a:lnTo>
                <a:lnTo>
                  <a:pt x="914399" y="25146"/>
                </a:lnTo>
                <a:lnTo>
                  <a:pt x="914399" y="51054"/>
                </a:lnTo>
                <a:lnTo>
                  <a:pt x="939545" y="51054"/>
                </a:lnTo>
                <a:close/>
              </a:path>
              <a:path w="4006850" h="76200">
                <a:moveTo>
                  <a:pt x="990599" y="51054"/>
                </a:moveTo>
                <a:lnTo>
                  <a:pt x="990599" y="25146"/>
                </a:lnTo>
                <a:lnTo>
                  <a:pt x="964691" y="25146"/>
                </a:lnTo>
                <a:lnTo>
                  <a:pt x="964691" y="51054"/>
                </a:lnTo>
                <a:lnTo>
                  <a:pt x="990599" y="51054"/>
                </a:lnTo>
                <a:close/>
              </a:path>
              <a:path w="4006850" h="76200">
                <a:moveTo>
                  <a:pt x="1040892" y="51054"/>
                </a:moveTo>
                <a:lnTo>
                  <a:pt x="1040892" y="25146"/>
                </a:lnTo>
                <a:lnTo>
                  <a:pt x="1015745" y="25146"/>
                </a:lnTo>
                <a:lnTo>
                  <a:pt x="1015745" y="51054"/>
                </a:lnTo>
                <a:lnTo>
                  <a:pt x="1040892" y="51054"/>
                </a:lnTo>
                <a:close/>
              </a:path>
              <a:path w="4006850" h="76200">
                <a:moveTo>
                  <a:pt x="1091945" y="51054"/>
                </a:moveTo>
                <a:lnTo>
                  <a:pt x="1091945" y="25146"/>
                </a:lnTo>
                <a:lnTo>
                  <a:pt x="1066799" y="25146"/>
                </a:lnTo>
                <a:lnTo>
                  <a:pt x="1066799" y="51054"/>
                </a:lnTo>
                <a:lnTo>
                  <a:pt x="1091945" y="51054"/>
                </a:lnTo>
                <a:close/>
              </a:path>
              <a:path w="4006850" h="76200">
                <a:moveTo>
                  <a:pt x="1142999" y="51054"/>
                </a:moveTo>
                <a:lnTo>
                  <a:pt x="1142999" y="25146"/>
                </a:lnTo>
                <a:lnTo>
                  <a:pt x="1117091" y="25146"/>
                </a:lnTo>
                <a:lnTo>
                  <a:pt x="1117091" y="51054"/>
                </a:lnTo>
                <a:lnTo>
                  <a:pt x="1142999" y="51054"/>
                </a:lnTo>
                <a:close/>
              </a:path>
              <a:path w="4006850" h="76200">
                <a:moveTo>
                  <a:pt x="1193292" y="51054"/>
                </a:moveTo>
                <a:lnTo>
                  <a:pt x="1193292" y="25146"/>
                </a:lnTo>
                <a:lnTo>
                  <a:pt x="1168145" y="25146"/>
                </a:lnTo>
                <a:lnTo>
                  <a:pt x="1168145" y="51054"/>
                </a:lnTo>
                <a:lnTo>
                  <a:pt x="1193292" y="51054"/>
                </a:lnTo>
                <a:close/>
              </a:path>
              <a:path w="4006850" h="76200">
                <a:moveTo>
                  <a:pt x="1244345" y="51054"/>
                </a:moveTo>
                <a:lnTo>
                  <a:pt x="1244345" y="25146"/>
                </a:lnTo>
                <a:lnTo>
                  <a:pt x="1219199" y="25146"/>
                </a:lnTo>
                <a:lnTo>
                  <a:pt x="1219199" y="51054"/>
                </a:lnTo>
                <a:lnTo>
                  <a:pt x="1244345" y="51054"/>
                </a:lnTo>
                <a:close/>
              </a:path>
              <a:path w="4006850" h="76200">
                <a:moveTo>
                  <a:pt x="1295399" y="51054"/>
                </a:moveTo>
                <a:lnTo>
                  <a:pt x="1295399" y="25146"/>
                </a:lnTo>
                <a:lnTo>
                  <a:pt x="1269491" y="25146"/>
                </a:lnTo>
                <a:lnTo>
                  <a:pt x="1269491" y="51054"/>
                </a:lnTo>
                <a:lnTo>
                  <a:pt x="1295399" y="51054"/>
                </a:lnTo>
                <a:close/>
              </a:path>
              <a:path w="4006850" h="76200">
                <a:moveTo>
                  <a:pt x="1345692" y="51054"/>
                </a:moveTo>
                <a:lnTo>
                  <a:pt x="1345692" y="25146"/>
                </a:lnTo>
                <a:lnTo>
                  <a:pt x="1320545" y="25146"/>
                </a:lnTo>
                <a:lnTo>
                  <a:pt x="1320545" y="51054"/>
                </a:lnTo>
                <a:lnTo>
                  <a:pt x="1345692" y="51054"/>
                </a:lnTo>
                <a:close/>
              </a:path>
              <a:path w="4006850" h="76200">
                <a:moveTo>
                  <a:pt x="1396745" y="51054"/>
                </a:moveTo>
                <a:lnTo>
                  <a:pt x="1396745" y="25146"/>
                </a:lnTo>
                <a:lnTo>
                  <a:pt x="1371599" y="25146"/>
                </a:lnTo>
                <a:lnTo>
                  <a:pt x="1371599" y="51054"/>
                </a:lnTo>
                <a:lnTo>
                  <a:pt x="1396745" y="51054"/>
                </a:lnTo>
                <a:close/>
              </a:path>
              <a:path w="4006850" h="76200">
                <a:moveTo>
                  <a:pt x="1447799" y="51054"/>
                </a:moveTo>
                <a:lnTo>
                  <a:pt x="1447799" y="25146"/>
                </a:lnTo>
                <a:lnTo>
                  <a:pt x="1421891" y="25146"/>
                </a:lnTo>
                <a:lnTo>
                  <a:pt x="1421891" y="51054"/>
                </a:lnTo>
                <a:lnTo>
                  <a:pt x="1447799" y="51054"/>
                </a:lnTo>
                <a:close/>
              </a:path>
              <a:path w="4006850" h="76200">
                <a:moveTo>
                  <a:pt x="1498092" y="51054"/>
                </a:moveTo>
                <a:lnTo>
                  <a:pt x="1498092" y="25146"/>
                </a:lnTo>
                <a:lnTo>
                  <a:pt x="1472945" y="25146"/>
                </a:lnTo>
                <a:lnTo>
                  <a:pt x="1472945" y="51054"/>
                </a:lnTo>
                <a:lnTo>
                  <a:pt x="1498092" y="51054"/>
                </a:lnTo>
                <a:close/>
              </a:path>
              <a:path w="4006850" h="76200">
                <a:moveTo>
                  <a:pt x="1549145" y="51054"/>
                </a:moveTo>
                <a:lnTo>
                  <a:pt x="1549145" y="25146"/>
                </a:lnTo>
                <a:lnTo>
                  <a:pt x="1523999" y="25146"/>
                </a:lnTo>
                <a:lnTo>
                  <a:pt x="1523999" y="51054"/>
                </a:lnTo>
                <a:lnTo>
                  <a:pt x="1549145" y="51054"/>
                </a:lnTo>
                <a:close/>
              </a:path>
              <a:path w="4006850" h="76200">
                <a:moveTo>
                  <a:pt x="1600199" y="51054"/>
                </a:moveTo>
                <a:lnTo>
                  <a:pt x="1600199" y="25146"/>
                </a:lnTo>
                <a:lnTo>
                  <a:pt x="1574291" y="25146"/>
                </a:lnTo>
                <a:lnTo>
                  <a:pt x="1574291" y="51054"/>
                </a:lnTo>
                <a:lnTo>
                  <a:pt x="1600199" y="51054"/>
                </a:lnTo>
                <a:close/>
              </a:path>
              <a:path w="4006850" h="76200">
                <a:moveTo>
                  <a:pt x="1650492" y="51054"/>
                </a:moveTo>
                <a:lnTo>
                  <a:pt x="1650492" y="25146"/>
                </a:lnTo>
                <a:lnTo>
                  <a:pt x="1625345" y="25146"/>
                </a:lnTo>
                <a:lnTo>
                  <a:pt x="1625345" y="51054"/>
                </a:lnTo>
                <a:lnTo>
                  <a:pt x="1650492" y="51054"/>
                </a:lnTo>
                <a:close/>
              </a:path>
              <a:path w="4006850" h="76200">
                <a:moveTo>
                  <a:pt x="1701545" y="51054"/>
                </a:moveTo>
                <a:lnTo>
                  <a:pt x="1701545" y="25146"/>
                </a:lnTo>
                <a:lnTo>
                  <a:pt x="1676399" y="25146"/>
                </a:lnTo>
                <a:lnTo>
                  <a:pt x="1676399" y="51054"/>
                </a:lnTo>
                <a:lnTo>
                  <a:pt x="1701545" y="51054"/>
                </a:lnTo>
                <a:close/>
              </a:path>
              <a:path w="4006850" h="76200">
                <a:moveTo>
                  <a:pt x="1752599" y="51054"/>
                </a:moveTo>
                <a:lnTo>
                  <a:pt x="1752599" y="25146"/>
                </a:lnTo>
                <a:lnTo>
                  <a:pt x="1726691" y="25146"/>
                </a:lnTo>
                <a:lnTo>
                  <a:pt x="1726691" y="51054"/>
                </a:lnTo>
                <a:lnTo>
                  <a:pt x="1752599" y="51054"/>
                </a:lnTo>
                <a:close/>
              </a:path>
              <a:path w="4006850" h="76200">
                <a:moveTo>
                  <a:pt x="1802892" y="51054"/>
                </a:moveTo>
                <a:lnTo>
                  <a:pt x="1802892" y="25146"/>
                </a:lnTo>
                <a:lnTo>
                  <a:pt x="1777745" y="25146"/>
                </a:lnTo>
                <a:lnTo>
                  <a:pt x="1777745" y="51054"/>
                </a:lnTo>
                <a:lnTo>
                  <a:pt x="1802892" y="51054"/>
                </a:lnTo>
                <a:close/>
              </a:path>
              <a:path w="4006850" h="76200">
                <a:moveTo>
                  <a:pt x="1853945" y="51054"/>
                </a:moveTo>
                <a:lnTo>
                  <a:pt x="1853945" y="25146"/>
                </a:lnTo>
                <a:lnTo>
                  <a:pt x="1828799" y="25146"/>
                </a:lnTo>
                <a:lnTo>
                  <a:pt x="1828799" y="51054"/>
                </a:lnTo>
                <a:lnTo>
                  <a:pt x="1853945" y="51054"/>
                </a:lnTo>
                <a:close/>
              </a:path>
              <a:path w="4006850" h="76200">
                <a:moveTo>
                  <a:pt x="1904999" y="51054"/>
                </a:moveTo>
                <a:lnTo>
                  <a:pt x="1904999" y="25146"/>
                </a:lnTo>
                <a:lnTo>
                  <a:pt x="1879091" y="25146"/>
                </a:lnTo>
                <a:lnTo>
                  <a:pt x="1879091" y="51054"/>
                </a:lnTo>
                <a:lnTo>
                  <a:pt x="1904999" y="51054"/>
                </a:lnTo>
                <a:close/>
              </a:path>
              <a:path w="4006850" h="76200">
                <a:moveTo>
                  <a:pt x="1955292" y="51054"/>
                </a:moveTo>
                <a:lnTo>
                  <a:pt x="1955292" y="25146"/>
                </a:lnTo>
                <a:lnTo>
                  <a:pt x="1930145" y="25146"/>
                </a:lnTo>
                <a:lnTo>
                  <a:pt x="1930145" y="51054"/>
                </a:lnTo>
                <a:lnTo>
                  <a:pt x="1955292" y="51054"/>
                </a:lnTo>
                <a:close/>
              </a:path>
              <a:path w="4006850" h="76200">
                <a:moveTo>
                  <a:pt x="2006345" y="51054"/>
                </a:moveTo>
                <a:lnTo>
                  <a:pt x="2006345" y="25146"/>
                </a:lnTo>
                <a:lnTo>
                  <a:pt x="1981199" y="25146"/>
                </a:lnTo>
                <a:lnTo>
                  <a:pt x="1981199" y="51054"/>
                </a:lnTo>
                <a:lnTo>
                  <a:pt x="2006345" y="51054"/>
                </a:lnTo>
                <a:close/>
              </a:path>
              <a:path w="4006850" h="76200">
                <a:moveTo>
                  <a:pt x="2057399" y="51054"/>
                </a:moveTo>
                <a:lnTo>
                  <a:pt x="2057399" y="25146"/>
                </a:lnTo>
                <a:lnTo>
                  <a:pt x="2031491" y="25146"/>
                </a:lnTo>
                <a:lnTo>
                  <a:pt x="2031491" y="51054"/>
                </a:lnTo>
                <a:lnTo>
                  <a:pt x="2057399" y="51054"/>
                </a:lnTo>
                <a:close/>
              </a:path>
              <a:path w="4006850" h="76200">
                <a:moveTo>
                  <a:pt x="2107692" y="51054"/>
                </a:moveTo>
                <a:lnTo>
                  <a:pt x="2107692" y="25146"/>
                </a:lnTo>
                <a:lnTo>
                  <a:pt x="2082545" y="25146"/>
                </a:lnTo>
                <a:lnTo>
                  <a:pt x="2082545" y="51054"/>
                </a:lnTo>
                <a:lnTo>
                  <a:pt x="2107692" y="51054"/>
                </a:lnTo>
                <a:close/>
              </a:path>
              <a:path w="4006850" h="76200">
                <a:moveTo>
                  <a:pt x="2158746" y="51054"/>
                </a:moveTo>
                <a:lnTo>
                  <a:pt x="2158746" y="25146"/>
                </a:lnTo>
                <a:lnTo>
                  <a:pt x="2133599" y="25146"/>
                </a:lnTo>
                <a:lnTo>
                  <a:pt x="2133599" y="51054"/>
                </a:lnTo>
                <a:lnTo>
                  <a:pt x="2158746" y="51054"/>
                </a:lnTo>
                <a:close/>
              </a:path>
              <a:path w="4006850" h="76200">
                <a:moveTo>
                  <a:pt x="2209799" y="51054"/>
                </a:moveTo>
                <a:lnTo>
                  <a:pt x="2209799" y="25146"/>
                </a:lnTo>
                <a:lnTo>
                  <a:pt x="2183891" y="25146"/>
                </a:lnTo>
                <a:lnTo>
                  <a:pt x="2183891" y="51054"/>
                </a:lnTo>
                <a:lnTo>
                  <a:pt x="2209799" y="51054"/>
                </a:lnTo>
                <a:close/>
              </a:path>
              <a:path w="4006850" h="76200">
                <a:moveTo>
                  <a:pt x="2260092" y="51054"/>
                </a:moveTo>
                <a:lnTo>
                  <a:pt x="2260092" y="25146"/>
                </a:lnTo>
                <a:lnTo>
                  <a:pt x="2234946" y="25146"/>
                </a:lnTo>
                <a:lnTo>
                  <a:pt x="2234946" y="51054"/>
                </a:lnTo>
                <a:lnTo>
                  <a:pt x="2260092" y="51054"/>
                </a:lnTo>
                <a:close/>
              </a:path>
              <a:path w="4006850" h="76200">
                <a:moveTo>
                  <a:pt x="2311146" y="51054"/>
                </a:moveTo>
                <a:lnTo>
                  <a:pt x="2311146" y="25146"/>
                </a:lnTo>
                <a:lnTo>
                  <a:pt x="2285999" y="25146"/>
                </a:lnTo>
                <a:lnTo>
                  <a:pt x="2285999" y="51054"/>
                </a:lnTo>
                <a:lnTo>
                  <a:pt x="2311146" y="51054"/>
                </a:lnTo>
                <a:close/>
              </a:path>
              <a:path w="4006850" h="76200">
                <a:moveTo>
                  <a:pt x="2362199" y="51054"/>
                </a:moveTo>
                <a:lnTo>
                  <a:pt x="2362199" y="25146"/>
                </a:lnTo>
                <a:lnTo>
                  <a:pt x="2336291" y="25146"/>
                </a:lnTo>
                <a:lnTo>
                  <a:pt x="2336291" y="51054"/>
                </a:lnTo>
                <a:lnTo>
                  <a:pt x="2362199" y="51054"/>
                </a:lnTo>
                <a:close/>
              </a:path>
              <a:path w="4006850" h="76200">
                <a:moveTo>
                  <a:pt x="2412492" y="51054"/>
                </a:moveTo>
                <a:lnTo>
                  <a:pt x="2412492" y="25146"/>
                </a:lnTo>
                <a:lnTo>
                  <a:pt x="2387346" y="25146"/>
                </a:lnTo>
                <a:lnTo>
                  <a:pt x="2387346" y="51054"/>
                </a:lnTo>
                <a:lnTo>
                  <a:pt x="2412492" y="51054"/>
                </a:lnTo>
                <a:close/>
              </a:path>
              <a:path w="4006850" h="76200">
                <a:moveTo>
                  <a:pt x="2463546" y="51054"/>
                </a:moveTo>
                <a:lnTo>
                  <a:pt x="2463546" y="25146"/>
                </a:lnTo>
                <a:lnTo>
                  <a:pt x="2438399" y="25146"/>
                </a:lnTo>
                <a:lnTo>
                  <a:pt x="2438399" y="51054"/>
                </a:lnTo>
                <a:lnTo>
                  <a:pt x="2463546" y="51054"/>
                </a:lnTo>
                <a:close/>
              </a:path>
              <a:path w="4006850" h="76200">
                <a:moveTo>
                  <a:pt x="2514599" y="51054"/>
                </a:moveTo>
                <a:lnTo>
                  <a:pt x="2514599" y="25146"/>
                </a:lnTo>
                <a:lnTo>
                  <a:pt x="2488691" y="25146"/>
                </a:lnTo>
                <a:lnTo>
                  <a:pt x="2488691" y="51054"/>
                </a:lnTo>
                <a:lnTo>
                  <a:pt x="2514599" y="51054"/>
                </a:lnTo>
                <a:close/>
              </a:path>
              <a:path w="4006850" h="76200">
                <a:moveTo>
                  <a:pt x="2564892" y="51054"/>
                </a:moveTo>
                <a:lnTo>
                  <a:pt x="2564892" y="25146"/>
                </a:lnTo>
                <a:lnTo>
                  <a:pt x="2539746" y="25146"/>
                </a:lnTo>
                <a:lnTo>
                  <a:pt x="2539746" y="51054"/>
                </a:lnTo>
                <a:lnTo>
                  <a:pt x="2564892" y="51054"/>
                </a:lnTo>
                <a:close/>
              </a:path>
              <a:path w="4006850" h="76200">
                <a:moveTo>
                  <a:pt x="2615946" y="51054"/>
                </a:moveTo>
                <a:lnTo>
                  <a:pt x="2615946" y="25146"/>
                </a:lnTo>
                <a:lnTo>
                  <a:pt x="2590799" y="25146"/>
                </a:lnTo>
                <a:lnTo>
                  <a:pt x="2590799" y="51054"/>
                </a:lnTo>
                <a:lnTo>
                  <a:pt x="2615946" y="51054"/>
                </a:lnTo>
                <a:close/>
              </a:path>
              <a:path w="4006850" h="76200">
                <a:moveTo>
                  <a:pt x="2666999" y="51054"/>
                </a:moveTo>
                <a:lnTo>
                  <a:pt x="2666999" y="25146"/>
                </a:lnTo>
                <a:lnTo>
                  <a:pt x="2641091" y="25146"/>
                </a:lnTo>
                <a:lnTo>
                  <a:pt x="2641091" y="51054"/>
                </a:lnTo>
                <a:lnTo>
                  <a:pt x="2666999" y="51054"/>
                </a:lnTo>
                <a:close/>
              </a:path>
              <a:path w="4006850" h="76200">
                <a:moveTo>
                  <a:pt x="2717292" y="51054"/>
                </a:moveTo>
                <a:lnTo>
                  <a:pt x="2717292" y="25146"/>
                </a:lnTo>
                <a:lnTo>
                  <a:pt x="2692146" y="25146"/>
                </a:lnTo>
                <a:lnTo>
                  <a:pt x="2692146" y="51054"/>
                </a:lnTo>
                <a:lnTo>
                  <a:pt x="2717292" y="51054"/>
                </a:lnTo>
                <a:close/>
              </a:path>
              <a:path w="4006850" h="76200">
                <a:moveTo>
                  <a:pt x="2768346" y="51054"/>
                </a:moveTo>
                <a:lnTo>
                  <a:pt x="2768346" y="25146"/>
                </a:lnTo>
                <a:lnTo>
                  <a:pt x="2743199" y="25146"/>
                </a:lnTo>
                <a:lnTo>
                  <a:pt x="2743199" y="51054"/>
                </a:lnTo>
                <a:lnTo>
                  <a:pt x="2768346" y="51054"/>
                </a:lnTo>
                <a:close/>
              </a:path>
              <a:path w="4006850" h="76200">
                <a:moveTo>
                  <a:pt x="2819399" y="51054"/>
                </a:moveTo>
                <a:lnTo>
                  <a:pt x="2819399" y="25146"/>
                </a:lnTo>
                <a:lnTo>
                  <a:pt x="2793491" y="25146"/>
                </a:lnTo>
                <a:lnTo>
                  <a:pt x="2793491" y="51054"/>
                </a:lnTo>
                <a:lnTo>
                  <a:pt x="2819399" y="51054"/>
                </a:lnTo>
                <a:close/>
              </a:path>
              <a:path w="4006850" h="76200">
                <a:moveTo>
                  <a:pt x="2869692" y="51054"/>
                </a:moveTo>
                <a:lnTo>
                  <a:pt x="2869692" y="25146"/>
                </a:lnTo>
                <a:lnTo>
                  <a:pt x="2844546" y="25146"/>
                </a:lnTo>
                <a:lnTo>
                  <a:pt x="2844546" y="51054"/>
                </a:lnTo>
                <a:lnTo>
                  <a:pt x="2869692" y="51054"/>
                </a:lnTo>
                <a:close/>
              </a:path>
              <a:path w="4006850" h="76200">
                <a:moveTo>
                  <a:pt x="2920746" y="51054"/>
                </a:moveTo>
                <a:lnTo>
                  <a:pt x="2920746" y="25146"/>
                </a:lnTo>
                <a:lnTo>
                  <a:pt x="2895599" y="25146"/>
                </a:lnTo>
                <a:lnTo>
                  <a:pt x="2895599" y="51054"/>
                </a:lnTo>
                <a:lnTo>
                  <a:pt x="2920746" y="51054"/>
                </a:lnTo>
                <a:close/>
              </a:path>
              <a:path w="4006850" h="76200">
                <a:moveTo>
                  <a:pt x="2971799" y="51054"/>
                </a:moveTo>
                <a:lnTo>
                  <a:pt x="2971799" y="25146"/>
                </a:lnTo>
                <a:lnTo>
                  <a:pt x="2945891" y="25146"/>
                </a:lnTo>
                <a:lnTo>
                  <a:pt x="2945891" y="51054"/>
                </a:lnTo>
                <a:lnTo>
                  <a:pt x="2971799" y="51054"/>
                </a:lnTo>
                <a:close/>
              </a:path>
              <a:path w="4006850" h="76200">
                <a:moveTo>
                  <a:pt x="3022092" y="51054"/>
                </a:moveTo>
                <a:lnTo>
                  <a:pt x="3022092" y="25146"/>
                </a:lnTo>
                <a:lnTo>
                  <a:pt x="2996946" y="25146"/>
                </a:lnTo>
                <a:lnTo>
                  <a:pt x="2996946" y="51054"/>
                </a:lnTo>
                <a:lnTo>
                  <a:pt x="3022092" y="51054"/>
                </a:lnTo>
                <a:close/>
              </a:path>
              <a:path w="4006850" h="76200">
                <a:moveTo>
                  <a:pt x="3073146" y="51054"/>
                </a:moveTo>
                <a:lnTo>
                  <a:pt x="3073146" y="25146"/>
                </a:lnTo>
                <a:lnTo>
                  <a:pt x="3047999" y="25146"/>
                </a:lnTo>
                <a:lnTo>
                  <a:pt x="3047999" y="51054"/>
                </a:lnTo>
                <a:lnTo>
                  <a:pt x="3073146" y="51054"/>
                </a:lnTo>
                <a:close/>
              </a:path>
              <a:path w="4006850" h="76200">
                <a:moveTo>
                  <a:pt x="3124199" y="51054"/>
                </a:moveTo>
                <a:lnTo>
                  <a:pt x="3124199" y="25146"/>
                </a:lnTo>
                <a:lnTo>
                  <a:pt x="3098291" y="25146"/>
                </a:lnTo>
                <a:lnTo>
                  <a:pt x="3098291" y="51054"/>
                </a:lnTo>
                <a:lnTo>
                  <a:pt x="3124199" y="51054"/>
                </a:lnTo>
                <a:close/>
              </a:path>
              <a:path w="4006850" h="76200">
                <a:moveTo>
                  <a:pt x="3174492" y="51053"/>
                </a:moveTo>
                <a:lnTo>
                  <a:pt x="3174492" y="25145"/>
                </a:lnTo>
                <a:lnTo>
                  <a:pt x="3149346" y="25146"/>
                </a:lnTo>
                <a:lnTo>
                  <a:pt x="3149346" y="51054"/>
                </a:lnTo>
                <a:lnTo>
                  <a:pt x="3174492" y="51053"/>
                </a:lnTo>
                <a:close/>
              </a:path>
              <a:path w="4006850" h="76200">
                <a:moveTo>
                  <a:pt x="3225546" y="51053"/>
                </a:moveTo>
                <a:lnTo>
                  <a:pt x="3225546" y="25145"/>
                </a:lnTo>
                <a:lnTo>
                  <a:pt x="3200399" y="25145"/>
                </a:lnTo>
                <a:lnTo>
                  <a:pt x="3200399" y="51053"/>
                </a:lnTo>
                <a:lnTo>
                  <a:pt x="3225546" y="51053"/>
                </a:lnTo>
                <a:close/>
              </a:path>
              <a:path w="4006850" h="76200">
                <a:moveTo>
                  <a:pt x="3276600" y="51053"/>
                </a:moveTo>
                <a:lnTo>
                  <a:pt x="3276600" y="25145"/>
                </a:lnTo>
                <a:lnTo>
                  <a:pt x="3250691" y="25145"/>
                </a:lnTo>
                <a:lnTo>
                  <a:pt x="3250691" y="51053"/>
                </a:lnTo>
                <a:lnTo>
                  <a:pt x="3276600" y="51053"/>
                </a:lnTo>
                <a:close/>
              </a:path>
              <a:path w="4006850" h="76200">
                <a:moveTo>
                  <a:pt x="3326892" y="51053"/>
                </a:moveTo>
                <a:lnTo>
                  <a:pt x="3326892" y="25145"/>
                </a:lnTo>
                <a:lnTo>
                  <a:pt x="3301746" y="25145"/>
                </a:lnTo>
                <a:lnTo>
                  <a:pt x="3301746" y="51053"/>
                </a:lnTo>
                <a:lnTo>
                  <a:pt x="3326892" y="51053"/>
                </a:lnTo>
                <a:close/>
              </a:path>
              <a:path w="4006850" h="76200">
                <a:moveTo>
                  <a:pt x="3377946" y="51053"/>
                </a:moveTo>
                <a:lnTo>
                  <a:pt x="3377946" y="25145"/>
                </a:lnTo>
                <a:lnTo>
                  <a:pt x="3352800" y="25145"/>
                </a:lnTo>
                <a:lnTo>
                  <a:pt x="3352800" y="51053"/>
                </a:lnTo>
                <a:lnTo>
                  <a:pt x="3377946" y="51053"/>
                </a:lnTo>
                <a:close/>
              </a:path>
              <a:path w="4006850" h="76200">
                <a:moveTo>
                  <a:pt x="3429000" y="51053"/>
                </a:moveTo>
                <a:lnTo>
                  <a:pt x="3429000" y="25145"/>
                </a:lnTo>
                <a:lnTo>
                  <a:pt x="3403091" y="25145"/>
                </a:lnTo>
                <a:lnTo>
                  <a:pt x="3403091" y="51053"/>
                </a:lnTo>
                <a:lnTo>
                  <a:pt x="3429000" y="51053"/>
                </a:lnTo>
                <a:close/>
              </a:path>
              <a:path w="4006850" h="76200">
                <a:moveTo>
                  <a:pt x="3479292" y="51053"/>
                </a:moveTo>
                <a:lnTo>
                  <a:pt x="3479292" y="25145"/>
                </a:lnTo>
                <a:lnTo>
                  <a:pt x="3454146" y="25145"/>
                </a:lnTo>
                <a:lnTo>
                  <a:pt x="3454146" y="51053"/>
                </a:lnTo>
                <a:lnTo>
                  <a:pt x="3479292" y="51053"/>
                </a:lnTo>
                <a:close/>
              </a:path>
              <a:path w="4006850" h="76200">
                <a:moveTo>
                  <a:pt x="3530346" y="51053"/>
                </a:moveTo>
                <a:lnTo>
                  <a:pt x="3530346" y="25145"/>
                </a:lnTo>
                <a:lnTo>
                  <a:pt x="3505200" y="25145"/>
                </a:lnTo>
                <a:lnTo>
                  <a:pt x="3505200" y="51053"/>
                </a:lnTo>
                <a:lnTo>
                  <a:pt x="3530346" y="51053"/>
                </a:lnTo>
                <a:close/>
              </a:path>
              <a:path w="4006850" h="76200">
                <a:moveTo>
                  <a:pt x="3581400" y="51053"/>
                </a:moveTo>
                <a:lnTo>
                  <a:pt x="3581400" y="25145"/>
                </a:lnTo>
                <a:lnTo>
                  <a:pt x="3555491" y="25145"/>
                </a:lnTo>
                <a:lnTo>
                  <a:pt x="3555491" y="51053"/>
                </a:lnTo>
                <a:lnTo>
                  <a:pt x="3581400" y="51053"/>
                </a:lnTo>
                <a:close/>
              </a:path>
              <a:path w="4006850" h="76200">
                <a:moveTo>
                  <a:pt x="3631692" y="51053"/>
                </a:moveTo>
                <a:lnTo>
                  <a:pt x="3631692" y="25145"/>
                </a:lnTo>
                <a:lnTo>
                  <a:pt x="3606546" y="25145"/>
                </a:lnTo>
                <a:lnTo>
                  <a:pt x="3606546" y="51053"/>
                </a:lnTo>
                <a:lnTo>
                  <a:pt x="3631692" y="51053"/>
                </a:lnTo>
                <a:close/>
              </a:path>
              <a:path w="4006850" h="76200">
                <a:moveTo>
                  <a:pt x="3682746" y="51053"/>
                </a:moveTo>
                <a:lnTo>
                  <a:pt x="3682746" y="25145"/>
                </a:lnTo>
                <a:lnTo>
                  <a:pt x="3657600" y="25145"/>
                </a:lnTo>
                <a:lnTo>
                  <a:pt x="3657600" y="51053"/>
                </a:lnTo>
                <a:lnTo>
                  <a:pt x="3682746" y="51053"/>
                </a:lnTo>
                <a:close/>
              </a:path>
              <a:path w="4006850" h="76200">
                <a:moveTo>
                  <a:pt x="3733800" y="51053"/>
                </a:moveTo>
                <a:lnTo>
                  <a:pt x="3733800" y="25145"/>
                </a:lnTo>
                <a:lnTo>
                  <a:pt x="3707891" y="25145"/>
                </a:lnTo>
                <a:lnTo>
                  <a:pt x="3707891" y="51053"/>
                </a:lnTo>
                <a:lnTo>
                  <a:pt x="3733800" y="51053"/>
                </a:lnTo>
                <a:close/>
              </a:path>
              <a:path w="4006850" h="76200">
                <a:moveTo>
                  <a:pt x="3784091" y="51053"/>
                </a:moveTo>
                <a:lnTo>
                  <a:pt x="3784091" y="25145"/>
                </a:lnTo>
                <a:lnTo>
                  <a:pt x="3758946" y="25145"/>
                </a:lnTo>
                <a:lnTo>
                  <a:pt x="3758946" y="51053"/>
                </a:lnTo>
                <a:lnTo>
                  <a:pt x="3784091" y="51053"/>
                </a:lnTo>
                <a:close/>
              </a:path>
              <a:path w="4006850" h="76200">
                <a:moveTo>
                  <a:pt x="3835145" y="51053"/>
                </a:moveTo>
                <a:lnTo>
                  <a:pt x="3835145" y="25145"/>
                </a:lnTo>
                <a:lnTo>
                  <a:pt x="3809999" y="25145"/>
                </a:lnTo>
                <a:lnTo>
                  <a:pt x="3809999" y="51053"/>
                </a:lnTo>
                <a:lnTo>
                  <a:pt x="3835145" y="51053"/>
                </a:lnTo>
                <a:close/>
              </a:path>
              <a:path w="4006850" h="76200">
                <a:moveTo>
                  <a:pt x="3886199" y="51053"/>
                </a:moveTo>
                <a:lnTo>
                  <a:pt x="3886199" y="25145"/>
                </a:lnTo>
                <a:lnTo>
                  <a:pt x="3860291" y="25145"/>
                </a:lnTo>
                <a:lnTo>
                  <a:pt x="3860291" y="51053"/>
                </a:lnTo>
                <a:lnTo>
                  <a:pt x="3886199" y="51053"/>
                </a:lnTo>
                <a:close/>
              </a:path>
              <a:path w="4006850" h="76200">
                <a:moveTo>
                  <a:pt x="3932953" y="25145"/>
                </a:moveTo>
                <a:lnTo>
                  <a:pt x="3911345" y="25145"/>
                </a:lnTo>
                <a:lnTo>
                  <a:pt x="3911345" y="51053"/>
                </a:lnTo>
                <a:lnTo>
                  <a:pt x="3930395" y="51053"/>
                </a:lnTo>
                <a:lnTo>
                  <a:pt x="3930395" y="38100"/>
                </a:lnTo>
                <a:lnTo>
                  <a:pt x="3932953" y="25145"/>
                </a:lnTo>
                <a:close/>
              </a:path>
              <a:path w="4006850" h="76200">
                <a:moveTo>
                  <a:pt x="3936491" y="51053"/>
                </a:moveTo>
                <a:lnTo>
                  <a:pt x="3936491" y="25145"/>
                </a:lnTo>
                <a:lnTo>
                  <a:pt x="3932953" y="25145"/>
                </a:lnTo>
                <a:lnTo>
                  <a:pt x="3930395" y="38100"/>
                </a:lnTo>
                <a:lnTo>
                  <a:pt x="3933009" y="51053"/>
                </a:lnTo>
                <a:lnTo>
                  <a:pt x="3936491" y="51053"/>
                </a:lnTo>
                <a:close/>
              </a:path>
              <a:path w="4006850" h="76200">
                <a:moveTo>
                  <a:pt x="3933009" y="51053"/>
                </a:moveTo>
                <a:lnTo>
                  <a:pt x="3930395" y="38100"/>
                </a:lnTo>
                <a:lnTo>
                  <a:pt x="3930395" y="51053"/>
                </a:lnTo>
                <a:lnTo>
                  <a:pt x="3933009" y="51053"/>
                </a:lnTo>
                <a:close/>
              </a:path>
              <a:path w="4006850" h="76200">
                <a:moveTo>
                  <a:pt x="4006595" y="38100"/>
                </a:moveTo>
                <a:lnTo>
                  <a:pt x="4003643" y="23145"/>
                </a:lnTo>
                <a:lnTo>
                  <a:pt x="3995546" y="11048"/>
                </a:lnTo>
                <a:lnTo>
                  <a:pt x="3983450" y="2952"/>
                </a:lnTo>
                <a:lnTo>
                  <a:pt x="3968495" y="0"/>
                </a:lnTo>
                <a:lnTo>
                  <a:pt x="3953541" y="2952"/>
                </a:lnTo>
                <a:lnTo>
                  <a:pt x="3941444" y="11049"/>
                </a:lnTo>
                <a:lnTo>
                  <a:pt x="3933348" y="23145"/>
                </a:lnTo>
                <a:lnTo>
                  <a:pt x="3932953" y="25145"/>
                </a:lnTo>
                <a:lnTo>
                  <a:pt x="3936491" y="25145"/>
                </a:lnTo>
                <a:lnTo>
                  <a:pt x="3936491" y="57443"/>
                </a:lnTo>
                <a:lnTo>
                  <a:pt x="3941444" y="64865"/>
                </a:lnTo>
                <a:lnTo>
                  <a:pt x="3953541" y="73140"/>
                </a:lnTo>
                <a:lnTo>
                  <a:pt x="3962399" y="74952"/>
                </a:lnTo>
                <a:lnTo>
                  <a:pt x="3962399" y="25145"/>
                </a:lnTo>
                <a:lnTo>
                  <a:pt x="3968495" y="25145"/>
                </a:lnTo>
                <a:lnTo>
                  <a:pt x="3968495" y="76200"/>
                </a:lnTo>
                <a:lnTo>
                  <a:pt x="3983450" y="73140"/>
                </a:lnTo>
                <a:lnTo>
                  <a:pt x="3995546" y="64865"/>
                </a:lnTo>
                <a:lnTo>
                  <a:pt x="4003643" y="52732"/>
                </a:lnTo>
                <a:lnTo>
                  <a:pt x="4006595" y="38100"/>
                </a:lnTo>
                <a:close/>
              </a:path>
              <a:path w="4006850" h="76200">
                <a:moveTo>
                  <a:pt x="3936491" y="57443"/>
                </a:moveTo>
                <a:lnTo>
                  <a:pt x="3936491" y="51053"/>
                </a:lnTo>
                <a:lnTo>
                  <a:pt x="3933009" y="51053"/>
                </a:lnTo>
                <a:lnTo>
                  <a:pt x="3933348" y="52732"/>
                </a:lnTo>
                <a:lnTo>
                  <a:pt x="3936491" y="57443"/>
                </a:lnTo>
                <a:close/>
              </a:path>
              <a:path w="4006850" h="76200">
                <a:moveTo>
                  <a:pt x="3968495" y="51053"/>
                </a:moveTo>
                <a:lnTo>
                  <a:pt x="3968495" y="25145"/>
                </a:lnTo>
                <a:lnTo>
                  <a:pt x="3962399" y="25145"/>
                </a:lnTo>
                <a:lnTo>
                  <a:pt x="3962399" y="51053"/>
                </a:lnTo>
                <a:lnTo>
                  <a:pt x="3968495" y="51053"/>
                </a:lnTo>
                <a:close/>
              </a:path>
              <a:path w="4006850" h="76200">
                <a:moveTo>
                  <a:pt x="3968495" y="76200"/>
                </a:moveTo>
                <a:lnTo>
                  <a:pt x="3968495" y="51053"/>
                </a:lnTo>
                <a:lnTo>
                  <a:pt x="3962399" y="51053"/>
                </a:lnTo>
                <a:lnTo>
                  <a:pt x="3962399" y="74952"/>
                </a:lnTo>
                <a:lnTo>
                  <a:pt x="3968495" y="762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71166" y="3954779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258317"/>
                </a:moveTo>
                <a:lnTo>
                  <a:pt x="128778" y="0"/>
                </a:lnTo>
                <a:lnTo>
                  <a:pt x="0" y="129539"/>
                </a:lnTo>
                <a:lnTo>
                  <a:pt x="128778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99944" y="3954779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129539"/>
                </a:moveTo>
                <a:lnTo>
                  <a:pt x="0" y="0"/>
                </a:lnTo>
                <a:lnTo>
                  <a:pt x="0" y="258317"/>
                </a:lnTo>
                <a:lnTo>
                  <a:pt x="128778" y="1295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84526" y="4046982"/>
            <a:ext cx="4048760" cy="76200"/>
          </a:xfrm>
          <a:custGeom>
            <a:avLst/>
            <a:gdLst/>
            <a:ahLst/>
            <a:cxnLst/>
            <a:rect l="l" t="t" r="r" b="b"/>
            <a:pathLst>
              <a:path w="4048759" h="76200">
                <a:moveTo>
                  <a:pt x="25908" y="69342"/>
                </a:moveTo>
                <a:lnTo>
                  <a:pt x="25908" y="44196"/>
                </a:lnTo>
                <a:lnTo>
                  <a:pt x="0" y="44196"/>
                </a:lnTo>
                <a:lnTo>
                  <a:pt x="0" y="70104"/>
                </a:lnTo>
                <a:lnTo>
                  <a:pt x="25908" y="69342"/>
                </a:lnTo>
                <a:close/>
              </a:path>
              <a:path w="4048759" h="76200">
                <a:moveTo>
                  <a:pt x="76200" y="69342"/>
                </a:moveTo>
                <a:lnTo>
                  <a:pt x="76200" y="44196"/>
                </a:lnTo>
                <a:lnTo>
                  <a:pt x="51053" y="44196"/>
                </a:lnTo>
                <a:lnTo>
                  <a:pt x="51053" y="69342"/>
                </a:lnTo>
                <a:lnTo>
                  <a:pt x="76200" y="69342"/>
                </a:lnTo>
                <a:close/>
              </a:path>
              <a:path w="4048759" h="76200">
                <a:moveTo>
                  <a:pt x="127254" y="69342"/>
                </a:moveTo>
                <a:lnTo>
                  <a:pt x="127254" y="43434"/>
                </a:lnTo>
                <a:lnTo>
                  <a:pt x="102107" y="44196"/>
                </a:lnTo>
                <a:lnTo>
                  <a:pt x="102107" y="69342"/>
                </a:lnTo>
                <a:lnTo>
                  <a:pt x="127254" y="69342"/>
                </a:lnTo>
                <a:close/>
              </a:path>
              <a:path w="4048759" h="76200">
                <a:moveTo>
                  <a:pt x="178308" y="68580"/>
                </a:moveTo>
                <a:lnTo>
                  <a:pt x="178308" y="43434"/>
                </a:lnTo>
                <a:lnTo>
                  <a:pt x="152400" y="43434"/>
                </a:lnTo>
                <a:lnTo>
                  <a:pt x="152400" y="69342"/>
                </a:lnTo>
                <a:lnTo>
                  <a:pt x="178308" y="68580"/>
                </a:lnTo>
                <a:close/>
              </a:path>
              <a:path w="4048759" h="76200">
                <a:moveTo>
                  <a:pt x="228600" y="68580"/>
                </a:moveTo>
                <a:lnTo>
                  <a:pt x="228600" y="43434"/>
                </a:lnTo>
                <a:lnTo>
                  <a:pt x="203454" y="43434"/>
                </a:lnTo>
                <a:lnTo>
                  <a:pt x="203454" y="68580"/>
                </a:lnTo>
                <a:lnTo>
                  <a:pt x="228600" y="68580"/>
                </a:lnTo>
                <a:close/>
              </a:path>
              <a:path w="4048759" h="76200">
                <a:moveTo>
                  <a:pt x="279654" y="68580"/>
                </a:moveTo>
                <a:lnTo>
                  <a:pt x="279654" y="42672"/>
                </a:lnTo>
                <a:lnTo>
                  <a:pt x="254508" y="43434"/>
                </a:lnTo>
                <a:lnTo>
                  <a:pt x="254508" y="68580"/>
                </a:lnTo>
                <a:lnTo>
                  <a:pt x="279654" y="68580"/>
                </a:lnTo>
                <a:close/>
              </a:path>
              <a:path w="4048759" h="76200">
                <a:moveTo>
                  <a:pt x="330708" y="67818"/>
                </a:moveTo>
                <a:lnTo>
                  <a:pt x="330708" y="42672"/>
                </a:lnTo>
                <a:lnTo>
                  <a:pt x="304800" y="42672"/>
                </a:lnTo>
                <a:lnTo>
                  <a:pt x="304800" y="68580"/>
                </a:lnTo>
                <a:lnTo>
                  <a:pt x="330708" y="67818"/>
                </a:lnTo>
                <a:close/>
              </a:path>
              <a:path w="4048759" h="76200">
                <a:moveTo>
                  <a:pt x="381000" y="67818"/>
                </a:moveTo>
                <a:lnTo>
                  <a:pt x="381000" y="42672"/>
                </a:lnTo>
                <a:lnTo>
                  <a:pt x="355854" y="42672"/>
                </a:lnTo>
                <a:lnTo>
                  <a:pt x="355854" y="67818"/>
                </a:lnTo>
                <a:lnTo>
                  <a:pt x="381000" y="67818"/>
                </a:lnTo>
                <a:close/>
              </a:path>
              <a:path w="4048759" h="76200">
                <a:moveTo>
                  <a:pt x="432053" y="67818"/>
                </a:moveTo>
                <a:lnTo>
                  <a:pt x="432053" y="42672"/>
                </a:lnTo>
                <a:lnTo>
                  <a:pt x="406908" y="42672"/>
                </a:lnTo>
                <a:lnTo>
                  <a:pt x="406908" y="67818"/>
                </a:lnTo>
                <a:lnTo>
                  <a:pt x="432053" y="67818"/>
                </a:lnTo>
                <a:close/>
              </a:path>
              <a:path w="4048759" h="76200">
                <a:moveTo>
                  <a:pt x="483108" y="67818"/>
                </a:moveTo>
                <a:lnTo>
                  <a:pt x="483108" y="41910"/>
                </a:lnTo>
                <a:lnTo>
                  <a:pt x="457200" y="41910"/>
                </a:lnTo>
                <a:lnTo>
                  <a:pt x="457200" y="67818"/>
                </a:lnTo>
                <a:lnTo>
                  <a:pt x="483108" y="67818"/>
                </a:lnTo>
                <a:close/>
              </a:path>
              <a:path w="4048759" h="76200">
                <a:moveTo>
                  <a:pt x="533400" y="67056"/>
                </a:moveTo>
                <a:lnTo>
                  <a:pt x="533400" y="41910"/>
                </a:lnTo>
                <a:lnTo>
                  <a:pt x="508254" y="41910"/>
                </a:lnTo>
                <a:lnTo>
                  <a:pt x="508254" y="67056"/>
                </a:lnTo>
                <a:lnTo>
                  <a:pt x="533400" y="67056"/>
                </a:lnTo>
                <a:close/>
              </a:path>
              <a:path w="4048759" h="76200">
                <a:moveTo>
                  <a:pt x="584454" y="67056"/>
                </a:moveTo>
                <a:lnTo>
                  <a:pt x="584454" y="41910"/>
                </a:lnTo>
                <a:lnTo>
                  <a:pt x="559308" y="41910"/>
                </a:lnTo>
                <a:lnTo>
                  <a:pt x="559308" y="67056"/>
                </a:lnTo>
                <a:lnTo>
                  <a:pt x="584454" y="67056"/>
                </a:lnTo>
                <a:close/>
              </a:path>
              <a:path w="4048759" h="76200">
                <a:moveTo>
                  <a:pt x="635508" y="67056"/>
                </a:moveTo>
                <a:lnTo>
                  <a:pt x="635508" y="41148"/>
                </a:lnTo>
                <a:lnTo>
                  <a:pt x="609600" y="41148"/>
                </a:lnTo>
                <a:lnTo>
                  <a:pt x="609600" y="67056"/>
                </a:lnTo>
                <a:lnTo>
                  <a:pt x="635508" y="67056"/>
                </a:lnTo>
                <a:close/>
              </a:path>
              <a:path w="4048759" h="76200">
                <a:moveTo>
                  <a:pt x="685800" y="66294"/>
                </a:moveTo>
                <a:lnTo>
                  <a:pt x="685800" y="41148"/>
                </a:lnTo>
                <a:lnTo>
                  <a:pt x="660654" y="41148"/>
                </a:lnTo>
                <a:lnTo>
                  <a:pt x="660654" y="66294"/>
                </a:lnTo>
                <a:lnTo>
                  <a:pt x="685800" y="66294"/>
                </a:lnTo>
                <a:close/>
              </a:path>
              <a:path w="4048759" h="76200">
                <a:moveTo>
                  <a:pt x="736854" y="66294"/>
                </a:moveTo>
                <a:lnTo>
                  <a:pt x="736854" y="41148"/>
                </a:lnTo>
                <a:lnTo>
                  <a:pt x="711708" y="41148"/>
                </a:lnTo>
                <a:lnTo>
                  <a:pt x="711708" y="66294"/>
                </a:lnTo>
                <a:lnTo>
                  <a:pt x="736854" y="66294"/>
                </a:lnTo>
                <a:close/>
              </a:path>
              <a:path w="4048759" h="76200">
                <a:moveTo>
                  <a:pt x="787908" y="66294"/>
                </a:moveTo>
                <a:lnTo>
                  <a:pt x="787908" y="40386"/>
                </a:lnTo>
                <a:lnTo>
                  <a:pt x="762000" y="40386"/>
                </a:lnTo>
                <a:lnTo>
                  <a:pt x="762000" y="66294"/>
                </a:lnTo>
                <a:lnTo>
                  <a:pt x="787908" y="66294"/>
                </a:lnTo>
                <a:close/>
              </a:path>
              <a:path w="4048759" h="76200">
                <a:moveTo>
                  <a:pt x="838200" y="65532"/>
                </a:moveTo>
                <a:lnTo>
                  <a:pt x="838200" y="40386"/>
                </a:lnTo>
                <a:lnTo>
                  <a:pt x="813054" y="40386"/>
                </a:lnTo>
                <a:lnTo>
                  <a:pt x="813054" y="65532"/>
                </a:lnTo>
                <a:lnTo>
                  <a:pt x="838200" y="65532"/>
                </a:lnTo>
                <a:close/>
              </a:path>
              <a:path w="4048759" h="76200">
                <a:moveTo>
                  <a:pt x="889254" y="65532"/>
                </a:moveTo>
                <a:lnTo>
                  <a:pt x="889254" y="40386"/>
                </a:lnTo>
                <a:lnTo>
                  <a:pt x="864108" y="40386"/>
                </a:lnTo>
                <a:lnTo>
                  <a:pt x="864108" y="65532"/>
                </a:lnTo>
                <a:lnTo>
                  <a:pt x="889254" y="65532"/>
                </a:lnTo>
                <a:close/>
              </a:path>
              <a:path w="4048759" h="76200">
                <a:moveTo>
                  <a:pt x="940308" y="65532"/>
                </a:moveTo>
                <a:lnTo>
                  <a:pt x="940308" y="39624"/>
                </a:lnTo>
                <a:lnTo>
                  <a:pt x="914400" y="40386"/>
                </a:lnTo>
                <a:lnTo>
                  <a:pt x="914400" y="65532"/>
                </a:lnTo>
                <a:lnTo>
                  <a:pt x="940308" y="65532"/>
                </a:lnTo>
                <a:close/>
              </a:path>
              <a:path w="4048759" h="76200">
                <a:moveTo>
                  <a:pt x="990600" y="64770"/>
                </a:moveTo>
                <a:lnTo>
                  <a:pt x="990600" y="39624"/>
                </a:lnTo>
                <a:lnTo>
                  <a:pt x="965454" y="39624"/>
                </a:lnTo>
                <a:lnTo>
                  <a:pt x="965454" y="65532"/>
                </a:lnTo>
                <a:lnTo>
                  <a:pt x="990600" y="64770"/>
                </a:lnTo>
                <a:close/>
              </a:path>
              <a:path w="4048759" h="76200">
                <a:moveTo>
                  <a:pt x="1041654" y="64770"/>
                </a:moveTo>
                <a:lnTo>
                  <a:pt x="1041654" y="39624"/>
                </a:lnTo>
                <a:lnTo>
                  <a:pt x="1016508" y="39624"/>
                </a:lnTo>
                <a:lnTo>
                  <a:pt x="1016508" y="64770"/>
                </a:lnTo>
                <a:lnTo>
                  <a:pt x="1041654" y="64770"/>
                </a:lnTo>
                <a:close/>
              </a:path>
              <a:path w="4048759" h="76200">
                <a:moveTo>
                  <a:pt x="1092708" y="64770"/>
                </a:moveTo>
                <a:lnTo>
                  <a:pt x="1092708" y="38862"/>
                </a:lnTo>
                <a:lnTo>
                  <a:pt x="1066800" y="39624"/>
                </a:lnTo>
                <a:lnTo>
                  <a:pt x="1066800" y="64770"/>
                </a:lnTo>
                <a:lnTo>
                  <a:pt x="1092708" y="64770"/>
                </a:lnTo>
                <a:close/>
              </a:path>
              <a:path w="4048759" h="76200">
                <a:moveTo>
                  <a:pt x="1143000" y="64008"/>
                </a:moveTo>
                <a:lnTo>
                  <a:pt x="1143000" y="38862"/>
                </a:lnTo>
                <a:lnTo>
                  <a:pt x="1117854" y="38862"/>
                </a:lnTo>
                <a:lnTo>
                  <a:pt x="1117854" y="64770"/>
                </a:lnTo>
                <a:lnTo>
                  <a:pt x="1143000" y="64008"/>
                </a:lnTo>
                <a:close/>
              </a:path>
              <a:path w="4048759" h="76200">
                <a:moveTo>
                  <a:pt x="1194054" y="64008"/>
                </a:moveTo>
                <a:lnTo>
                  <a:pt x="1194054" y="38862"/>
                </a:lnTo>
                <a:lnTo>
                  <a:pt x="1168908" y="38862"/>
                </a:lnTo>
                <a:lnTo>
                  <a:pt x="1168908" y="64008"/>
                </a:lnTo>
                <a:lnTo>
                  <a:pt x="1194054" y="64008"/>
                </a:lnTo>
                <a:close/>
              </a:path>
              <a:path w="4048759" h="76200">
                <a:moveTo>
                  <a:pt x="1245108" y="64008"/>
                </a:moveTo>
                <a:lnTo>
                  <a:pt x="1245108" y="38100"/>
                </a:lnTo>
                <a:lnTo>
                  <a:pt x="1219200" y="38862"/>
                </a:lnTo>
                <a:lnTo>
                  <a:pt x="1219200" y="64008"/>
                </a:lnTo>
                <a:lnTo>
                  <a:pt x="1245108" y="64008"/>
                </a:lnTo>
                <a:close/>
              </a:path>
              <a:path w="4048759" h="76200">
                <a:moveTo>
                  <a:pt x="1295400" y="63246"/>
                </a:moveTo>
                <a:lnTo>
                  <a:pt x="1295400" y="38100"/>
                </a:lnTo>
                <a:lnTo>
                  <a:pt x="1270254" y="38100"/>
                </a:lnTo>
                <a:lnTo>
                  <a:pt x="1270254" y="64008"/>
                </a:lnTo>
                <a:lnTo>
                  <a:pt x="1295400" y="63246"/>
                </a:lnTo>
                <a:close/>
              </a:path>
              <a:path w="4048759" h="76200">
                <a:moveTo>
                  <a:pt x="1346454" y="63246"/>
                </a:moveTo>
                <a:lnTo>
                  <a:pt x="1346454" y="38100"/>
                </a:lnTo>
                <a:lnTo>
                  <a:pt x="1321308" y="38100"/>
                </a:lnTo>
                <a:lnTo>
                  <a:pt x="1321308" y="63246"/>
                </a:lnTo>
                <a:lnTo>
                  <a:pt x="1346454" y="63246"/>
                </a:lnTo>
                <a:close/>
              </a:path>
              <a:path w="4048759" h="76200">
                <a:moveTo>
                  <a:pt x="1397508" y="63246"/>
                </a:moveTo>
                <a:lnTo>
                  <a:pt x="1397508" y="38100"/>
                </a:lnTo>
                <a:lnTo>
                  <a:pt x="1371600" y="38100"/>
                </a:lnTo>
                <a:lnTo>
                  <a:pt x="1371600" y="63246"/>
                </a:lnTo>
                <a:lnTo>
                  <a:pt x="1397508" y="63246"/>
                </a:lnTo>
                <a:close/>
              </a:path>
              <a:path w="4048759" h="76200">
                <a:moveTo>
                  <a:pt x="1447800" y="63246"/>
                </a:moveTo>
                <a:lnTo>
                  <a:pt x="1447800" y="37338"/>
                </a:lnTo>
                <a:lnTo>
                  <a:pt x="1422654" y="37338"/>
                </a:lnTo>
                <a:lnTo>
                  <a:pt x="1422654" y="63246"/>
                </a:lnTo>
                <a:lnTo>
                  <a:pt x="1447800" y="63246"/>
                </a:lnTo>
                <a:close/>
              </a:path>
              <a:path w="4048759" h="76200">
                <a:moveTo>
                  <a:pt x="1498854" y="62484"/>
                </a:moveTo>
                <a:lnTo>
                  <a:pt x="1498854" y="37338"/>
                </a:lnTo>
                <a:lnTo>
                  <a:pt x="1473708" y="37338"/>
                </a:lnTo>
                <a:lnTo>
                  <a:pt x="1473708" y="62484"/>
                </a:lnTo>
                <a:lnTo>
                  <a:pt x="1498854" y="62484"/>
                </a:lnTo>
                <a:close/>
              </a:path>
              <a:path w="4048759" h="76200">
                <a:moveTo>
                  <a:pt x="1549908" y="62484"/>
                </a:moveTo>
                <a:lnTo>
                  <a:pt x="1549908" y="37338"/>
                </a:lnTo>
                <a:lnTo>
                  <a:pt x="1524000" y="37338"/>
                </a:lnTo>
                <a:lnTo>
                  <a:pt x="1524000" y="62484"/>
                </a:lnTo>
                <a:lnTo>
                  <a:pt x="1549908" y="62484"/>
                </a:lnTo>
                <a:close/>
              </a:path>
              <a:path w="4048759" h="76200">
                <a:moveTo>
                  <a:pt x="1600200" y="62484"/>
                </a:moveTo>
                <a:lnTo>
                  <a:pt x="1600200" y="36576"/>
                </a:lnTo>
                <a:lnTo>
                  <a:pt x="1575054" y="36576"/>
                </a:lnTo>
                <a:lnTo>
                  <a:pt x="1575054" y="62484"/>
                </a:lnTo>
                <a:lnTo>
                  <a:pt x="1600200" y="62484"/>
                </a:lnTo>
                <a:close/>
              </a:path>
              <a:path w="4048759" h="76200">
                <a:moveTo>
                  <a:pt x="1651253" y="61722"/>
                </a:moveTo>
                <a:lnTo>
                  <a:pt x="1651253" y="36576"/>
                </a:lnTo>
                <a:lnTo>
                  <a:pt x="1626108" y="36576"/>
                </a:lnTo>
                <a:lnTo>
                  <a:pt x="1626108" y="61722"/>
                </a:lnTo>
                <a:lnTo>
                  <a:pt x="1651253" y="61722"/>
                </a:lnTo>
                <a:close/>
              </a:path>
              <a:path w="4048759" h="76200">
                <a:moveTo>
                  <a:pt x="1702308" y="61722"/>
                </a:moveTo>
                <a:lnTo>
                  <a:pt x="1702308" y="36576"/>
                </a:lnTo>
                <a:lnTo>
                  <a:pt x="1676400" y="36576"/>
                </a:lnTo>
                <a:lnTo>
                  <a:pt x="1676400" y="61722"/>
                </a:lnTo>
                <a:lnTo>
                  <a:pt x="1702308" y="61722"/>
                </a:lnTo>
                <a:close/>
              </a:path>
              <a:path w="4048759" h="76200">
                <a:moveTo>
                  <a:pt x="1752600" y="61722"/>
                </a:moveTo>
                <a:lnTo>
                  <a:pt x="1752600" y="35814"/>
                </a:lnTo>
                <a:lnTo>
                  <a:pt x="1727454" y="35814"/>
                </a:lnTo>
                <a:lnTo>
                  <a:pt x="1727454" y="61722"/>
                </a:lnTo>
                <a:lnTo>
                  <a:pt x="1752600" y="61722"/>
                </a:lnTo>
                <a:close/>
              </a:path>
              <a:path w="4048759" h="76200">
                <a:moveTo>
                  <a:pt x="1803653" y="60960"/>
                </a:moveTo>
                <a:lnTo>
                  <a:pt x="1803653" y="35814"/>
                </a:lnTo>
                <a:lnTo>
                  <a:pt x="1778508" y="35814"/>
                </a:lnTo>
                <a:lnTo>
                  <a:pt x="1778508" y="60960"/>
                </a:lnTo>
                <a:lnTo>
                  <a:pt x="1803653" y="60960"/>
                </a:lnTo>
                <a:close/>
              </a:path>
              <a:path w="4048759" h="76200">
                <a:moveTo>
                  <a:pt x="1854708" y="60960"/>
                </a:moveTo>
                <a:lnTo>
                  <a:pt x="1854708" y="35814"/>
                </a:lnTo>
                <a:lnTo>
                  <a:pt x="1828800" y="35814"/>
                </a:lnTo>
                <a:lnTo>
                  <a:pt x="1828800" y="60960"/>
                </a:lnTo>
                <a:lnTo>
                  <a:pt x="1854708" y="60960"/>
                </a:lnTo>
                <a:close/>
              </a:path>
              <a:path w="4048759" h="76200">
                <a:moveTo>
                  <a:pt x="1905000" y="60960"/>
                </a:moveTo>
                <a:lnTo>
                  <a:pt x="1905000" y="35052"/>
                </a:lnTo>
                <a:lnTo>
                  <a:pt x="1879854" y="35814"/>
                </a:lnTo>
                <a:lnTo>
                  <a:pt x="1879854" y="60960"/>
                </a:lnTo>
                <a:lnTo>
                  <a:pt x="1905000" y="60960"/>
                </a:lnTo>
                <a:close/>
              </a:path>
              <a:path w="4048759" h="76200">
                <a:moveTo>
                  <a:pt x="1956054" y="60198"/>
                </a:moveTo>
                <a:lnTo>
                  <a:pt x="1956054" y="35052"/>
                </a:lnTo>
                <a:lnTo>
                  <a:pt x="1930908" y="35052"/>
                </a:lnTo>
                <a:lnTo>
                  <a:pt x="1930908" y="60960"/>
                </a:lnTo>
                <a:lnTo>
                  <a:pt x="1956054" y="60198"/>
                </a:lnTo>
                <a:close/>
              </a:path>
              <a:path w="4048759" h="76200">
                <a:moveTo>
                  <a:pt x="2007108" y="60198"/>
                </a:moveTo>
                <a:lnTo>
                  <a:pt x="2007108" y="35052"/>
                </a:lnTo>
                <a:lnTo>
                  <a:pt x="1981200" y="35052"/>
                </a:lnTo>
                <a:lnTo>
                  <a:pt x="1981200" y="60198"/>
                </a:lnTo>
                <a:lnTo>
                  <a:pt x="2007108" y="60198"/>
                </a:lnTo>
                <a:close/>
              </a:path>
              <a:path w="4048759" h="76200">
                <a:moveTo>
                  <a:pt x="2057400" y="60198"/>
                </a:moveTo>
                <a:lnTo>
                  <a:pt x="2057400" y="34290"/>
                </a:lnTo>
                <a:lnTo>
                  <a:pt x="2032254" y="35052"/>
                </a:lnTo>
                <a:lnTo>
                  <a:pt x="2032254" y="60198"/>
                </a:lnTo>
                <a:lnTo>
                  <a:pt x="2057400" y="60198"/>
                </a:lnTo>
                <a:close/>
              </a:path>
              <a:path w="4048759" h="76200">
                <a:moveTo>
                  <a:pt x="2108454" y="59436"/>
                </a:moveTo>
                <a:lnTo>
                  <a:pt x="2108454" y="34290"/>
                </a:lnTo>
                <a:lnTo>
                  <a:pt x="2083308" y="34290"/>
                </a:lnTo>
                <a:lnTo>
                  <a:pt x="2083308" y="60198"/>
                </a:lnTo>
                <a:lnTo>
                  <a:pt x="2108454" y="59436"/>
                </a:lnTo>
                <a:close/>
              </a:path>
              <a:path w="4048759" h="76200">
                <a:moveTo>
                  <a:pt x="2159508" y="59436"/>
                </a:moveTo>
                <a:lnTo>
                  <a:pt x="2159508" y="34290"/>
                </a:lnTo>
                <a:lnTo>
                  <a:pt x="2133600" y="34290"/>
                </a:lnTo>
                <a:lnTo>
                  <a:pt x="2133600" y="59436"/>
                </a:lnTo>
                <a:lnTo>
                  <a:pt x="2159508" y="59436"/>
                </a:lnTo>
                <a:close/>
              </a:path>
              <a:path w="4048759" h="76200">
                <a:moveTo>
                  <a:pt x="2209800" y="59436"/>
                </a:moveTo>
                <a:lnTo>
                  <a:pt x="2209800" y="33528"/>
                </a:lnTo>
                <a:lnTo>
                  <a:pt x="2184654" y="34290"/>
                </a:lnTo>
                <a:lnTo>
                  <a:pt x="2184654" y="59436"/>
                </a:lnTo>
                <a:lnTo>
                  <a:pt x="2209800" y="59436"/>
                </a:lnTo>
                <a:close/>
              </a:path>
              <a:path w="4048759" h="76200">
                <a:moveTo>
                  <a:pt x="2260854" y="58674"/>
                </a:moveTo>
                <a:lnTo>
                  <a:pt x="2260854" y="33528"/>
                </a:lnTo>
                <a:lnTo>
                  <a:pt x="2235708" y="33528"/>
                </a:lnTo>
                <a:lnTo>
                  <a:pt x="2235708" y="59436"/>
                </a:lnTo>
                <a:lnTo>
                  <a:pt x="2260854" y="58674"/>
                </a:lnTo>
                <a:close/>
              </a:path>
              <a:path w="4048759" h="76200">
                <a:moveTo>
                  <a:pt x="2311908" y="58674"/>
                </a:moveTo>
                <a:lnTo>
                  <a:pt x="2311908" y="33528"/>
                </a:lnTo>
                <a:lnTo>
                  <a:pt x="2286000" y="33528"/>
                </a:lnTo>
                <a:lnTo>
                  <a:pt x="2286000" y="58674"/>
                </a:lnTo>
                <a:lnTo>
                  <a:pt x="2311908" y="58674"/>
                </a:lnTo>
                <a:close/>
              </a:path>
              <a:path w="4048759" h="76200">
                <a:moveTo>
                  <a:pt x="2362200" y="58674"/>
                </a:moveTo>
                <a:lnTo>
                  <a:pt x="2362200" y="32766"/>
                </a:lnTo>
                <a:lnTo>
                  <a:pt x="2337054" y="33528"/>
                </a:lnTo>
                <a:lnTo>
                  <a:pt x="2337054" y="58674"/>
                </a:lnTo>
                <a:lnTo>
                  <a:pt x="2362200" y="58674"/>
                </a:lnTo>
                <a:close/>
              </a:path>
              <a:path w="4048759" h="76200">
                <a:moveTo>
                  <a:pt x="2413254" y="58674"/>
                </a:moveTo>
                <a:lnTo>
                  <a:pt x="2413254" y="32766"/>
                </a:lnTo>
                <a:lnTo>
                  <a:pt x="2388108" y="32766"/>
                </a:lnTo>
                <a:lnTo>
                  <a:pt x="2388108" y="58674"/>
                </a:lnTo>
                <a:lnTo>
                  <a:pt x="2413254" y="58674"/>
                </a:lnTo>
                <a:close/>
              </a:path>
              <a:path w="4048759" h="76200">
                <a:moveTo>
                  <a:pt x="2464308" y="57912"/>
                </a:moveTo>
                <a:lnTo>
                  <a:pt x="2464308" y="32766"/>
                </a:lnTo>
                <a:lnTo>
                  <a:pt x="2438400" y="32766"/>
                </a:lnTo>
                <a:lnTo>
                  <a:pt x="2438400" y="57912"/>
                </a:lnTo>
                <a:lnTo>
                  <a:pt x="2464308" y="57912"/>
                </a:lnTo>
                <a:close/>
              </a:path>
              <a:path w="4048759" h="76200">
                <a:moveTo>
                  <a:pt x="2514600" y="57912"/>
                </a:moveTo>
                <a:lnTo>
                  <a:pt x="2514600" y="32766"/>
                </a:lnTo>
                <a:lnTo>
                  <a:pt x="2489454" y="32766"/>
                </a:lnTo>
                <a:lnTo>
                  <a:pt x="2489454" y="57912"/>
                </a:lnTo>
                <a:lnTo>
                  <a:pt x="2514600" y="57912"/>
                </a:lnTo>
                <a:close/>
              </a:path>
              <a:path w="4048759" h="76200">
                <a:moveTo>
                  <a:pt x="2565654" y="57912"/>
                </a:moveTo>
                <a:lnTo>
                  <a:pt x="2565654" y="32004"/>
                </a:lnTo>
                <a:lnTo>
                  <a:pt x="2540508" y="32004"/>
                </a:lnTo>
                <a:lnTo>
                  <a:pt x="2540508" y="57912"/>
                </a:lnTo>
                <a:lnTo>
                  <a:pt x="2565654" y="57912"/>
                </a:lnTo>
                <a:close/>
              </a:path>
              <a:path w="4048759" h="76200">
                <a:moveTo>
                  <a:pt x="2616708" y="57150"/>
                </a:moveTo>
                <a:lnTo>
                  <a:pt x="2616708" y="32004"/>
                </a:lnTo>
                <a:lnTo>
                  <a:pt x="2590800" y="32004"/>
                </a:lnTo>
                <a:lnTo>
                  <a:pt x="2590800" y="57150"/>
                </a:lnTo>
                <a:lnTo>
                  <a:pt x="2616708" y="57150"/>
                </a:lnTo>
                <a:close/>
              </a:path>
              <a:path w="4048759" h="76200">
                <a:moveTo>
                  <a:pt x="2667000" y="57150"/>
                </a:moveTo>
                <a:lnTo>
                  <a:pt x="2667000" y="32004"/>
                </a:lnTo>
                <a:lnTo>
                  <a:pt x="2641854" y="32004"/>
                </a:lnTo>
                <a:lnTo>
                  <a:pt x="2641854" y="57150"/>
                </a:lnTo>
                <a:lnTo>
                  <a:pt x="2667000" y="57150"/>
                </a:lnTo>
                <a:close/>
              </a:path>
              <a:path w="4048759" h="76200">
                <a:moveTo>
                  <a:pt x="2718054" y="57150"/>
                </a:moveTo>
                <a:lnTo>
                  <a:pt x="2718054" y="31242"/>
                </a:lnTo>
                <a:lnTo>
                  <a:pt x="2692908" y="31242"/>
                </a:lnTo>
                <a:lnTo>
                  <a:pt x="2692908" y="57150"/>
                </a:lnTo>
                <a:lnTo>
                  <a:pt x="2718054" y="57150"/>
                </a:lnTo>
                <a:close/>
              </a:path>
              <a:path w="4048759" h="76200">
                <a:moveTo>
                  <a:pt x="2769108" y="56388"/>
                </a:moveTo>
                <a:lnTo>
                  <a:pt x="2769108" y="31242"/>
                </a:lnTo>
                <a:lnTo>
                  <a:pt x="2743200" y="31242"/>
                </a:lnTo>
                <a:lnTo>
                  <a:pt x="2743200" y="56388"/>
                </a:lnTo>
                <a:lnTo>
                  <a:pt x="2769108" y="56388"/>
                </a:lnTo>
                <a:close/>
              </a:path>
              <a:path w="4048759" h="76200">
                <a:moveTo>
                  <a:pt x="2819400" y="56388"/>
                </a:moveTo>
                <a:lnTo>
                  <a:pt x="2819400" y="31242"/>
                </a:lnTo>
                <a:lnTo>
                  <a:pt x="2794254" y="31242"/>
                </a:lnTo>
                <a:lnTo>
                  <a:pt x="2794254" y="56388"/>
                </a:lnTo>
                <a:lnTo>
                  <a:pt x="2819400" y="56388"/>
                </a:lnTo>
                <a:close/>
              </a:path>
              <a:path w="4048759" h="76200">
                <a:moveTo>
                  <a:pt x="2870454" y="56388"/>
                </a:moveTo>
                <a:lnTo>
                  <a:pt x="2870454" y="30480"/>
                </a:lnTo>
                <a:lnTo>
                  <a:pt x="2845308" y="30480"/>
                </a:lnTo>
                <a:lnTo>
                  <a:pt x="2845308" y="56388"/>
                </a:lnTo>
                <a:lnTo>
                  <a:pt x="2870454" y="56388"/>
                </a:lnTo>
                <a:close/>
              </a:path>
              <a:path w="4048759" h="76200">
                <a:moveTo>
                  <a:pt x="2921508" y="55626"/>
                </a:moveTo>
                <a:lnTo>
                  <a:pt x="2921508" y="30480"/>
                </a:lnTo>
                <a:lnTo>
                  <a:pt x="2895600" y="30480"/>
                </a:lnTo>
                <a:lnTo>
                  <a:pt x="2895600" y="56388"/>
                </a:lnTo>
                <a:lnTo>
                  <a:pt x="2921508" y="55626"/>
                </a:lnTo>
                <a:close/>
              </a:path>
              <a:path w="4048759" h="76200">
                <a:moveTo>
                  <a:pt x="2971800" y="55626"/>
                </a:moveTo>
                <a:lnTo>
                  <a:pt x="2971800" y="30480"/>
                </a:lnTo>
                <a:lnTo>
                  <a:pt x="2946654" y="30480"/>
                </a:lnTo>
                <a:lnTo>
                  <a:pt x="2946654" y="55626"/>
                </a:lnTo>
                <a:lnTo>
                  <a:pt x="2971800" y="55626"/>
                </a:lnTo>
                <a:close/>
              </a:path>
              <a:path w="4048759" h="76200">
                <a:moveTo>
                  <a:pt x="3022854" y="55626"/>
                </a:moveTo>
                <a:lnTo>
                  <a:pt x="3022854" y="29718"/>
                </a:lnTo>
                <a:lnTo>
                  <a:pt x="2997708" y="30480"/>
                </a:lnTo>
                <a:lnTo>
                  <a:pt x="2997708" y="55626"/>
                </a:lnTo>
                <a:lnTo>
                  <a:pt x="3022854" y="55626"/>
                </a:lnTo>
                <a:close/>
              </a:path>
              <a:path w="4048759" h="76200">
                <a:moveTo>
                  <a:pt x="3073908" y="54864"/>
                </a:moveTo>
                <a:lnTo>
                  <a:pt x="3073908" y="29718"/>
                </a:lnTo>
                <a:lnTo>
                  <a:pt x="3048000" y="29718"/>
                </a:lnTo>
                <a:lnTo>
                  <a:pt x="3048000" y="55626"/>
                </a:lnTo>
                <a:lnTo>
                  <a:pt x="3073908" y="54864"/>
                </a:lnTo>
                <a:close/>
              </a:path>
              <a:path w="4048759" h="76200">
                <a:moveTo>
                  <a:pt x="3124200" y="54864"/>
                </a:moveTo>
                <a:lnTo>
                  <a:pt x="3124200" y="29718"/>
                </a:lnTo>
                <a:lnTo>
                  <a:pt x="3099054" y="29718"/>
                </a:lnTo>
                <a:lnTo>
                  <a:pt x="3099054" y="54864"/>
                </a:lnTo>
                <a:lnTo>
                  <a:pt x="3124200" y="54864"/>
                </a:lnTo>
                <a:close/>
              </a:path>
              <a:path w="4048759" h="76200">
                <a:moveTo>
                  <a:pt x="3175254" y="54864"/>
                </a:moveTo>
                <a:lnTo>
                  <a:pt x="3175254" y="28956"/>
                </a:lnTo>
                <a:lnTo>
                  <a:pt x="3150108" y="29718"/>
                </a:lnTo>
                <a:lnTo>
                  <a:pt x="3150108" y="54864"/>
                </a:lnTo>
                <a:lnTo>
                  <a:pt x="3175254" y="54864"/>
                </a:lnTo>
                <a:close/>
              </a:path>
              <a:path w="4048759" h="76200">
                <a:moveTo>
                  <a:pt x="3226308" y="54102"/>
                </a:moveTo>
                <a:lnTo>
                  <a:pt x="3226308" y="28956"/>
                </a:lnTo>
                <a:lnTo>
                  <a:pt x="3200400" y="28956"/>
                </a:lnTo>
                <a:lnTo>
                  <a:pt x="3200400" y="54864"/>
                </a:lnTo>
                <a:lnTo>
                  <a:pt x="3226308" y="54102"/>
                </a:lnTo>
                <a:close/>
              </a:path>
              <a:path w="4048759" h="76200">
                <a:moveTo>
                  <a:pt x="3276600" y="54102"/>
                </a:moveTo>
                <a:lnTo>
                  <a:pt x="3276600" y="28956"/>
                </a:lnTo>
                <a:lnTo>
                  <a:pt x="3251454" y="28956"/>
                </a:lnTo>
                <a:lnTo>
                  <a:pt x="3251454" y="54102"/>
                </a:lnTo>
                <a:lnTo>
                  <a:pt x="3276600" y="54102"/>
                </a:lnTo>
                <a:close/>
              </a:path>
              <a:path w="4048759" h="76200">
                <a:moveTo>
                  <a:pt x="3327654" y="54102"/>
                </a:moveTo>
                <a:lnTo>
                  <a:pt x="3327654" y="28194"/>
                </a:lnTo>
                <a:lnTo>
                  <a:pt x="3302508" y="28956"/>
                </a:lnTo>
                <a:lnTo>
                  <a:pt x="3302508" y="54102"/>
                </a:lnTo>
                <a:lnTo>
                  <a:pt x="3327654" y="54102"/>
                </a:lnTo>
                <a:close/>
              </a:path>
              <a:path w="4048759" h="76200">
                <a:moveTo>
                  <a:pt x="3378708" y="53340"/>
                </a:moveTo>
                <a:lnTo>
                  <a:pt x="3378708" y="28194"/>
                </a:lnTo>
                <a:lnTo>
                  <a:pt x="3352800" y="28194"/>
                </a:lnTo>
                <a:lnTo>
                  <a:pt x="3352800" y="54102"/>
                </a:lnTo>
                <a:lnTo>
                  <a:pt x="3378708" y="53340"/>
                </a:lnTo>
                <a:close/>
              </a:path>
              <a:path w="4048759" h="76200">
                <a:moveTo>
                  <a:pt x="3429000" y="53340"/>
                </a:moveTo>
                <a:lnTo>
                  <a:pt x="3429000" y="28194"/>
                </a:lnTo>
                <a:lnTo>
                  <a:pt x="3403854" y="28194"/>
                </a:lnTo>
                <a:lnTo>
                  <a:pt x="3403854" y="53340"/>
                </a:lnTo>
                <a:lnTo>
                  <a:pt x="3429000" y="53340"/>
                </a:lnTo>
                <a:close/>
              </a:path>
              <a:path w="4048759" h="76200">
                <a:moveTo>
                  <a:pt x="3480054" y="53340"/>
                </a:moveTo>
                <a:lnTo>
                  <a:pt x="3480054" y="28194"/>
                </a:lnTo>
                <a:lnTo>
                  <a:pt x="3454908" y="28194"/>
                </a:lnTo>
                <a:lnTo>
                  <a:pt x="3454908" y="53340"/>
                </a:lnTo>
                <a:lnTo>
                  <a:pt x="3480054" y="53340"/>
                </a:lnTo>
                <a:close/>
              </a:path>
              <a:path w="4048759" h="76200">
                <a:moveTo>
                  <a:pt x="3531108" y="53340"/>
                </a:moveTo>
                <a:lnTo>
                  <a:pt x="3531108" y="27432"/>
                </a:lnTo>
                <a:lnTo>
                  <a:pt x="3505200" y="27432"/>
                </a:lnTo>
                <a:lnTo>
                  <a:pt x="3505200" y="53340"/>
                </a:lnTo>
                <a:lnTo>
                  <a:pt x="3531108" y="53340"/>
                </a:lnTo>
                <a:close/>
              </a:path>
              <a:path w="4048759" h="76200">
                <a:moveTo>
                  <a:pt x="3581400" y="52578"/>
                </a:moveTo>
                <a:lnTo>
                  <a:pt x="3581400" y="27432"/>
                </a:lnTo>
                <a:lnTo>
                  <a:pt x="3556254" y="27432"/>
                </a:lnTo>
                <a:lnTo>
                  <a:pt x="3556254" y="52578"/>
                </a:lnTo>
                <a:lnTo>
                  <a:pt x="3581400" y="52578"/>
                </a:lnTo>
                <a:close/>
              </a:path>
              <a:path w="4048759" h="76200">
                <a:moveTo>
                  <a:pt x="3632454" y="52578"/>
                </a:moveTo>
                <a:lnTo>
                  <a:pt x="3632454" y="27432"/>
                </a:lnTo>
                <a:lnTo>
                  <a:pt x="3607308" y="27432"/>
                </a:lnTo>
                <a:lnTo>
                  <a:pt x="3607308" y="52578"/>
                </a:lnTo>
                <a:lnTo>
                  <a:pt x="3632454" y="52578"/>
                </a:lnTo>
                <a:close/>
              </a:path>
              <a:path w="4048759" h="76200">
                <a:moveTo>
                  <a:pt x="3683508" y="52578"/>
                </a:moveTo>
                <a:lnTo>
                  <a:pt x="3683508" y="26670"/>
                </a:lnTo>
                <a:lnTo>
                  <a:pt x="3657600" y="26670"/>
                </a:lnTo>
                <a:lnTo>
                  <a:pt x="3657600" y="52578"/>
                </a:lnTo>
                <a:lnTo>
                  <a:pt x="3683508" y="52578"/>
                </a:lnTo>
                <a:close/>
              </a:path>
              <a:path w="4048759" h="76200">
                <a:moveTo>
                  <a:pt x="3733800" y="51816"/>
                </a:moveTo>
                <a:lnTo>
                  <a:pt x="3733800" y="26670"/>
                </a:lnTo>
                <a:lnTo>
                  <a:pt x="3708654" y="26670"/>
                </a:lnTo>
                <a:lnTo>
                  <a:pt x="3708654" y="51816"/>
                </a:lnTo>
                <a:lnTo>
                  <a:pt x="3733800" y="51816"/>
                </a:lnTo>
                <a:close/>
              </a:path>
              <a:path w="4048759" h="76200">
                <a:moveTo>
                  <a:pt x="3784854" y="51816"/>
                </a:moveTo>
                <a:lnTo>
                  <a:pt x="3784854" y="26670"/>
                </a:lnTo>
                <a:lnTo>
                  <a:pt x="3759708" y="26670"/>
                </a:lnTo>
                <a:lnTo>
                  <a:pt x="3759708" y="51816"/>
                </a:lnTo>
                <a:lnTo>
                  <a:pt x="3784854" y="51816"/>
                </a:lnTo>
                <a:close/>
              </a:path>
              <a:path w="4048759" h="76200">
                <a:moveTo>
                  <a:pt x="3835908" y="51816"/>
                </a:moveTo>
                <a:lnTo>
                  <a:pt x="3835908" y="25908"/>
                </a:lnTo>
                <a:lnTo>
                  <a:pt x="3810000" y="25908"/>
                </a:lnTo>
                <a:lnTo>
                  <a:pt x="3810000" y="51816"/>
                </a:lnTo>
                <a:lnTo>
                  <a:pt x="3835908" y="51816"/>
                </a:lnTo>
                <a:close/>
              </a:path>
              <a:path w="4048759" h="76200">
                <a:moveTo>
                  <a:pt x="3886200" y="51054"/>
                </a:moveTo>
                <a:lnTo>
                  <a:pt x="3886200" y="25908"/>
                </a:lnTo>
                <a:lnTo>
                  <a:pt x="3861054" y="25908"/>
                </a:lnTo>
                <a:lnTo>
                  <a:pt x="3861054" y="51054"/>
                </a:lnTo>
                <a:lnTo>
                  <a:pt x="3886200" y="51054"/>
                </a:lnTo>
                <a:close/>
              </a:path>
              <a:path w="4048759" h="76200">
                <a:moveTo>
                  <a:pt x="3937254" y="51054"/>
                </a:moveTo>
                <a:lnTo>
                  <a:pt x="3937254" y="25908"/>
                </a:lnTo>
                <a:lnTo>
                  <a:pt x="3912108" y="25908"/>
                </a:lnTo>
                <a:lnTo>
                  <a:pt x="3912108" y="51054"/>
                </a:lnTo>
                <a:lnTo>
                  <a:pt x="3937254" y="51054"/>
                </a:lnTo>
                <a:close/>
              </a:path>
              <a:path w="4048759" h="76200">
                <a:moveTo>
                  <a:pt x="3974956" y="51054"/>
                </a:moveTo>
                <a:lnTo>
                  <a:pt x="3972305" y="38100"/>
                </a:lnTo>
                <a:lnTo>
                  <a:pt x="3972305" y="25616"/>
                </a:lnTo>
                <a:lnTo>
                  <a:pt x="3962400" y="25908"/>
                </a:lnTo>
                <a:lnTo>
                  <a:pt x="3962400" y="51054"/>
                </a:lnTo>
                <a:lnTo>
                  <a:pt x="3972305" y="51054"/>
                </a:lnTo>
                <a:lnTo>
                  <a:pt x="3972305" y="38100"/>
                </a:lnTo>
                <a:lnTo>
                  <a:pt x="3974840" y="25542"/>
                </a:lnTo>
                <a:lnTo>
                  <a:pt x="3974840" y="51054"/>
                </a:lnTo>
                <a:close/>
              </a:path>
              <a:path w="4048759" h="76200">
                <a:moveTo>
                  <a:pt x="3988308" y="51054"/>
                </a:moveTo>
                <a:lnTo>
                  <a:pt x="3988308" y="25146"/>
                </a:lnTo>
                <a:lnTo>
                  <a:pt x="3974840" y="25542"/>
                </a:lnTo>
                <a:lnTo>
                  <a:pt x="3972305" y="38100"/>
                </a:lnTo>
                <a:lnTo>
                  <a:pt x="3974956" y="51054"/>
                </a:lnTo>
                <a:lnTo>
                  <a:pt x="3988308" y="51054"/>
                </a:lnTo>
                <a:close/>
              </a:path>
              <a:path w="4048759" h="76200">
                <a:moveTo>
                  <a:pt x="4048505" y="38100"/>
                </a:moveTo>
                <a:lnTo>
                  <a:pt x="4045446" y="23145"/>
                </a:lnTo>
                <a:lnTo>
                  <a:pt x="4037171" y="11049"/>
                </a:lnTo>
                <a:lnTo>
                  <a:pt x="4025038" y="2952"/>
                </a:lnTo>
                <a:lnTo>
                  <a:pt x="4010405" y="0"/>
                </a:lnTo>
                <a:lnTo>
                  <a:pt x="3995451" y="3059"/>
                </a:lnTo>
                <a:lnTo>
                  <a:pt x="3983355" y="11334"/>
                </a:lnTo>
                <a:lnTo>
                  <a:pt x="3975258" y="23467"/>
                </a:lnTo>
                <a:lnTo>
                  <a:pt x="3974840" y="25542"/>
                </a:lnTo>
                <a:lnTo>
                  <a:pt x="3988308" y="25146"/>
                </a:lnTo>
                <a:lnTo>
                  <a:pt x="3988308" y="68265"/>
                </a:lnTo>
                <a:lnTo>
                  <a:pt x="3995773" y="73247"/>
                </a:lnTo>
                <a:lnTo>
                  <a:pt x="4010405" y="76200"/>
                </a:lnTo>
                <a:lnTo>
                  <a:pt x="4025360" y="73140"/>
                </a:lnTo>
                <a:lnTo>
                  <a:pt x="4037456" y="64865"/>
                </a:lnTo>
                <a:lnTo>
                  <a:pt x="4045553" y="52732"/>
                </a:lnTo>
                <a:lnTo>
                  <a:pt x="4048505" y="38100"/>
                </a:lnTo>
                <a:close/>
              </a:path>
              <a:path w="4048759" h="76200">
                <a:moveTo>
                  <a:pt x="3988308" y="68265"/>
                </a:moveTo>
                <a:lnTo>
                  <a:pt x="3988308" y="51054"/>
                </a:lnTo>
                <a:lnTo>
                  <a:pt x="3974956" y="51054"/>
                </a:lnTo>
                <a:lnTo>
                  <a:pt x="3975365" y="53054"/>
                </a:lnTo>
                <a:lnTo>
                  <a:pt x="3983640" y="65151"/>
                </a:lnTo>
                <a:lnTo>
                  <a:pt x="3988308" y="68265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71166" y="5179314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258317"/>
                </a:moveTo>
                <a:lnTo>
                  <a:pt x="128778" y="0"/>
                </a:lnTo>
                <a:lnTo>
                  <a:pt x="0" y="128777"/>
                </a:lnTo>
                <a:lnTo>
                  <a:pt x="128778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99944" y="5179314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128777"/>
                </a:moveTo>
                <a:lnTo>
                  <a:pt x="0" y="0"/>
                </a:lnTo>
                <a:lnTo>
                  <a:pt x="0" y="258317"/>
                </a:lnTo>
                <a:lnTo>
                  <a:pt x="128778" y="128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84526" y="5289803"/>
            <a:ext cx="4048760" cy="76200"/>
          </a:xfrm>
          <a:custGeom>
            <a:avLst/>
            <a:gdLst/>
            <a:ahLst/>
            <a:cxnLst/>
            <a:rect l="l" t="t" r="r" b="b"/>
            <a:pathLst>
              <a:path w="4048759" h="76200">
                <a:moveTo>
                  <a:pt x="25907" y="51054"/>
                </a:moveTo>
                <a:lnTo>
                  <a:pt x="25907" y="25146"/>
                </a:lnTo>
                <a:lnTo>
                  <a:pt x="0" y="25146"/>
                </a:lnTo>
                <a:lnTo>
                  <a:pt x="0" y="51054"/>
                </a:lnTo>
                <a:lnTo>
                  <a:pt x="25907" y="51054"/>
                </a:lnTo>
                <a:close/>
              </a:path>
              <a:path w="4048759" h="76200">
                <a:moveTo>
                  <a:pt x="76200" y="51054"/>
                </a:moveTo>
                <a:lnTo>
                  <a:pt x="76200" y="25146"/>
                </a:lnTo>
                <a:lnTo>
                  <a:pt x="51054" y="25146"/>
                </a:lnTo>
                <a:lnTo>
                  <a:pt x="51054" y="51054"/>
                </a:lnTo>
                <a:lnTo>
                  <a:pt x="76200" y="51054"/>
                </a:lnTo>
                <a:close/>
              </a:path>
              <a:path w="4048759" h="76200">
                <a:moveTo>
                  <a:pt x="127253" y="51054"/>
                </a:moveTo>
                <a:lnTo>
                  <a:pt x="127253" y="25146"/>
                </a:lnTo>
                <a:lnTo>
                  <a:pt x="102107" y="25146"/>
                </a:lnTo>
                <a:lnTo>
                  <a:pt x="102107" y="51054"/>
                </a:lnTo>
                <a:lnTo>
                  <a:pt x="127253" y="51054"/>
                </a:lnTo>
                <a:close/>
              </a:path>
              <a:path w="4048759" h="76200">
                <a:moveTo>
                  <a:pt x="178307" y="51054"/>
                </a:moveTo>
                <a:lnTo>
                  <a:pt x="178307" y="25146"/>
                </a:lnTo>
                <a:lnTo>
                  <a:pt x="152400" y="25146"/>
                </a:lnTo>
                <a:lnTo>
                  <a:pt x="152400" y="51054"/>
                </a:lnTo>
                <a:lnTo>
                  <a:pt x="178307" y="51054"/>
                </a:lnTo>
                <a:close/>
              </a:path>
              <a:path w="4048759" h="76200">
                <a:moveTo>
                  <a:pt x="228600" y="51054"/>
                </a:moveTo>
                <a:lnTo>
                  <a:pt x="228600" y="25146"/>
                </a:lnTo>
                <a:lnTo>
                  <a:pt x="203454" y="25146"/>
                </a:lnTo>
                <a:lnTo>
                  <a:pt x="203454" y="51054"/>
                </a:lnTo>
                <a:lnTo>
                  <a:pt x="228600" y="51054"/>
                </a:lnTo>
                <a:close/>
              </a:path>
              <a:path w="4048759" h="76200">
                <a:moveTo>
                  <a:pt x="279653" y="51054"/>
                </a:moveTo>
                <a:lnTo>
                  <a:pt x="279653" y="25146"/>
                </a:lnTo>
                <a:lnTo>
                  <a:pt x="254507" y="25146"/>
                </a:lnTo>
                <a:lnTo>
                  <a:pt x="254507" y="51054"/>
                </a:lnTo>
                <a:lnTo>
                  <a:pt x="279653" y="51054"/>
                </a:lnTo>
                <a:close/>
              </a:path>
              <a:path w="4048759" h="76200">
                <a:moveTo>
                  <a:pt x="330707" y="51054"/>
                </a:moveTo>
                <a:lnTo>
                  <a:pt x="330707" y="25146"/>
                </a:lnTo>
                <a:lnTo>
                  <a:pt x="304800" y="25146"/>
                </a:lnTo>
                <a:lnTo>
                  <a:pt x="304800" y="51054"/>
                </a:lnTo>
                <a:lnTo>
                  <a:pt x="330707" y="51054"/>
                </a:lnTo>
                <a:close/>
              </a:path>
              <a:path w="4048759" h="76200">
                <a:moveTo>
                  <a:pt x="381000" y="51054"/>
                </a:moveTo>
                <a:lnTo>
                  <a:pt x="381000" y="25146"/>
                </a:lnTo>
                <a:lnTo>
                  <a:pt x="355854" y="25146"/>
                </a:lnTo>
                <a:lnTo>
                  <a:pt x="355854" y="51054"/>
                </a:lnTo>
                <a:lnTo>
                  <a:pt x="381000" y="51054"/>
                </a:lnTo>
                <a:close/>
              </a:path>
              <a:path w="4048759" h="76200">
                <a:moveTo>
                  <a:pt x="432053" y="51054"/>
                </a:moveTo>
                <a:lnTo>
                  <a:pt x="432053" y="25146"/>
                </a:lnTo>
                <a:lnTo>
                  <a:pt x="406907" y="25146"/>
                </a:lnTo>
                <a:lnTo>
                  <a:pt x="406907" y="51054"/>
                </a:lnTo>
                <a:lnTo>
                  <a:pt x="432053" y="51054"/>
                </a:lnTo>
                <a:close/>
              </a:path>
              <a:path w="4048759" h="76200">
                <a:moveTo>
                  <a:pt x="483107" y="51054"/>
                </a:moveTo>
                <a:lnTo>
                  <a:pt x="483107" y="25146"/>
                </a:lnTo>
                <a:lnTo>
                  <a:pt x="457200" y="25146"/>
                </a:lnTo>
                <a:lnTo>
                  <a:pt x="457200" y="51054"/>
                </a:lnTo>
                <a:lnTo>
                  <a:pt x="483107" y="51054"/>
                </a:lnTo>
                <a:close/>
              </a:path>
              <a:path w="4048759" h="76200">
                <a:moveTo>
                  <a:pt x="533400" y="51054"/>
                </a:moveTo>
                <a:lnTo>
                  <a:pt x="533400" y="25146"/>
                </a:lnTo>
                <a:lnTo>
                  <a:pt x="508254" y="25146"/>
                </a:lnTo>
                <a:lnTo>
                  <a:pt x="508254" y="51054"/>
                </a:lnTo>
                <a:lnTo>
                  <a:pt x="533400" y="51054"/>
                </a:lnTo>
                <a:close/>
              </a:path>
              <a:path w="4048759" h="76200">
                <a:moveTo>
                  <a:pt x="584453" y="51054"/>
                </a:moveTo>
                <a:lnTo>
                  <a:pt x="584453" y="25146"/>
                </a:lnTo>
                <a:lnTo>
                  <a:pt x="559307" y="25146"/>
                </a:lnTo>
                <a:lnTo>
                  <a:pt x="559307" y="51054"/>
                </a:lnTo>
                <a:lnTo>
                  <a:pt x="584453" y="51054"/>
                </a:lnTo>
                <a:close/>
              </a:path>
              <a:path w="4048759" h="76200">
                <a:moveTo>
                  <a:pt x="635507" y="51054"/>
                </a:moveTo>
                <a:lnTo>
                  <a:pt x="635507" y="25146"/>
                </a:lnTo>
                <a:lnTo>
                  <a:pt x="609599" y="25146"/>
                </a:lnTo>
                <a:lnTo>
                  <a:pt x="609599" y="51054"/>
                </a:lnTo>
                <a:lnTo>
                  <a:pt x="635507" y="51054"/>
                </a:lnTo>
                <a:close/>
              </a:path>
              <a:path w="4048759" h="76200">
                <a:moveTo>
                  <a:pt x="685799" y="51054"/>
                </a:moveTo>
                <a:lnTo>
                  <a:pt x="685799" y="25146"/>
                </a:lnTo>
                <a:lnTo>
                  <a:pt x="660653" y="25146"/>
                </a:lnTo>
                <a:lnTo>
                  <a:pt x="660653" y="51054"/>
                </a:lnTo>
                <a:lnTo>
                  <a:pt x="685799" y="51054"/>
                </a:lnTo>
                <a:close/>
              </a:path>
              <a:path w="4048759" h="76200">
                <a:moveTo>
                  <a:pt x="736854" y="51054"/>
                </a:moveTo>
                <a:lnTo>
                  <a:pt x="736854" y="25146"/>
                </a:lnTo>
                <a:lnTo>
                  <a:pt x="711707" y="25146"/>
                </a:lnTo>
                <a:lnTo>
                  <a:pt x="711707" y="51054"/>
                </a:lnTo>
                <a:lnTo>
                  <a:pt x="736854" y="51054"/>
                </a:lnTo>
                <a:close/>
              </a:path>
              <a:path w="4048759" h="76200">
                <a:moveTo>
                  <a:pt x="787907" y="51054"/>
                </a:moveTo>
                <a:lnTo>
                  <a:pt x="787907" y="25146"/>
                </a:lnTo>
                <a:lnTo>
                  <a:pt x="761999" y="25146"/>
                </a:lnTo>
                <a:lnTo>
                  <a:pt x="761999" y="51054"/>
                </a:lnTo>
                <a:lnTo>
                  <a:pt x="787907" y="51054"/>
                </a:lnTo>
                <a:close/>
              </a:path>
              <a:path w="4048759" h="76200">
                <a:moveTo>
                  <a:pt x="838199" y="51054"/>
                </a:moveTo>
                <a:lnTo>
                  <a:pt x="838199" y="25146"/>
                </a:lnTo>
                <a:lnTo>
                  <a:pt x="813053" y="25146"/>
                </a:lnTo>
                <a:lnTo>
                  <a:pt x="813053" y="51054"/>
                </a:lnTo>
                <a:lnTo>
                  <a:pt x="838199" y="51054"/>
                </a:lnTo>
                <a:close/>
              </a:path>
              <a:path w="4048759" h="76200">
                <a:moveTo>
                  <a:pt x="889254" y="51054"/>
                </a:moveTo>
                <a:lnTo>
                  <a:pt x="889254" y="25146"/>
                </a:lnTo>
                <a:lnTo>
                  <a:pt x="864107" y="25146"/>
                </a:lnTo>
                <a:lnTo>
                  <a:pt x="864107" y="51054"/>
                </a:lnTo>
                <a:lnTo>
                  <a:pt x="889254" y="51054"/>
                </a:lnTo>
                <a:close/>
              </a:path>
              <a:path w="4048759" h="76200">
                <a:moveTo>
                  <a:pt x="940307" y="51054"/>
                </a:moveTo>
                <a:lnTo>
                  <a:pt x="940307" y="25146"/>
                </a:lnTo>
                <a:lnTo>
                  <a:pt x="914399" y="25146"/>
                </a:lnTo>
                <a:lnTo>
                  <a:pt x="914399" y="51054"/>
                </a:lnTo>
                <a:lnTo>
                  <a:pt x="940307" y="51054"/>
                </a:lnTo>
                <a:close/>
              </a:path>
              <a:path w="4048759" h="76200">
                <a:moveTo>
                  <a:pt x="990599" y="51054"/>
                </a:moveTo>
                <a:lnTo>
                  <a:pt x="990599" y="25146"/>
                </a:lnTo>
                <a:lnTo>
                  <a:pt x="965453" y="25146"/>
                </a:lnTo>
                <a:lnTo>
                  <a:pt x="965453" y="51054"/>
                </a:lnTo>
                <a:lnTo>
                  <a:pt x="990599" y="51054"/>
                </a:lnTo>
                <a:close/>
              </a:path>
              <a:path w="4048759" h="76200">
                <a:moveTo>
                  <a:pt x="1041654" y="51054"/>
                </a:moveTo>
                <a:lnTo>
                  <a:pt x="1041654" y="25146"/>
                </a:lnTo>
                <a:lnTo>
                  <a:pt x="1016507" y="25146"/>
                </a:lnTo>
                <a:lnTo>
                  <a:pt x="1016507" y="51054"/>
                </a:lnTo>
                <a:lnTo>
                  <a:pt x="1041654" y="51054"/>
                </a:lnTo>
                <a:close/>
              </a:path>
              <a:path w="4048759" h="76200">
                <a:moveTo>
                  <a:pt x="1092708" y="51054"/>
                </a:moveTo>
                <a:lnTo>
                  <a:pt x="1092708" y="25146"/>
                </a:lnTo>
                <a:lnTo>
                  <a:pt x="1066799" y="25146"/>
                </a:lnTo>
                <a:lnTo>
                  <a:pt x="1066799" y="51054"/>
                </a:lnTo>
                <a:lnTo>
                  <a:pt x="1092708" y="51054"/>
                </a:lnTo>
                <a:close/>
              </a:path>
              <a:path w="4048759" h="76200">
                <a:moveTo>
                  <a:pt x="1142999" y="51054"/>
                </a:moveTo>
                <a:lnTo>
                  <a:pt x="1142999" y="25146"/>
                </a:lnTo>
                <a:lnTo>
                  <a:pt x="1117853" y="25146"/>
                </a:lnTo>
                <a:lnTo>
                  <a:pt x="1117853" y="51054"/>
                </a:lnTo>
                <a:lnTo>
                  <a:pt x="1142999" y="51054"/>
                </a:lnTo>
                <a:close/>
              </a:path>
              <a:path w="4048759" h="76200">
                <a:moveTo>
                  <a:pt x="1194054" y="51054"/>
                </a:moveTo>
                <a:lnTo>
                  <a:pt x="1194054" y="25146"/>
                </a:lnTo>
                <a:lnTo>
                  <a:pt x="1168908" y="25146"/>
                </a:lnTo>
                <a:lnTo>
                  <a:pt x="1168908" y="51054"/>
                </a:lnTo>
                <a:lnTo>
                  <a:pt x="1194054" y="51054"/>
                </a:lnTo>
                <a:close/>
              </a:path>
              <a:path w="4048759" h="76200">
                <a:moveTo>
                  <a:pt x="1245108" y="51054"/>
                </a:moveTo>
                <a:lnTo>
                  <a:pt x="1245108" y="25146"/>
                </a:lnTo>
                <a:lnTo>
                  <a:pt x="1219199" y="25146"/>
                </a:lnTo>
                <a:lnTo>
                  <a:pt x="1219199" y="51054"/>
                </a:lnTo>
                <a:lnTo>
                  <a:pt x="1245108" y="51054"/>
                </a:lnTo>
                <a:close/>
              </a:path>
              <a:path w="4048759" h="76200">
                <a:moveTo>
                  <a:pt x="1295399" y="51054"/>
                </a:moveTo>
                <a:lnTo>
                  <a:pt x="1295399" y="25146"/>
                </a:lnTo>
                <a:lnTo>
                  <a:pt x="1270253" y="25146"/>
                </a:lnTo>
                <a:lnTo>
                  <a:pt x="1270253" y="51054"/>
                </a:lnTo>
                <a:lnTo>
                  <a:pt x="1295399" y="51054"/>
                </a:lnTo>
                <a:close/>
              </a:path>
              <a:path w="4048759" h="76200">
                <a:moveTo>
                  <a:pt x="1346454" y="51054"/>
                </a:moveTo>
                <a:lnTo>
                  <a:pt x="1346454" y="25146"/>
                </a:lnTo>
                <a:lnTo>
                  <a:pt x="1321308" y="25146"/>
                </a:lnTo>
                <a:lnTo>
                  <a:pt x="1321308" y="51054"/>
                </a:lnTo>
                <a:lnTo>
                  <a:pt x="1346454" y="51054"/>
                </a:lnTo>
                <a:close/>
              </a:path>
              <a:path w="4048759" h="76200">
                <a:moveTo>
                  <a:pt x="1397508" y="51054"/>
                </a:moveTo>
                <a:lnTo>
                  <a:pt x="1397508" y="25146"/>
                </a:lnTo>
                <a:lnTo>
                  <a:pt x="1371599" y="25146"/>
                </a:lnTo>
                <a:lnTo>
                  <a:pt x="1371599" y="51054"/>
                </a:lnTo>
                <a:lnTo>
                  <a:pt x="1397508" y="51054"/>
                </a:lnTo>
                <a:close/>
              </a:path>
              <a:path w="4048759" h="76200">
                <a:moveTo>
                  <a:pt x="1447799" y="51054"/>
                </a:moveTo>
                <a:lnTo>
                  <a:pt x="1447799" y="25146"/>
                </a:lnTo>
                <a:lnTo>
                  <a:pt x="1422653" y="25146"/>
                </a:lnTo>
                <a:lnTo>
                  <a:pt x="1422653" y="51054"/>
                </a:lnTo>
                <a:lnTo>
                  <a:pt x="1447799" y="51054"/>
                </a:lnTo>
                <a:close/>
              </a:path>
              <a:path w="4048759" h="76200">
                <a:moveTo>
                  <a:pt x="1498854" y="51054"/>
                </a:moveTo>
                <a:lnTo>
                  <a:pt x="1498854" y="25146"/>
                </a:lnTo>
                <a:lnTo>
                  <a:pt x="1473708" y="25146"/>
                </a:lnTo>
                <a:lnTo>
                  <a:pt x="1473708" y="51054"/>
                </a:lnTo>
                <a:lnTo>
                  <a:pt x="1498854" y="51054"/>
                </a:lnTo>
                <a:close/>
              </a:path>
              <a:path w="4048759" h="76200">
                <a:moveTo>
                  <a:pt x="1549908" y="51054"/>
                </a:moveTo>
                <a:lnTo>
                  <a:pt x="1549908" y="25146"/>
                </a:lnTo>
                <a:lnTo>
                  <a:pt x="1523999" y="25146"/>
                </a:lnTo>
                <a:lnTo>
                  <a:pt x="1523999" y="51054"/>
                </a:lnTo>
                <a:lnTo>
                  <a:pt x="1549908" y="51054"/>
                </a:lnTo>
                <a:close/>
              </a:path>
              <a:path w="4048759" h="76200">
                <a:moveTo>
                  <a:pt x="1600199" y="51054"/>
                </a:moveTo>
                <a:lnTo>
                  <a:pt x="1600199" y="25146"/>
                </a:lnTo>
                <a:lnTo>
                  <a:pt x="1575053" y="25146"/>
                </a:lnTo>
                <a:lnTo>
                  <a:pt x="1575053" y="51054"/>
                </a:lnTo>
                <a:lnTo>
                  <a:pt x="1600199" y="51054"/>
                </a:lnTo>
                <a:close/>
              </a:path>
              <a:path w="4048759" h="76200">
                <a:moveTo>
                  <a:pt x="1651254" y="51054"/>
                </a:moveTo>
                <a:lnTo>
                  <a:pt x="1651254" y="25146"/>
                </a:lnTo>
                <a:lnTo>
                  <a:pt x="1626108" y="25146"/>
                </a:lnTo>
                <a:lnTo>
                  <a:pt x="1626108" y="51054"/>
                </a:lnTo>
                <a:lnTo>
                  <a:pt x="1651254" y="51054"/>
                </a:lnTo>
                <a:close/>
              </a:path>
              <a:path w="4048759" h="76200">
                <a:moveTo>
                  <a:pt x="1702308" y="51054"/>
                </a:moveTo>
                <a:lnTo>
                  <a:pt x="1702308" y="25146"/>
                </a:lnTo>
                <a:lnTo>
                  <a:pt x="1676399" y="25146"/>
                </a:lnTo>
                <a:lnTo>
                  <a:pt x="1676399" y="51054"/>
                </a:lnTo>
                <a:lnTo>
                  <a:pt x="1702308" y="51054"/>
                </a:lnTo>
                <a:close/>
              </a:path>
              <a:path w="4048759" h="76200">
                <a:moveTo>
                  <a:pt x="1752599" y="51054"/>
                </a:moveTo>
                <a:lnTo>
                  <a:pt x="1752599" y="25146"/>
                </a:lnTo>
                <a:lnTo>
                  <a:pt x="1727453" y="25146"/>
                </a:lnTo>
                <a:lnTo>
                  <a:pt x="1727453" y="51054"/>
                </a:lnTo>
                <a:lnTo>
                  <a:pt x="1752599" y="51054"/>
                </a:lnTo>
                <a:close/>
              </a:path>
              <a:path w="4048759" h="76200">
                <a:moveTo>
                  <a:pt x="1803654" y="51054"/>
                </a:moveTo>
                <a:lnTo>
                  <a:pt x="1803654" y="25146"/>
                </a:lnTo>
                <a:lnTo>
                  <a:pt x="1778508" y="25146"/>
                </a:lnTo>
                <a:lnTo>
                  <a:pt x="1778508" y="51054"/>
                </a:lnTo>
                <a:lnTo>
                  <a:pt x="1803654" y="51054"/>
                </a:lnTo>
                <a:close/>
              </a:path>
              <a:path w="4048759" h="76200">
                <a:moveTo>
                  <a:pt x="1854708" y="51054"/>
                </a:moveTo>
                <a:lnTo>
                  <a:pt x="1854708" y="25146"/>
                </a:lnTo>
                <a:lnTo>
                  <a:pt x="1828799" y="25146"/>
                </a:lnTo>
                <a:lnTo>
                  <a:pt x="1828799" y="51054"/>
                </a:lnTo>
                <a:lnTo>
                  <a:pt x="1854708" y="51054"/>
                </a:lnTo>
                <a:close/>
              </a:path>
              <a:path w="4048759" h="76200">
                <a:moveTo>
                  <a:pt x="1904999" y="51054"/>
                </a:moveTo>
                <a:lnTo>
                  <a:pt x="1904999" y="25146"/>
                </a:lnTo>
                <a:lnTo>
                  <a:pt x="1879853" y="25146"/>
                </a:lnTo>
                <a:lnTo>
                  <a:pt x="1879853" y="51054"/>
                </a:lnTo>
                <a:lnTo>
                  <a:pt x="1904999" y="51054"/>
                </a:lnTo>
                <a:close/>
              </a:path>
              <a:path w="4048759" h="76200">
                <a:moveTo>
                  <a:pt x="1956054" y="51054"/>
                </a:moveTo>
                <a:lnTo>
                  <a:pt x="1956054" y="25146"/>
                </a:lnTo>
                <a:lnTo>
                  <a:pt x="1930908" y="25146"/>
                </a:lnTo>
                <a:lnTo>
                  <a:pt x="1930908" y="51054"/>
                </a:lnTo>
                <a:lnTo>
                  <a:pt x="1956054" y="51054"/>
                </a:lnTo>
                <a:close/>
              </a:path>
              <a:path w="4048759" h="76200">
                <a:moveTo>
                  <a:pt x="2007108" y="51054"/>
                </a:moveTo>
                <a:lnTo>
                  <a:pt x="2007108" y="25146"/>
                </a:lnTo>
                <a:lnTo>
                  <a:pt x="1981199" y="25146"/>
                </a:lnTo>
                <a:lnTo>
                  <a:pt x="1981199" y="51054"/>
                </a:lnTo>
                <a:lnTo>
                  <a:pt x="2007108" y="51054"/>
                </a:lnTo>
                <a:close/>
              </a:path>
              <a:path w="4048759" h="76200">
                <a:moveTo>
                  <a:pt x="2057399" y="51054"/>
                </a:moveTo>
                <a:lnTo>
                  <a:pt x="2057399" y="25146"/>
                </a:lnTo>
                <a:lnTo>
                  <a:pt x="2032253" y="25146"/>
                </a:lnTo>
                <a:lnTo>
                  <a:pt x="2032253" y="51054"/>
                </a:lnTo>
                <a:lnTo>
                  <a:pt x="2057399" y="51054"/>
                </a:lnTo>
                <a:close/>
              </a:path>
              <a:path w="4048759" h="76200">
                <a:moveTo>
                  <a:pt x="2108454" y="51054"/>
                </a:moveTo>
                <a:lnTo>
                  <a:pt x="2108454" y="25146"/>
                </a:lnTo>
                <a:lnTo>
                  <a:pt x="2083308" y="25146"/>
                </a:lnTo>
                <a:lnTo>
                  <a:pt x="2083308" y="51054"/>
                </a:lnTo>
                <a:lnTo>
                  <a:pt x="2108454" y="51054"/>
                </a:lnTo>
                <a:close/>
              </a:path>
              <a:path w="4048759" h="76200">
                <a:moveTo>
                  <a:pt x="2159508" y="51054"/>
                </a:moveTo>
                <a:lnTo>
                  <a:pt x="2159508" y="25146"/>
                </a:lnTo>
                <a:lnTo>
                  <a:pt x="2133599" y="25146"/>
                </a:lnTo>
                <a:lnTo>
                  <a:pt x="2133599" y="51054"/>
                </a:lnTo>
                <a:lnTo>
                  <a:pt x="2159508" y="51054"/>
                </a:lnTo>
                <a:close/>
              </a:path>
              <a:path w="4048759" h="76200">
                <a:moveTo>
                  <a:pt x="2209799" y="51054"/>
                </a:moveTo>
                <a:lnTo>
                  <a:pt x="2209799" y="25146"/>
                </a:lnTo>
                <a:lnTo>
                  <a:pt x="2184653" y="25146"/>
                </a:lnTo>
                <a:lnTo>
                  <a:pt x="2184653" y="51054"/>
                </a:lnTo>
                <a:lnTo>
                  <a:pt x="2209799" y="51054"/>
                </a:lnTo>
                <a:close/>
              </a:path>
              <a:path w="4048759" h="76200">
                <a:moveTo>
                  <a:pt x="2260854" y="51054"/>
                </a:moveTo>
                <a:lnTo>
                  <a:pt x="2260854" y="25146"/>
                </a:lnTo>
                <a:lnTo>
                  <a:pt x="2235708" y="25146"/>
                </a:lnTo>
                <a:lnTo>
                  <a:pt x="2235708" y="51054"/>
                </a:lnTo>
                <a:lnTo>
                  <a:pt x="2260854" y="51054"/>
                </a:lnTo>
                <a:close/>
              </a:path>
              <a:path w="4048759" h="76200">
                <a:moveTo>
                  <a:pt x="2311908" y="51054"/>
                </a:moveTo>
                <a:lnTo>
                  <a:pt x="2311908" y="25146"/>
                </a:lnTo>
                <a:lnTo>
                  <a:pt x="2285999" y="25146"/>
                </a:lnTo>
                <a:lnTo>
                  <a:pt x="2285999" y="51054"/>
                </a:lnTo>
                <a:lnTo>
                  <a:pt x="2311908" y="51054"/>
                </a:lnTo>
                <a:close/>
              </a:path>
              <a:path w="4048759" h="76200">
                <a:moveTo>
                  <a:pt x="2362199" y="51054"/>
                </a:moveTo>
                <a:lnTo>
                  <a:pt x="2362199" y="25146"/>
                </a:lnTo>
                <a:lnTo>
                  <a:pt x="2337053" y="25146"/>
                </a:lnTo>
                <a:lnTo>
                  <a:pt x="2337053" y="51054"/>
                </a:lnTo>
                <a:lnTo>
                  <a:pt x="2362199" y="51054"/>
                </a:lnTo>
                <a:close/>
              </a:path>
              <a:path w="4048759" h="76200">
                <a:moveTo>
                  <a:pt x="2413254" y="51054"/>
                </a:moveTo>
                <a:lnTo>
                  <a:pt x="2413254" y="25146"/>
                </a:lnTo>
                <a:lnTo>
                  <a:pt x="2388108" y="25146"/>
                </a:lnTo>
                <a:lnTo>
                  <a:pt x="2388108" y="51054"/>
                </a:lnTo>
                <a:lnTo>
                  <a:pt x="2413254" y="51054"/>
                </a:lnTo>
                <a:close/>
              </a:path>
              <a:path w="4048759" h="76200">
                <a:moveTo>
                  <a:pt x="2464308" y="51054"/>
                </a:moveTo>
                <a:lnTo>
                  <a:pt x="2464308" y="25146"/>
                </a:lnTo>
                <a:lnTo>
                  <a:pt x="2438399" y="25146"/>
                </a:lnTo>
                <a:lnTo>
                  <a:pt x="2438399" y="51054"/>
                </a:lnTo>
                <a:lnTo>
                  <a:pt x="2464308" y="51054"/>
                </a:lnTo>
                <a:close/>
              </a:path>
              <a:path w="4048759" h="76200">
                <a:moveTo>
                  <a:pt x="2514599" y="51054"/>
                </a:moveTo>
                <a:lnTo>
                  <a:pt x="2514599" y="25146"/>
                </a:lnTo>
                <a:lnTo>
                  <a:pt x="2489453" y="25146"/>
                </a:lnTo>
                <a:lnTo>
                  <a:pt x="2489453" y="51054"/>
                </a:lnTo>
                <a:lnTo>
                  <a:pt x="2514599" y="51054"/>
                </a:lnTo>
                <a:close/>
              </a:path>
              <a:path w="4048759" h="76200">
                <a:moveTo>
                  <a:pt x="2565654" y="51054"/>
                </a:moveTo>
                <a:lnTo>
                  <a:pt x="2565654" y="25146"/>
                </a:lnTo>
                <a:lnTo>
                  <a:pt x="2540508" y="25146"/>
                </a:lnTo>
                <a:lnTo>
                  <a:pt x="2540508" y="51054"/>
                </a:lnTo>
                <a:lnTo>
                  <a:pt x="2565654" y="51054"/>
                </a:lnTo>
                <a:close/>
              </a:path>
              <a:path w="4048759" h="76200">
                <a:moveTo>
                  <a:pt x="2616708" y="51054"/>
                </a:moveTo>
                <a:lnTo>
                  <a:pt x="2616708" y="25146"/>
                </a:lnTo>
                <a:lnTo>
                  <a:pt x="2590799" y="25146"/>
                </a:lnTo>
                <a:lnTo>
                  <a:pt x="2590799" y="51054"/>
                </a:lnTo>
                <a:lnTo>
                  <a:pt x="2616708" y="51054"/>
                </a:lnTo>
                <a:close/>
              </a:path>
              <a:path w="4048759" h="76200">
                <a:moveTo>
                  <a:pt x="2666999" y="51054"/>
                </a:moveTo>
                <a:lnTo>
                  <a:pt x="2666999" y="25146"/>
                </a:lnTo>
                <a:lnTo>
                  <a:pt x="2641853" y="25146"/>
                </a:lnTo>
                <a:lnTo>
                  <a:pt x="2641853" y="51054"/>
                </a:lnTo>
                <a:lnTo>
                  <a:pt x="2666999" y="51054"/>
                </a:lnTo>
                <a:close/>
              </a:path>
              <a:path w="4048759" h="76200">
                <a:moveTo>
                  <a:pt x="2718054" y="51054"/>
                </a:moveTo>
                <a:lnTo>
                  <a:pt x="2718054" y="25146"/>
                </a:lnTo>
                <a:lnTo>
                  <a:pt x="2692908" y="25146"/>
                </a:lnTo>
                <a:lnTo>
                  <a:pt x="2692908" y="51054"/>
                </a:lnTo>
                <a:lnTo>
                  <a:pt x="2718054" y="51054"/>
                </a:lnTo>
                <a:close/>
              </a:path>
              <a:path w="4048759" h="76200">
                <a:moveTo>
                  <a:pt x="2769108" y="51054"/>
                </a:moveTo>
                <a:lnTo>
                  <a:pt x="2769108" y="25146"/>
                </a:lnTo>
                <a:lnTo>
                  <a:pt x="2743199" y="25146"/>
                </a:lnTo>
                <a:lnTo>
                  <a:pt x="2743199" y="51054"/>
                </a:lnTo>
                <a:lnTo>
                  <a:pt x="2769108" y="51054"/>
                </a:lnTo>
                <a:close/>
              </a:path>
              <a:path w="4048759" h="76200">
                <a:moveTo>
                  <a:pt x="2819399" y="51054"/>
                </a:moveTo>
                <a:lnTo>
                  <a:pt x="2819399" y="25146"/>
                </a:lnTo>
                <a:lnTo>
                  <a:pt x="2794253" y="25146"/>
                </a:lnTo>
                <a:lnTo>
                  <a:pt x="2794253" y="51054"/>
                </a:lnTo>
                <a:lnTo>
                  <a:pt x="2819399" y="51054"/>
                </a:lnTo>
                <a:close/>
              </a:path>
              <a:path w="4048759" h="76200">
                <a:moveTo>
                  <a:pt x="2870454" y="51054"/>
                </a:moveTo>
                <a:lnTo>
                  <a:pt x="2870454" y="25146"/>
                </a:lnTo>
                <a:lnTo>
                  <a:pt x="2845308" y="25146"/>
                </a:lnTo>
                <a:lnTo>
                  <a:pt x="2845308" y="51054"/>
                </a:lnTo>
                <a:lnTo>
                  <a:pt x="2870454" y="51054"/>
                </a:lnTo>
                <a:close/>
              </a:path>
              <a:path w="4048759" h="76200">
                <a:moveTo>
                  <a:pt x="2921508" y="51054"/>
                </a:moveTo>
                <a:lnTo>
                  <a:pt x="2921508" y="25146"/>
                </a:lnTo>
                <a:lnTo>
                  <a:pt x="2895599" y="25146"/>
                </a:lnTo>
                <a:lnTo>
                  <a:pt x="2895599" y="51054"/>
                </a:lnTo>
                <a:lnTo>
                  <a:pt x="2921508" y="51054"/>
                </a:lnTo>
                <a:close/>
              </a:path>
              <a:path w="4048759" h="76200">
                <a:moveTo>
                  <a:pt x="2971799" y="51054"/>
                </a:moveTo>
                <a:lnTo>
                  <a:pt x="2971799" y="25146"/>
                </a:lnTo>
                <a:lnTo>
                  <a:pt x="2946653" y="25146"/>
                </a:lnTo>
                <a:lnTo>
                  <a:pt x="2946653" y="51054"/>
                </a:lnTo>
                <a:lnTo>
                  <a:pt x="2971799" y="51054"/>
                </a:lnTo>
                <a:close/>
              </a:path>
              <a:path w="4048759" h="76200">
                <a:moveTo>
                  <a:pt x="3022854" y="51054"/>
                </a:moveTo>
                <a:lnTo>
                  <a:pt x="3022854" y="25146"/>
                </a:lnTo>
                <a:lnTo>
                  <a:pt x="2997708" y="25146"/>
                </a:lnTo>
                <a:lnTo>
                  <a:pt x="2997708" y="51054"/>
                </a:lnTo>
                <a:lnTo>
                  <a:pt x="3022854" y="51054"/>
                </a:lnTo>
                <a:close/>
              </a:path>
              <a:path w="4048759" h="76200">
                <a:moveTo>
                  <a:pt x="3073908" y="51054"/>
                </a:moveTo>
                <a:lnTo>
                  <a:pt x="3073908" y="25146"/>
                </a:lnTo>
                <a:lnTo>
                  <a:pt x="3047999" y="25146"/>
                </a:lnTo>
                <a:lnTo>
                  <a:pt x="3047999" y="51054"/>
                </a:lnTo>
                <a:lnTo>
                  <a:pt x="3073908" y="51054"/>
                </a:lnTo>
                <a:close/>
              </a:path>
              <a:path w="4048759" h="76200">
                <a:moveTo>
                  <a:pt x="3124199" y="51054"/>
                </a:moveTo>
                <a:lnTo>
                  <a:pt x="3124199" y="25146"/>
                </a:lnTo>
                <a:lnTo>
                  <a:pt x="3099053" y="25146"/>
                </a:lnTo>
                <a:lnTo>
                  <a:pt x="3099053" y="51054"/>
                </a:lnTo>
                <a:lnTo>
                  <a:pt x="3124199" y="51054"/>
                </a:lnTo>
                <a:close/>
              </a:path>
              <a:path w="4048759" h="76200">
                <a:moveTo>
                  <a:pt x="3175254" y="51054"/>
                </a:moveTo>
                <a:lnTo>
                  <a:pt x="3175254" y="25146"/>
                </a:lnTo>
                <a:lnTo>
                  <a:pt x="3150108" y="25146"/>
                </a:lnTo>
                <a:lnTo>
                  <a:pt x="3150108" y="51054"/>
                </a:lnTo>
                <a:lnTo>
                  <a:pt x="3175254" y="51054"/>
                </a:lnTo>
                <a:close/>
              </a:path>
              <a:path w="4048759" h="76200">
                <a:moveTo>
                  <a:pt x="3226308" y="51054"/>
                </a:moveTo>
                <a:lnTo>
                  <a:pt x="3226308" y="25146"/>
                </a:lnTo>
                <a:lnTo>
                  <a:pt x="3200399" y="25146"/>
                </a:lnTo>
                <a:lnTo>
                  <a:pt x="3200399" y="51054"/>
                </a:lnTo>
                <a:lnTo>
                  <a:pt x="3226308" y="51054"/>
                </a:lnTo>
                <a:close/>
              </a:path>
              <a:path w="4048759" h="76200">
                <a:moveTo>
                  <a:pt x="3276600" y="51054"/>
                </a:moveTo>
                <a:lnTo>
                  <a:pt x="3276600" y="25146"/>
                </a:lnTo>
                <a:lnTo>
                  <a:pt x="3251454" y="25146"/>
                </a:lnTo>
                <a:lnTo>
                  <a:pt x="3251454" y="51054"/>
                </a:lnTo>
                <a:lnTo>
                  <a:pt x="3276600" y="51054"/>
                </a:lnTo>
                <a:close/>
              </a:path>
              <a:path w="4048759" h="76200">
                <a:moveTo>
                  <a:pt x="3327654" y="51054"/>
                </a:moveTo>
                <a:lnTo>
                  <a:pt x="3327654" y="25146"/>
                </a:lnTo>
                <a:lnTo>
                  <a:pt x="3302507" y="25146"/>
                </a:lnTo>
                <a:lnTo>
                  <a:pt x="3302507" y="51054"/>
                </a:lnTo>
                <a:lnTo>
                  <a:pt x="3327654" y="51054"/>
                </a:lnTo>
                <a:close/>
              </a:path>
              <a:path w="4048759" h="76200">
                <a:moveTo>
                  <a:pt x="3378707" y="51054"/>
                </a:moveTo>
                <a:lnTo>
                  <a:pt x="3378707" y="25146"/>
                </a:lnTo>
                <a:lnTo>
                  <a:pt x="3352800" y="25146"/>
                </a:lnTo>
                <a:lnTo>
                  <a:pt x="3352800" y="51054"/>
                </a:lnTo>
                <a:lnTo>
                  <a:pt x="3378707" y="51054"/>
                </a:lnTo>
                <a:close/>
              </a:path>
              <a:path w="4048759" h="76200">
                <a:moveTo>
                  <a:pt x="3429000" y="51054"/>
                </a:moveTo>
                <a:lnTo>
                  <a:pt x="3429000" y="25146"/>
                </a:lnTo>
                <a:lnTo>
                  <a:pt x="3403854" y="25146"/>
                </a:lnTo>
                <a:lnTo>
                  <a:pt x="3403854" y="51054"/>
                </a:lnTo>
                <a:lnTo>
                  <a:pt x="3429000" y="51054"/>
                </a:lnTo>
                <a:close/>
              </a:path>
              <a:path w="4048759" h="76200">
                <a:moveTo>
                  <a:pt x="3480054" y="51054"/>
                </a:moveTo>
                <a:lnTo>
                  <a:pt x="3480054" y="25146"/>
                </a:lnTo>
                <a:lnTo>
                  <a:pt x="3454907" y="25146"/>
                </a:lnTo>
                <a:lnTo>
                  <a:pt x="3454907" y="51054"/>
                </a:lnTo>
                <a:lnTo>
                  <a:pt x="3480054" y="51054"/>
                </a:lnTo>
                <a:close/>
              </a:path>
              <a:path w="4048759" h="76200">
                <a:moveTo>
                  <a:pt x="3531107" y="51054"/>
                </a:moveTo>
                <a:lnTo>
                  <a:pt x="3531107" y="25146"/>
                </a:lnTo>
                <a:lnTo>
                  <a:pt x="3505200" y="25146"/>
                </a:lnTo>
                <a:lnTo>
                  <a:pt x="3505200" y="51054"/>
                </a:lnTo>
                <a:lnTo>
                  <a:pt x="3531107" y="51054"/>
                </a:lnTo>
                <a:close/>
              </a:path>
              <a:path w="4048759" h="76200">
                <a:moveTo>
                  <a:pt x="3581400" y="51054"/>
                </a:moveTo>
                <a:lnTo>
                  <a:pt x="3581400" y="25146"/>
                </a:lnTo>
                <a:lnTo>
                  <a:pt x="3556254" y="25146"/>
                </a:lnTo>
                <a:lnTo>
                  <a:pt x="3556254" y="51054"/>
                </a:lnTo>
                <a:lnTo>
                  <a:pt x="3581400" y="51054"/>
                </a:lnTo>
                <a:close/>
              </a:path>
              <a:path w="4048759" h="76200">
                <a:moveTo>
                  <a:pt x="3632454" y="51054"/>
                </a:moveTo>
                <a:lnTo>
                  <a:pt x="3632454" y="25146"/>
                </a:lnTo>
                <a:lnTo>
                  <a:pt x="3607307" y="25146"/>
                </a:lnTo>
                <a:lnTo>
                  <a:pt x="3607307" y="51054"/>
                </a:lnTo>
                <a:lnTo>
                  <a:pt x="3632454" y="51054"/>
                </a:lnTo>
                <a:close/>
              </a:path>
              <a:path w="4048759" h="76200">
                <a:moveTo>
                  <a:pt x="3683507" y="51054"/>
                </a:moveTo>
                <a:lnTo>
                  <a:pt x="3683507" y="25146"/>
                </a:lnTo>
                <a:lnTo>
                  <a:pt x="3657600" y="25146"/>
                </a:lnTo>
                <a:lnTo>
                  <a:pt x="3657600" y="51054"/>
                </a:lnTo>
                <a:lnTo>
                  <a:pt x="3683507" y="51054"/>
                </a:lnTo>
                <a:close/>
              </a:path>
              <a:path w="4048759" h="76200">
                <a:moveTo>
                  <a:pt x="3733800" y="51054"/>
                </a:moveTo>
                <a:lnTo>
                  <a:pt x="3733800" y="25146"/>
                </a:lnTo>
                <a:lnTo>
                  <a:pt x="3708654" y="25146"/>
                </a:lnTo>
                <a:lnTo>
                  <a:pt x="3708654" y="51054"/>
                </a:lnTo>
                <a:lnTo>
                  <a:pt x="3733800" y="51054"/>
                </a:lnTo>
                <a:close/>
              </a:path>
              <a:path w="4048759" h="76200">
                <a:moveTo>
                  <a:pt x="3784854" y="51054"/>
                </a:moveTo>
                <a:lnTo>
                  <a:pt x="3784854" y="25146"/>
                </a:lnTo>
                <a:lnTo>
                  <a:pt x="3759707" y="25146"/>
                </a:lnTo>
                <a:lnTo>
                  <a:pt x="3759707" y="51054"/>
                </a:lnTo>
                <a:lnTo>
                  <a:pt x="3784854" y="51054"/>
                </a:lnTo>
                <a:close/>
              </a:path>
              <a:path w="4048759" h="76200">
                <a:moveTo>
                  <a:pt x="3835907" y="51054"/>
                </a:moveTo>
                <a:lnTo>
                  <a:pt x="3835907" y="25146"/>
                </a:lnTo>
                <a:lnTo>
                  <a:pt x="3810000" y="25146"/>
                </a:lnTo>
                <a:lnTo>
                  <a:pt x="3810000" y="51054"/>
                </a:lnTo>
                <a:lnTo>
                  <a:pt x="3835907" y="51054"/>
                </a:lnTo>
                <a:close/>
              </a:path>
              <a:path w="4048759" h="76200">
                <a:moveTo>
                  <a:pt x="3886200" y="51054"/>
                </a:moveTo>
                <a:lnTo>
                  <a:pt x="3886200" y="25146"/>
                </a:lnTo>
                <a:lnTo>
                  <a:pt x="3861054" y="25146"/>
                </a:lnTo>
                <a:lnTo>
                  <a:pt x="3861054" y="51054"/>
                </a:lnTo>
                <a:lnTo>
                  <a:pt x="3886200" y="51054"/>
                </a:lnTo>
                <a:close/>
              </a:path>
              <a:path w="4048759" h="76200">
                <a:moveTo>
                  <a:pt x="3937254" y="51054"/>
                </a:moveTo>
                <a:lnTo>
                  <a:pt x="3937254" y="25146"/>
                </a:lnTo>
                <a:lnTo>
                  <a:pt x="3912107" y="25146"/>
                </a:lnTo>
                <a:lnTo>
                  <a:pt x="3912107" y="51054"/>
                </a:lnTo>
                <a:lnTo>
                  <a:pt x="3937254" y="51054"/>
                </a:lnTo>
                <a:close/>
              </a:path>
              <a:path w="4048759" h="76200">
                <a:moveTo>
                  <a:pt x="3974919" y="25146"/>
                </a:moveTo>
                <a:lnTo>
                  <a:pt x="3962400" y="25146"/>
                </a:lnTo>
                <a:lnTo>
                  <a:pt x="3962400" y="51054"/>
                </a:lnTo>
                <a:lnTo>
                  <a:pt x="3972305" y="51054"/>
                </a:lnTo>
                <a:lnTo>
                  <a:pt x="3972305" y="38100"/>
                </a:lnTo>
                <a:lnTo>
                  <a:pt x="3974919" y="25146"/>
                </a:lnTo>
                <a:close/>
              </a:path>
              <a:path w="4048759" h="76200">
                <a:moveTo>
                  <a:pt x="3988307" y="51054"/>
                </a:moveTo>
                <a:lnTo>
                  <a:pt x="3988307" y="25146"/>
                </a:lnTo>
                <a:lnTo>
                  <a:pt x="3974919" y="25146"/>
                </a:lnTo>
                <a:lnTo>
                  <a:pt x="3972305" y="38100"/>
                </a:lnTo>
                <a:lnTo>
                  <a:pt x="3974863" y="51054"/>
                </a:lnTo>
                <a:lnTo>
                  <a:pt x="3988307" y="51054"/>
                </a:lnTo>
                <a:close/>
              </a:path>
              <a:path w="4048759" h="76200">
                <a:moveTo>
                  <a:pt x="3974863" y="51054"/>
                </a:moveTo>
                <a:lnTo>
                  <a:pt x="3972305" y="38100"/>
                </a:lnTo>
                <a:lnTo>
                  <a:pt x="3972305" y="51054"/>
                </a:lnTo>
                <a:lnTo>
                  <a:pt x="3974863" y="51054"/>
                </a:lnTo>
                <a:close/>
              </a:path>
              <a:path w="4048759" h="76200">
                <a:moveTo>
                  <a:pt x="3988307" y="68465"/>
                </a:moveTo>
                <a:lnTo>
                  <a:pt x="3988307" y="51054"/>
                </a:lnTo>
                <a:lnTo>
                  <a:pt x="3974863" y="51054"/>
                </a:lnTo>
                <a:lnTo>
                  <a:pt x="3975258" y="53054"/>
                </a:lnTo>
                <a:lnTo>
                  <a:pt x="3983354" y="65150"/>
                </a:lnTo>
                <a:lnTo>
                  <a:pt x="3988307" y="68465"/>
                </a:lnTo>
                <a:close/>
              </a:path>
              <a:path w="4048759" h="76200">
                <a:moveTo>
                  <a:pt x="4048505" y="38100"/>
                </a:moveTo>
                <a:lnTo>
                  <a:pt x="4045446" y="23467"/>
                </a:lnTo>
                <a:lnTo>
                  <a:pt x="4037171" y="11334"/>
                </a:lnTo>
                <a:lnTo>
                  <a:pt x="4025038" y="3059"/>
                </a:lnTo>
                <a:lnTo>
                  <a:pt x="4010405" y="0"/>
                </a:lnTo>
                <a:lnTo>
                  <a:pt x="3995451" y="3059"/>
                </a:lnTo>
                <a:lnTo>
                  <a:pt x="3983354" y="11334"/>
                </a:lnTo>
                <a:lnTo>
                  <a:pt x="3975258" y="23467"/>
                </a:lnTo>
                <a:lnTo>
                  <a:pt x="3974919" y="25146"/>
                </a:lnTo>
                <a:lnTo>
                  <a:pt x="3988307" y="25146"/>
                </a:lnTo>
                <a:lnTo>
                  <a:pt x="3988307" y="68465"/>
                </a:lnTo>
                <a:lnTo>
                  <a:pt x="3995451" y="73247"/>
                </a:lnTo>
                <a:lnTo>
                  <a:pt x="4010405" y="76200"/>
                </a:lnTo>
                <a:lnTo>
                  <a:pt x="4025038" y="73247"/>
                </a:lnTo>
                <a:lnTo>
                  <a:pt x="4037171" y="65151"/>
                </a:lnTo>
                <a:lnTo>
                  <a:pt x="4045446" y="53054"/>
                </a:lnTo>
                <a:lnTo>
                  <a:pt x="4048505" y="381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425444" y="1597405"/>
            <a:ext cx="1884045" cy="4912995"/>
          </a:xfrm>
          <a:prstGeom prst="rect">
            <a:avLst/>
          </a:prstGeom>
        </p:spPr>
        <p:txBody>
          <a:bodyPr wrap="square" lIns="0" tIns="177800" rIns="0" bIns="0" rtlCol="0" vert="horz">
            <a:spAutoFit/>
          </a:bodyPr>
          <a:lstStyle/>
          <a:p>
            <a:pPr lvl="1" marL="564515" indent="-508000">
              <a:lnSpc>
                <a:spcPct val="100000"/>
              </a:lnSpc>
              <a:spcBef>
                <a:spcPts val="1400"/>
              </a:spcBef>
              <a:buFont typeface="Arial"/>
              <a:buAutoNum type="arabicPeriod"/>
              <a:tabLst>
                <a:tab pos="565150" algn="l"/>
              </a:tabLst>
            </a:pPr>
            <a:r>
              <a:rPr dirty="0" baseline="2314" sz="3600" spc="-7" b="1">
                <a:latin typeface="宋体"/>
                <a:cs typeface="宋体"/>
              </a:rPr>
              <a:t>概述</a:t>
            </a:r>
            <a:endParaRPr baseline="2314" sz="3600">
              <a:latin typeface="宋体"/>
              <a:cs typeface="宋体"/>
            </a:endParaRPr>
          </a:p>
          <a:p>
            <a:pPr lvl="1" marL="520700" indent="-508000">
              <a:lnSpc>
                <a:spcPct val="100000"/>
              </a:lnSpc>
              <a:spcBef>
                <a:spcPts val="1305"/>
              </a:spcBef>
              <a:buFont typeface="Arial"/>
              <a:buAutoNum type="arabicPeriod"/>
              <a:tabLst>
                <a:tab pos="521334" algn="l"/>
              </a:tabLst>
            </a:pPr>
            <a:r>
              <a:rPr dirty="0" sz="2400" spc="-5" b="1">
                <a:latin typeface="宋体"/>
                <a:cs typeface="宋体"/>
              </a:rPr>
              <a:t>插入排序</a:t>
            </a:r>
            <a:endParaRPr sz="2400">
              <a:latin typeface="宋体"/>
              <a:cs typeface="宋体"/>
            </a:endParaRPr>
          </a:p>
          <a:p>
            <a:pPr lvl="1" marL="544195" indent="-508000">
              <a:lnSpc>
                <a:spcPct val="100000"/>
              </a:lnSpc>
              <a:spcBef>
                <a:spcPts val="1920"/>
              </a:spcBef>
              <a:buFont typeface="Arial"/>
              <a:buAutoNum type="arabicPeriod"/>
              <a:tabLst>
                <a:tab pos="544830" algn="l"/>
              </a:tabLst>
            </a:pPr>
            <a:r>
              <a:rPr dirty="0" sz="2400" spc="-5" b="1">
                <a:latin typeface="宋体"/>
                <a:cs typeface="宋体"/>
              </a:rPr>
              <a:t>交换排序</a:t>
            </a:r>
            <a:endParaRPr sz="2400">
              <a:latin typeface="宋体"/>
              <a:cs typeface="宋体"/>
            </a:endParaRPr>
          </a:p>
          <a:p>
            <a:pPr lvl="1" marL="648335" indent="-591820">
              <a:lnSpc>
                <a:spcPct val="100000"/>
              </a:lnSpc>
              <a:spcBef>
                <a:spcPts val="1955"/>
              </a:spcBef>
              <a:buFont typeface="Arial"/>
              <a:buAutoNum type="arabicPeriod"/>
              <a:tabLst>
                <a:tab pos="648335" algn="l"/>
                <a:tab pos="648970" algn="l"/>
              </a:tabLst>
            </a:pPr>
            <a:r>
              <a:rPr dirty="0" sz="2400" spc="-5" b="1">
                <a:latin typeface="宋体"/>
                <a:cs typeface="宋体"/>
              </a:rPr>
              <a:t>选择排序</a:t>
            </a:r>
            <a:endParaRPr sz="24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2200">
              <a:latin typeface="Times New Roman"/>
              <a:cs typeface="Times New Roman"/>
            </a:endParaRPr>
          </a:p>
          <a:p>
            <a:pPr lvl="1" marL="648335" indent="-591820"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  <a:tabLst>
                <a:tab pos="648335" algn="l"/>
                <a:tab pos="648970" algn="l"/>
              </a:tabLst>
            </a:pPr>
            <a:r>
              <a:rPr dirty="0" sz="2400" spc="-5" b="1">
                <a:latin typeface="宋体"/>
                <a:cs typeface="宋体"/>
              </a:rPr>
              <a:t>归并排序</a:t>
            </a:r>
            <a:endParaRPr sz="2400">
              <a:latin typeface="宋体"/>
              <a:cs typeface="宋体"/>
            </a:endParaRPr>
          </a:p>
          <a:p>
            <a:pPr lvl="1" marL="648335" indent="-591820">
              <a:lnSpc>
                <a:spcPct val="100000"/>
              </a:lnSpc>
              <a:spcBef>
                <a:spcPts val="1660"/>
              </a:spcBef>
              <a:buFont typeface="Arial"/>
              <a:buAutoNum type="arabicPeriod"/>
              <a:tabLst>
                <a:tab pos="648335" algn="l"/>
                <a:tab pos="648970" algn="l"/>
              </a:tabLst>
            </a:pPr>
            <a:r>
              <a:rPr dirty="0" sz="2400" spc="-5" b="1">
                <a:latin typeface="宋体"/>
                <a:cs typeface="宋体"/>
              </a:rPr>
              <a:t>基数排序</a:t>
            </a:r>
            <a:endParaRPr sz="2400">
              <a:latin typeface="宋体"/>
              <a:cs typeface="宋体"/>
            </a:endParaRPr>
          </a:p>
          <a:p>
            <a:pPr lvl="1" marL="626110" indent="-591820">
              <a:lnSpc>
                <a:spcPct val="100000"/>
              </a:lnSpc>
              <a:spcBef>
                <a:spcPts val="2305"/>
              </a:spcBef>
              <a:buFont typeface="Arial"/>
              <a:buAutoNum type="arabicPeriod"/>
              <a:tabLst>
                <a:tab pos="626110" algn="l"/>
                <a:tab pos="626745" algn="l"/>
              </a:tabLst>
            </a:pPr>
            <a:r>
              <a:rPr dirty="0" sz="2400" spc="-5" b="1">
                <a:latin typeface="宋体"/>
                <a:cs typeface="宋体"/>
              </a:rPr>
              <a:t>外部排序</a:t>
            </a:r>
            <a:endParaRPr sz="24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lvl="1" marL="661670" indent="-591820"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  <a:tabLst>
                <a:tab pos="661670" algn="l"/>
                <a:tab pos="662305" algn="l"/>
              </a:tabLst>
            </a:pPr>
            <a:r>
              <a:rPr dirty="0" baseline="2314" sz="3600" spc="-7" b="1">
                <a:latin typeface="宋体"/>
                <a:cs typeface="宋体"/>
              </a:rPr>
              <a:t>小结</a:t>
            </a:r>
            <a:endParaRPr baseline="2314" sz="3600">
              <a:latin typeface="宋体"/>
              <a:cs typeface="宋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71166" y="5827014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258317"/>
                </a:moveTo>
                <a:lnTo>
                  <a:pt x="128778" y="0"/>
                </a:lnTo>
                <a:lnTo>
                  <a:pt x="0" y="128777"/>
                </a:lnTo>
                <a:lnTo>
                  <a:pt x="128778" y="25831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99944" y="5827014"/>
            <a:ext cx="128905" cy="258445"/>
          </a:xfrm>
          <a:custGeom>
            <a:avLst/>
            <a:gdLst/>
            <a:ahLst/>
            <a:cxnLst/>
            <a:rect l="l" t="t" r="r" b="b"/>
            <a:pathLst>
              <a:path w="128905" h="258445">
                <a:moveTo>
                  <a:pt x="128778" y="128777"/>
                </a:moveTo>
                <a:lnTo>
                  <a:pt x="0" y="0"/>
                </a:lnTo>
                <a:lnTo>
                  <a:pt x="0" y="258317"/>
                </a:lnTo>
                <a:lnTo>
                  <a:pt x="128778" y="128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84526" y="5916929"/>
            <a:ext cx="4048760" cy="76200"/>
          </a:xfrm>
          <a:custGeom>
            <a:avLst/>
            <a:gdLst/>
            <a:ahLst/>
            <a:cxnLst/>
            <a:rect l="l" t="t" r="r" b="b"/>
            <a:pathLst>
              <a:path w="4048759" h="76200">
                <a:moveTo>
                  <a:pt x="25907" y="71628"/>
                </a:moveTo>
                <a:lnTo>
                  <a:pt x="25907" y="45720"/>
                </a:lnTo>
                <a:lnTo>
                  <a:pt x="0" y="45720"/>
                </a:lnTo>
                <a:lnTo>
                  <a:pt x="0" y="71628"/>
                </a:lnTo>
                <a:lnTo>
                  <a:pt x="25907" y="71628"/>
                </a:lnTo>
                <a:close/>
              </a:path>
              <a:path w="4048759" h="76200">
                <a:moveTo>
                  <a:pt x="76200" y="70866"/>
                </a:moveTo>
                <a:lnTo>
                  <a:pt x="76200" y="45720"/>
                </a:lnTo>
                <a:lnTo>
                  <a:pt x="51054" y="45720"/>
                </a:lnTo>
                <a:lnTo>
                  <a:pt x="51054" y="70866"/>
                </a:lnTo>
                <a:lnTo>
                  <a:pt x="76200" y="70866"/>
                </a:lnTo>
                <a:close/>
              </a:path>
              <a:path w="4048759" h="76200">
                <a:moveTo>
                  <a:pt x="127253" y="70866"/>
                </a:moveTo>
                <a:lnTo>
                  <a:pt x="127253" y="45720"/>
                </a:lnTo>
                <a:lnTo>
                  <a:pt x="102107" y="45720"/>
                </a:lnTo>
                <a:lnTo>
                  <a:pt x="102107" y="70866"/>
                </a:lnTo>
                <a:lnTo>
                  <a:pt x="127253" y="70866"/>
                </a:lnTo>
                <a:close/>
              </a:path>
              <a:path w="4048759" h="76200">
                <a:moveTo>
                  <a:pt x="178307" y="70866"/>
                </a:moveTo>
                <a:lnTo>
                  <a:pt x="178307" y="44958"/>
                </a:lnTo>
                <a:lnTo>
                  <a:pt x="152400" y="44958"/>
                </a:lnTo>
                <a:lnTo>
                  <a:pt x="152400" y="70866"/>
                </a:lnTo>
                <a:lnTo>
                  <a:pt x="178307" y="70866"/>
                </a:lnTo>
                <a:close/>
              </a:path>
              <a:path w="4048759" h="76200">
                <a:moveTo>
                  <a:pt x="228600" y="70104"/>
                </a:moveTo>
                <a:lnTo>
                  <a:pt x="228600" y="44958"/>
                </a:lnTo>
                <a:lnTo>
                  <a:pt x="203454" y="44958"/>
                </a:lnTo>
                <a:lnTo>
                  <a:pt x="203454" y="70104"/>
                </a:lnTo>
                <a:lnTo>
                  <a:pt x="228600" y="70104"/>
                </a:lnTo>
                <a:close/>
              </a:path>
              <a:path w="4048759" h="76200">
                <a:moveTo>
                  <a:pt x="279653" y="70104"/>
                </a:moveTo>
                <a:lnTo>
                  <a:pt x="279653" y="44958"/>
                </a:lnTo>
                <a:lnTo>
                  <a:pt x="254507" y="44958"/>
                </a:lnTo>
                <a:lnTo>
                  <a:pt x="254507" y="70104"/>
                </a:lnTo>
                <a:lnTo>
                  <a:pt x="279653" y="70104"/>
                </a:lnTo>
                <a:close/>
              </a:path>
              <a:path w="4048759" h="76200">
                <a:moveTo>
                  <a:pt x="330707" y="70104"/>
                </a:moveTo>
                <a:lnTo>
                  <a:pt x="330707" y="44196"/>
                </a:lnTo>
                <a:lnTo>
                  <a:pt x="304800" y="44196"/>
                </a:lnTo>
                <a:lnTo>
                  <a:pt x="304800" y="70104"/>
                </a:lnTo>
                <a:lnTo>
                  <a:pt x="330707" y="70104"/>
                </a:lnTo>
                <a:close/>
              </a:path>
              <a:path w="4048759" h="76200">
                <a:moveTo>
                  <a:pt x="381000" y="69342"/>
                </a:moveTo>
                <a:lnTo>
                  <a:pt x="381000" y="44196"/>
                </a:lnTo>
                <a:lnTo>
                  <a:pt x="355854" y="44196"/>
                </a:lnTo>
                <a:lnTo>
                  <a:pt x="355854" y="69342"/>
                </a:lnTo>
                <a:lnTo>
                  <a:pt x="381000" y="69342"/>
                </a:lnTo>
                <a:close/>
              </a:path>
              <a:path w="4048759" h="76200">
                <a:moveTo>
                  <a:pt x="432053" y="69342"/>
                </a:moveTo>
                <a:lnTo>
                  <a:pt x="432053" y="44196"/>
                </a:lnTo>
                <a:lnTo>
                  <a:pt x="406907" y="44196"/>
                </a:lnTo>
                <a:lnTo>
                  <a:pt x="406907" y="69342"/>
                </a:lnTo>
                <a:lnTo>
                  <a:pt x="432053" y="69342"/>
                </a:lnTo>
                <a:close/>
              </a:path>
              <a:path w="4048759" h="76200">
                <a:moveTo>
                  <a:pt x="483107" y="69342"/>
                </a:moveTo>
                <a:lnTo>
                  <a:pt x="483107" y="43434"/>
                </a:lnTo>
                <a:lnTo>
                  <a:pt x="457200" y="43434"/>
                </a:lnTo>
                <a:lnTo>
                  <a:pt x="457200" y="69342"/>
                </a:lnTo>
                <a:lnTo>
                  <a:pt x="483107" y="69342"/>
                </a:lnTo>
                <a:close/>
              </a:path>
              <a:path w="4048759" h="76200">
                <a:moveTo>
                  <a:pt x="533400" y="68580"/>
                </a:moveTo>
                <a:lnTo>
                  <a:pt x="533400" y="43434"/>
                </a:lnTo>
                <a:lnTo>
                  <a:pt x="508254" y="43434"/>
                </a:lnTo>
                <a:lnTo>
                  <a:pt x="508254" y="68580"/>
                </a:lnTo>
                <a:lnTo>
                  <a:pt x="533400" y="68580"/>
                </a:lnTo>
                <a:close/>
              </a:path>
              <a:path w="4048759" h="76200">
                <a:moveTo>
                  <a:pt x="584454" y="68580"/>
                </a:moveTo>
                <a:lnTo>
                  <a:pt x="584454" y="43434"/>
                </a:lnTo>
                <a:lnTo>
                  <a:pt x="559307" y="43434"/>
                </a:lnTo>
                <a:lnTo>
                  <a:pt x="559307" y="68580"/>
                </a:lnTo>
                <a:lnTo>
                  <a:pt x="584454" y="68580"/>
                </a:lnTo>
                <a:close/>
              </a:path>
              <a:path w="4048759" h="76200">
                <a:moveTo>
                  <a:pt x="635508" y="68580"/>
                </a:moveTo>
                <a:lnTo>
                  <a:pt x="635508" y="42672"/>
                </a:lnTo>
                <a:lnTo>
                  <a:pt x="609600" y="42672"/>
                </a:lnTo>
                <a:lnTo>
                  <a:pt x="609600" y="68580"/>
                </a:lnTo>
                <a:lnTo>
                  <a:pt x="635508" y="68580"/>
                </a:lnTo>
                <a:close/>
              </a:path>
              <a:path w="4048759" h="76200">
                <a:moveTo>
                  <a:pt x="685800" y="67818"/>
                </a:moveTo>
                <a:lnTo>
                  <a:pt x="685800" y="42672"/>
                </a:lnTo>
                <a:lnTo>
                  <a:pt x="660654" y="42672"/>
                </a:lnTo>
                <a:lnTo>
                  <a:pt x="660654" y="67818"/>
                </a:lnTo>
                <a:lnTo>
                  <a:pt x="685800" y="67818"/>
                </a:lnTo>
                <a:close/>
              </a:path>
              <a:path w="4048759" h="76200">
                <a:moveTo>
                  <a:pt x="736854" y="67818"/>
                </a:moveTo>
                <a:lnTo>
                  <a:pt x="736854" y="41910"/>
                </a:lnTo>
                <a:lnTo>
                  <a:pt x="711708" y="42672"/>
                </a:lnTo>
                <a:lnTo>
                  <a:pt x="711708" y="67818"/>
                </a:lnTo>
                <a:lnTo>
                  <a:pt x="736854" y="67818"/>
                </a:lnTo>
                <a:close/>
              </a:path>
              <a:path w="4048759" h="76200">
                <a:moveTo>
                  <a:pt x="787908" y="67056"/>
                </a:moveTo>
                <a:lnTo>
                  <a:pt x="787908" y="41910"/>
                </a:lnTo>
                <a:lnTo>
                  <a:pt x="762000" y="41910"/>
                </a:lnTo>
                <a:lnTo>
                  <a:pt x="762000" y="67818"/>
                </a:lnTo>
                <a:lnTo>
                  <a:pt x="787908" y="67056"/>
                </a:lnTo>
                <a:close/>
              </a:path>
              <a:path w="4048759" h="76200">
                <a:moveTo>
                  <a:pt x="838200" y="67056"/>
                </a:moveTo>
                <a:lnTo>
                  <a:pt x="838200" y="41910"/>
                </a:lnTo>
                <a:lnTo>
                  <a:pt x="813054" y="41910"/>
                </a:lnTo>
                <a:lnTo>
                  <a:pt x="813054" y="67056"/>
                </a:lnTo>
                <a:lnTo>
                  <a:pt x="838200" y="67056"/>
                </a:lnTo>
                <a:close/>
              </a:path>
              <a:path w="4048759" h="76200">
                <a:moveTo>
                  <a:pt x="889254" y="67056"/>
                </a:moveTo>
                <a:lnTo>
                  <a:pt x="889254" y="41148"/>
                </a:lnTo>
                <a:lnTo>
                  <a:pt x="864108" y="41910"/>
                </a:lnTo>
                <a:lnTo>
                  <a:pt x="864108" y="67056"/>
                </a:lnTo>
                <a:lnTo>
                  <a:pt x="889254" y="67056"/>
                </a:lnTo>
                <a:close/>
              </a:path>
              <a:path w="4048759" h="76200">
                <a:moveTo>
                  <a:pt x="940308" y="66294"/>
                </a:moveTo>
                <a:lnTo>
                  <a:pt x="940308" y="41148"/>
                </a:lnTo>
                <a:lnTo>
                  <a:pt x="914400" y="41148"/>
                </a:lnTo>
                <a:lnTo>
                  <a:pt x="914400" y="67056"/>
                </a:lnTo>
                <a:lnTo>
                  <a:pt x="940308" y="66294"/>
                </a:lnTo>
                <a:close/>
              </a:path>
              <a:path w="4048759" h="76200">
                <a:moveTo>
                  <a:pt x="990600" y="66294"/>
                </a:moveTo>
                <a:lnTo>
                  <a:pt x="990600" y="41148"/>
                </a:lnTo>
                <a:lnTo>
                  <a:pt x="965454" y="41148"/>
                </a:lnTo>
                <a:lnTo>
                  <a:pt x="965454" y="66294"/>
                </a:lnTo>
                <a:lnTo>
                  <a:pt x="990600" y="66294"/>
                </a:lnTo>
                <a:close/>
              </a:path>
              <a:path w="4048759" h="76200">
                <a:moveTo>
                  <a:pt x="1041654" y="66294"/>
                </a:moveTo>
                <a:lnTo>
                  <a:pt x="1041654" y="40386"/>
                </a:lnTo>
                <a:lnTo>
                  <a:pt x="1016508" y="41148"/>
                </a:lnTo>
                <a:lnTo>
                  <a:pt x="1016508" y="66294"/>
                </a:lnTo>
                <a:lnTo>
                  <a:pt x="1041654" y="66294"/>
                </a:lnTo>
                <a:close/>
              </a:path>
              <a:path w="4048759" h="76200">
                <a:moveTo>
                  <a:pt x="1092708" y="65532"/>
                </a:moveTo>
                <a:lnTo>
                  <a:pt x="1092708" y="40386"/>
                </a:lnTo>
                <a:lnTo>
                  <a:pt x="1066800" y="40386"/>
                </a:lnTo>
                <a:lnTo>
                  <a:pt x="1066800" y="66294"/>
                </a:lnTo>
                <a:lnTo>
                  <a:pt x="1092708" y="65532"/>
                </a:lnTo>
                <a:close/>
              </a:path>
              <a:path w="4048759" h="76200">
                <a:moveTo>
                  <a:pt x="1143000" y="65532"/>
                </a:moveTo>
                <a:lnTo>
                  <a:pt x="1143000" y="40386"/>
                </a:lnTo>
                <a:lnTo>
                  <a:pt x="1117854" y="40386"/>
                </a:lnTo>
                <a:lnTo>
                  <a:pt x="1117854" y="65532"/>
                </a:lnTo>
                <a:lnTo>
                  <a:pt x="1143000" y="65532"/>
                </a:lnTo>
                <a:close/>
              </a:path>
              <a:path w="4048759" h="76200">
                <a:moveTo>
                  <a:pt x="1194054" y="65532"/>
                </a:moveTo>
                <a:lnTo>
                  <a:pt x="1194054" y="39624"/>
                </a:lnTo>
                <a:lnTo>
                  <a:pt x="1168908" y="40386"/>
                </a:lnTo>
                <a:lnTo>
                  <a:pt x="1168908" y="65532"/>
                </a:lnTo>
                <a:lnTo>
                  <a:pt x="1194054" y="65532"/>
                </a:lnTo>
                <a:close/>
              </a:path>
              <a:path w="4048759" h="76200">
                <a:moveTo>
                  <a:pt x="1245108" y="64770"/>
                </a:moveTo>
                <a:lnTo>
                  <a:pt x="1245108" y="39624"/>
                </a:lnTo>
                <a:lnTo>
                  <a:pt x="1219200" y="39624"/>
                </a:lnTo>
                <a:lnTo>
                  <a:pt x="1219200" y="65532"/>
                </a:lnTo>
                <a:lnTo>
                  <a:pt x="1245108" y="64770"/>
                </a:lnTo>
                <a:close/>
              </a:path>
              <a:path w="4048759" h="76200">
                <a:moveTo>
                  <a:pt x="1295400" y="64770"/>
                </a:moveTo>
                <a:lnTo>
                  <a:pt x="1295400" y="39624"/>
                </a:lnTo>
                <a:lnTo>
                  <a:pt x="1270254" y="39624"/>
                </a:lnTo>
                <a:lnTo>
                  <a:pt x="1270254" y="64770"/>
                </a:lnTo>
                <a:lnTo>
                  <a:pt x="1295400" y="64770"/>
                </a:lnTo>
                <a:close/>
              </a:path>
              <a:path w="4048759" h="76200">
                <a:moveTo>
                  <a:pt x="1346454" y="64770"/>
                </a:moveTo>
                <a:lnTo>
                  <a:pt x="1346454" y="38862"/>
                </a:lnTo>
                <a:lnTo>
                  <a:pt x="1321308" y="39624"/>
                </a:lnTo>
                <a:lnTo>
                  <a:pt x="1321308" y="64770"/>
                </a:lnTo>
                <a:lnTo>
                  <a:pt x="1346454" y="64770"/>
                </a:lnTo>
                <a:close/>
              </a:path>
              <a:path w="4048759" h="76200">
                <a:moveTo>
                  <a:pt x="1397508" y="64008"/>
                </a:moveTo>
                <a:lnTo>
                  <a:pt x="1397508" y="38862"/>
                </a:lnTo>
                <a:lnTo>
                  <a:pt x="1371600" y="38862"/>
                </a:lnTo>
                <a:lnTo>
                  <a:pt x="1371600" y="64770"/>
                </a:lnTo>
                <a:lnTo>
                  <a:pt x="1397508" y="64008"/>
                </a:lnTo>
                <a:close/>
              </a:path>
              <a:path w="4048759" h="76200">
                <a:moveTo>
                  <a:pt x="1447800" y="64008"/>
                </a:moveTo>
                <a:lnTo>
                  <a:pt x="1447800" y="38862"/>
                </a:lnTo>
                <a:lnTo>
                  <a:pt x="1422654" y="38862"/>
                </a:lnTo>
                <a:lnTo>
                  <a:pt x="1422654" y="64008"/>
                </a:lnTo>
                <a:lnTo>
                  <a:pt x="1447800" y="64008"/>
                </a:lnTo>
                <a:close/>
              </a:path>
              <a:path w="4048759" h="76200">
                <a:moveTo>
                  <a:pt x="1498854" y="64008"/>
                </a:moveTo>
                <a:lnTo>
                  <a:pt x="1498854" y="38100"/>
                </a:lnTo>
                <a:lnTo>
                  <a:pt x="1473708" y="38862"/>
                </a:lnTo>
                <a:lnTo>
                  <a:pt x="1473708" y="64008"/>
                </a:lnTo>
                <a:lnTo>
                  <a:pt x="1498854" y="64008"/>
                </a:lnTo>
                <a:close/>
              </a:path>
              <a:path w="4048759" h="76200">
                <a:moveTo>
                  <a:pt x="1549908" y="63246"/>
                </a:moveTo>
                <a:lnTo>
                  <a:pt x="1549908" y="38100"/>
                </a:lnTo>
                <a:lnTo>
                  <a:pt x="1524000" y="38100"/>
                </a:lnTo>
                <a:lnTo>
                  <a:pt x="1524000" y="64008"/>
                </a:lnTo>
                <a:lnTo>
                  <a:pt x="1549908" y="63246"/>
                </a:lnTo>
                <a:close/>
              </a:path>
              <a:path w="4048759" h="76200">
                <a:moveTo>
                  <a:pt x="1600200" y="63246"/>
                </a:moveTo>
                <a:lnTo>
                  <a:pt x="1600200" y="38100"/>
                </a:lnTo>
                <a:lnTo>
                  <a:pt x="1575054" y="38100"/>
                </a:lnTo>
                <a:lnTo>
                  <a:pt x="1575054" y="63246"/>
                </a:lnTo>
                <a:lnTo>
                  <a:pt x="1600200" y="63246"/>
                </a:lnTo>
                <a:close/>
              </a:path>
              <a:path w="4048759" h="76200">
                <a:moveTo>
                  <a:pt x="1651254" y="63246"/>
                </a:moveTo>
                <a:lnTo>
                  <a:pt x="1651254" y="37338"/>
                </a:lnTo>
                <a:lnTo>
                  <a:pt x="1626108" y="37338"/>
                </a:lnTo>
                <a:lnTo>
                  <a:pt x="1626108" y="63246"/>
                </a:lnTo>
                <a:lnTo>
                  <a:pt x="1651254" y="63246"/>
                </a:lnTo>
                <a:close/>
              </a:path>
              <a:path w="4048759" h="76200">
                <a:moveTo>
                  <a:pt x="1702308" y="62484"/>
                </a:moveTo>
                <a:lnTo>
                  <a:pt x="1702308" y="37338"/>
                </a:lnTo>
                <a:lnTo>
                  <a:pt x="1676400" y="37338"/>
                </a:lnTo>
                <a:lnTo>
                  <a:pt x="1676400" y="62484"/>
                </a:lnTo>
                <a:lnTo>
                  <a:pt x="1702308" y="62484"/>
                </a:lnTo>
                <a:close/>
              </a:path>
              <a:path w="4048759" h="76200">
                <a:moveTo>
                  <a:pt x="1752600" y="62484"/>
                </a:moveTo>
                <a:lnTo>
                  <a:pt x="1752600" y="37338"/>
                </a:lnTo>
                <a:lnTo>
                  <a:pt x="1727454" y="37338"/>
                </a:lnTo>
                <a:lnTo>
                  <a:pt x="1727454" y="62484"/>
                </a:lnTo>
                <a:lnTo>
                  <a:pt x="1752600" y="62484"/>
                </a:lnTo>
                <a:close/>
              </a:path>
              <a:path w="4048759" h="76200">
                <a:moveTo>
                  <a:pt x="1803654" y="62484"/>
                </a:moveTo>
                <a:lnTo>
                  <a:pt x="1803654" y="36576"/>
                </a:lnTo>
                <a:lnTo>
                  <a:pt x="1778508" y="36576"/>
                </a:lnTo>
                <a:lnTo>
                  <a:pt x="1778508" y="62484"/>
                </a:lnTo>
                <a:lnTo>
                  <a:pt x="1803654" y="62484"/>
                </a:lnTo>
                <a:close/>
              </a:path>
              <a:path w="4048759" h="76200">
                <a:moveTo>
                  <a:pt x="1854708" y="61722"/>
                </a:moveTo>
                <a:lnTo>
                  <a:pt x="1854708" y="36576"/>
                </a:lnTo>
                <a:lnTo>
                  <a:pt x="1828800" y="36576"/>
                </a:lnTo>
                <a:lnTo>
                  <a:pt x="1828800" y="61722"/>
                </a:lnTo>
                <a:lnTo>
                  <a:pt x="1854708" y="61722"/>
                </a:lnTo>
                <a:close/>
              </a:path>
              <a:path w="4048759" h="76200">
                <a:moveTo>
                  <a:pt x="1905000" y="61722"/>
                </a:moveTo>
                <a:lnTo>
                  <a:pt x="1905000" y="36576"/>
                </a:lnTo>
                <a:lnTo>
                  <a:pt x="1879854" y="36576"/>
                </a:lnTo>
                <a:lnTo>
                  <a:pt x="1879854" y="61722"/>
                </a:lnTo>
                <a:lnTo>
                  <a:pt x="1905000" y="61722"/>
                </a:lnTo>
                <a:close/>
              </a:path>
              <a:path w="4048759" h="76200">
                <a:moveTo>
                  <a:pt x="1956054" y="61722"/>
                </a:moveTo>
                <a:lnTo>
                  <a:pt x="1956054" y="35814"/>
                </a:lnTo>
                <a:lnTo>
                  <a:pt x="1930908" y="35814"/>
                </a:lnTo>
                <a:lnTo>
                  <a:pt x="1930908" y="61722"/>
                </a:lnTo>
                <a:lnTo>
                  <a:pt x="1956054" y="61722"/>
                </a:lnTo>
                <a:close/>
              </a:path>
              <a:path w="4048759" h="76200">
                <a:moveTo>
                  <a:pt x="2007108" y="60960"/>
                </a:moveTo>
                <a:lnTo>
                  <a:pt x="2007108" y="35814"/>
                </a:lnTo>
                <a:lnTo>
                  <a:pt x="1981200" y="35814"/>
                </a:lnTo>
                <a:lnTo>
                  <a:pt x="1981200" y="60960"/>
                </a:lnTo>
                <a:lnTo>
                  <a:pt x="2007108" y="60960"/>
                </a:lnTo>
                <a:close/>
              </a:path>
              <a:path w="4048759" h="76200">
                <a:moveTo>
                  <a:pt x="2057400" y="60960"/>
                </a:moveTo>
                <a:lnTo>
                  <a:pt x="2057400" y="35814"/>
                </a:lnTo>
                <a:lnTo>
                  <a:pt x="2032254" y="35814"/>
                </a:lnTo>
                <a:lnTo>
                  <a:pt x="2032254" y="60960"/>
                </a:lnTo>
                <a:lnTo>
                  <a:pt x="2057400" y="60960"/>
                </a:lnTo>
                <a:close/>
              </a:path>
              <a:path w="4048759" h="76200">
                <a:moveTo>
                  <a:pt x="2108454" y="60960"/>
                </a:moveTo>
                <a:lnTo>
                  <a:pt x="2108454" y="35052"/>
                </a:lnTo>
                <a:lnTo>
                  <a:pt x="2083308" y="35052"/>
                </a:lnTo>
                <a:lnTo>
                  <a:pt x="2083308" y="60960"/>
                </a:lnTo>
                <a:lnTo>
                  <a:pt x="2108454" y="60960"/>
                </a:lnTo>
                <a:close/>
              </a:path>
              <a:path w="4048759" h="76200">
                <a:moveTo>
                  <a:pt x="2159508" y="60198"/>
                </a:moveTo>
                <a:lnTo>
                  <a:pt x="2159508" y="35052"/>
                </a:lnTo>
                <a:lnTo>
                  <a:pt x="2133600" y="35052"/>
                </a:lnTo>
                <a:lnTo>
                  <a:pt x="2133600" y="60198"/>
                </a:lnTo>
                <a:lnTo>
                  <a:pt x="2159508" y="60198"/>
                </a:lnTo>
                <a:close/>
              </a:path>
              <a:path w="4048759" h="76200">
                <a:moveTo>
                  <a:pt x="2209800" y="60198"/>
                </a:moveTo>
                <a:lnTo>
                  <a:pt x="2209800" y="35052"/>
                </a:lnTo>
                <a:lnTo>
                  <a:pt x="2184654" y="35052"/>
                </a:lnTo>
                <a:lnTo>
                  <a:pt x="2184654" y="60198"/>
                </a:lnTo>
                <a:lnTo>
                  <a:pt x="2209800" y="60198"/>
                </a:lnTo>
                <a:close/>
              </a:path>
              <a:path w="4048759" h="76200">
                <a:moveTo>
                  <a:pt x="2260854" y="60198"/>
                </a:moveTo>
                <a:lnTo>
                  <a:pt x="2260854" y="34290"/>
                </a:lnTo>
                <a:lnTo>
                  <a:pt x="2235708" y="34290"/>
                </a:lnTo>
                <a:lnTo>
                  <a:pt x="2235708" y="60198"/>
                </a:lnTo>
                <a:lnTo>
                  <a:pt x="2260854" y="60198"/>
                </a:lnTo>
                <a:close/>
              </a:path>
              <a:path w="4048759" h="76200">
                <a:moveTo>
                  <a:pt x="2311908" y="59436"/>
                </a:moveTo>
                <a:lnTo>
                  <a:pt x="2311908" y="34290"/>
                </a:lnTo>
                <a:lnTo>
                  <a:pt x="2286000" y="34290"/>
                </a:lnTo>
                <a:lnTo>
                  <a:pt x="2286000" y="59436"/>
                </a:lnTo>
                <a:lnTo>
                  <a:pt x="2311908" y="59436"/>
                </a:lnTo>
                <a:close/>
              </a:path>
              <a:path w="4048759" h="76200">
                <a:moveTo>
                  <a:pt x="2362200" y="59436"/>
                </a:moveTo>
                <a:lnTo>
                  <a:pt x="2362200" y="34290"/>
                </a:lnTo>
                <a:lnTo>
                  <a:pt x="2337054" y="34290"/>
                </a:lnTo>
                <a:lnTo>
                  <a:pt x="2337054" y="59436"/>
                </a:lnTo>
                <a:lnTo>
                  <a:pt x="2362200" y="59436"/>
                </a:lnTo>
                <a:close/>
              </a:path>
              <a:path w="4048759" h="76200">
                <a:moveTo>
                  <a:pt x="2413254" y="59436"/>
                </a:moveTo>
                <a:lnTo>
                  <a:pt x="2413254" y="33528"/>
                </a:lnTo>
                <a:lnTo>
                  <a:pt x="2388108" y="33528"/>
                </a:lnTo>
                <a:lnTo>
                  <a:pt x="2388108" y="59436"/>
                </a:lnTo>
                <a:lnTo>
                  <a:pt x="2413254" y="59436"/>
                </a:lnTo>
                <a:close/>
              </a:path>
              <a:path w="4048759" h="76200">
                <a:moveTo>
                  <a:pt x="2464308" y="58674"/>
                </a:moveTo>
                <a:lnTo>
                  <a:pt x="2464308" y="33528"/>
                </a:lnTo>
                <a:lnTo>
                  <a:pt x="2438400" y="33528"/>
                </a:lnTo>
                <a:lnTo>
                  <a:pt x="2438400" y="58674"/>
                </a:lnTo>
                <a:lnTo>
                  <a:pt x="2464308" y="58674"/>
                </a:lnTo>
                <a:close/>
              </a:path>
              <a:path w="4048759" h="76200">
                <a:moveTo>
                  <a:pt x="2514600" y="58674"/>
                </a:moveTo>
                <a:lnTo>
                  <a:pt x="2514600" y="32766"/>
                </a:lnTo>
                <a:lnTo>
                  <a:pt x="2489454" y="33528"/>
                </a:lnTo>
                <a:lnTo>
                  <a:pt x="2489454" y="58674"/>
                </a:lnTo>
                <a:lnTo>
                  <a:pt x="2514600" y="58674"/>
                </a:lnTo>
                <a:close/>
              </a:path>
              <a:path w="4048759" h="76200">
                <a:moveTo>
                  <a:pt x="2565654" y="57912"/>
                </a:moveTo>
                <a:lnTo>
                  <a:pt x="2565654" y="32766"/>
                </a:lnTo>
                <a:lnTo>
                  <a:pt x="2540508" y="32766"/>
                </a:lnTo>
                <a:lnTo>
                  <a:pt x="2540508" y="58674"/>
                </a:lnTo>
                <a:lnTo>
                  <a:pt x="2565654" y="57912"/>
                </a:lnTo>
                <a:close/>
              </a:path>
              <a:path w="4048759" h="76200">
                <a:moveTo>
                  <a:pt x="2616708" y="57912"/>
                </a:moveTo>
                <a:lnTo>
                  <a:pt x="2616708" y="32766"/>
                </a:lnTo>
                <a:lnTo>
                  <a:pt x="2590800" y="32766"/>
                </a:lnTo>
                <a:lnTo>
                  <a:pt x="2590800" y="57912"/>
                </a:lnTo>
                <a:lnTo>
                  <a:pt x="2616708" y="57912"/>
                </a:lnTo>
                <a:close/>
              </a:path>
              <a:path w="4048759" h="76200">
                <a:moveTo>
                  <a:pt x="2667000" y="57912"/>
                </a:moveTo>
                <a:lnTo>
                  <a:pt x="2667000" y="32004"/>
                </a:lnTo>
                <a:lnTo>
                  <a:pt x="2641854" y="32766"/>
                </a:lnTo>
                <a:lnTo>
                  <a:pt x="2641854" y="57912"/>
                </a:lnTo>
                <a:lnTo>
                  <a:pt x="2667000" y="57912"/>
                </a:lnTo>
                <a:close/>
              </a:path>
              <a:path w="4048759" h="76200">
                <a:moveTo>
                  <a:pt x="2718054" y="57150"/>
                </a:moveTo>
                <a:lnTo>
                  <a:pt x="2718054" y="32004"/>
                </a:lnTo>
                <a:lnTo>
                  <a:pt x="2692908" y="32004"/>
                </a:lnTo>
                <a:lnTo>
                  <a:pt x="2692908" y="57912"/>
                </a:lnTo>
                <a:lnTo>
                  <a:pt x="2718054" y="57150"/>
                </a:lnTo>
                <a:close/>
              </a:path>
              <a:path w="4048759" h="76200">
                <a:moveTo>
                  <a:pt x="2769108" y="57150"/>
                </a:moveTo>
                <a:lnTo>
                  <a:pt x="2769108" y="32004"/>
                </a:lnTo>
                <a:lnTo>
                  <a:pt x="2743200" y="32004"/>
                </a:lnTo>
                <a:lnTo>
                  <a:pt x="2743200" y="57150"/>
                </a:lnTo>
                <a:lnTo>
                  <a:pt x="2769108" y="57150"/>
                </a:lnTo>
                <a:close/>
              </a:path>
              <a:path w="4048759" h="76200">
                <a:moveTo>
                  <a:pt x="2819400" y="57150"/>
                </a:moveTo>
                <a:lnTo>
                  <a:pt x="2819400" y="31242"/>
                </a:lnTo>
                <a:lnTo>
                  <a:pt x="2794254" y="32004"/>
                </a:lnTo>
                <a:lnTo>
                  <a:pt x="2794254" y="57150"/>
                </a:lnTo>
                <a:lnTo>
                  <a:pt x="2819400" y="57150"/>
                </a:lnTo>
                <a:close/>
              </a:path>
              <a:path w="4048759" h="76200">
                <a:moveTo>
                  <a:pt x="2870454" y="56388"/>
                </a:moveTo>
                <a:lnTo>
                  <a:pt x="2870454" y="31242"/>
                </a:lnTo>
                <a:lnTo>
                  <a:pt x="2845308" y="31242"/>
                </a:lnTo>
                <a:lnTo>
                  <a:pt x="2845308" y="57150"/>
                </a:lnTo>
                <a:lnTo>
                  <a:pt x="2870454" y="56388"/>
                </a:lnTo>
                <a:close/>
              </a:path>
              <a:path w="4048759" h="76200">
                <a:moveTo>
                  <a:pt x="2921508" y="56388"/>
                </a:moveTo>
                <a:lnTo>
                  <a:pt x="2921508" y="31242"/>
                </a:lnTo>
                <a:lnTo>
                  <a:pt x="2895600" y="31242"/>
                </a:lnTo>
                <a:lnTo>
                  <a:pt x="2895600" y="56388"/>
                </a:lnTo>
                <a:lnTo>
                  <a:pt x="2921508" y="56388"/>
                </a:lnTo>
                <a:close/>
              </a:path>
              <a:path w="4048759" h="76200">
                <a:moveTo>
                  <a:pt x="2971800" y="56388"/>
                </a:moveTo>
                <a:lnTo>
                  <a:pt x="2971800" y="30480"/>
                </a:lnTo>
                <a:lnTo>
                  <a:pt x="2946654" y="31242"/>
                </a:lnTo>
                <a:lnTo>
                  <a:pt x="2946654" y="56388"/>
                </a:lnTo>
                <a:lnTo>
                  <a:pt x="2971800" y="56388"/>
                </a:lnTo>
                <a:close/>
              </a:path>
              <a:path w="4048759" h="76200">
                <a:moveTo>
                  <a:pt x="3022854" y="55626"/>
                </a:moveTo>
                <a:lnTo>
                  <a:pt x="3022854" y="30480"/>
                </a:lnTo>
                <a:lnTo>
                  <a:pt x="2997708" y="30480"/>
                </a:lnTo>
                <a:lnTo>
                  <a:pt x="2997708" y="56388"/>
                </a:lnTo>
                <a:lnTo>
                  <a:pt x="3022854" y="55626"/>
                </a:lnTo>
                <a:close/>
              </a:path>
              <a:path w="4048759" h="76200">
                <a:moveTo>
                  <a:pt x="3073908" y="55626"/>
                </a:moveTo>
                <a:lnTo>
                  <a:pt x="3073908" y="30480"/>
                </a:lnTo>
                <a:lnTo>
                  <a:pt x="3048000" y="30480"/>
                </a:lnTo>
                <a:lnTo>
                  <a:pt x="3048000" y="55626"/>
                </a:lnTo>
                <a:lnTo>
                  <a:pt x="3073908" y="55626"/>
                </a:lnTo>
                <a:close/>
              </a:path>
              <a:path w="4048759" h="76200">
                <a:moveTo>
                  <a:pt x="3124200" y="55626"/>
                </a:moveTo>
                <a:lnTo>
                  <a:pt x="3124200" y="29718"/>
                </a:lnTo>
                <a:lnTo>
                  <a:pt x="3099054" y="30480"/>
                </a:lnTo>
                <a:lnTo>
                  <a:pt x="3099054" y="55626"/>
                </a:lnTo>
                <a:lnTo>
                  <a:pt x="3124200" y="55626"/>
                </a:lnTo>
                <a:close/>
              </a:path>
              <a:path w="4048759" h="76200">
                <a:moveTo>
                  <a:pt x="3175254" y="54864"/>
                </a:moveTo>
                <a:lnTo>
                  <a:pt x="3175254" y="29718"/>
                </a:lnTo>
                <a:lnTo>
                  <a:pt x="3150108" y="29718"/>
                </a:lnTo>
                <a:lnTo>
                  <a:pt x="3150108" y="55626"/>
                </a:lnTo>
                <a:lnTo>
                  <a:pt x="3175254" y="54864"/>
                </a:lnTo>
                <a:close/>
              </a:path>
              <a:path w="4048759" h="76200">
                <a:moveTo>
                  <a:pt x="3226308" y="54864"/>
                </a:moveTo>
                <a:lnTo>
                  <a:pt x="3226308" y="29718"/>
                </a:lnTo>
                <a:lnTo>
                  <a:pt x="3200400" y="29718"/>
                </a:lnTo>
                <a:lnTo>
                  <a:pt x="3200400" y="54864"/>
                </a:lnTo>
                <a:lnTo>
                  <a:pt x="3226308" y="54864"/>
                </a:lnTo>
                <a:close/>
              </a:path>
              <a:path w="4048759" h="76200">
                <a:moveTo>
                  <a:pt x="3276600" y="54864"/>
                </a:moveTo>
                <a:lnTo>
                  <a:pt x="3276600" y="28956"/>
                </a:lnTo>
                <a:lnTo>
                  <a:pt x="3251454" y="29718"/>
                </a:lnTo>
                <a:lnTo>
                  <a:pt x="3251454" y="54864"/>
                </a:lnTo>
                <a:lnTo>
                  <a:pt x="3276600" y="54864"/>
                </a:lnTo>
                <a:close/>
              </a:path>
              <a:path w="4048759" h="76200">
                <a:moveTo>
                  <a:pt x="3327654" y="54102"/>
                </a:moveTo>
                <a:lnTo>
                  <a:pt x="3327654" y="28956"/>
                </a:lnTo>
                <a:lnTo>
                  <a:pt x="3302508" y="28956"/>
                </a:lnTo>
                <a:lnTo>
                  <a:pt x="3302508" y="54864"/>
                </a:lnTo>
                <a:lnTo>
                  <a:pt x="3327654" y="54102"/>
                </a:lnTo>
                <a:close/>
              </a:path>
              <a:path w="4048759" h="76200">
                <a:moveTo>
                  <a:pt x="3378708" y="54102"/>
                </a:moveTo>
                <a:lnTo>
                  <a:pt x="3378708" y="28956"/>
                </a:lnTo>
                <a:lnTo>
                  <a:pt x="3352800" y="28956"/>
                </a:lnTo>
                <a:lnTo>
                  <a:pt x="3352800" y="54102"/>
                </a:lnTo>
                <a:lnTo>
                  <a:pt x="3378708" y="54102"/>
                </a:lnTo>
                <a:close/>
              </a:path>
              <a:path w="4048759" h="76200">
                <a:moveTo>
                  <a:pt x="3429000" y="54102"/>
                </a:moveTo>
                <a:lnTo>
                  <a:pt x="3429000" y="28194"/>
                </a:lnTo>
                <a:lnTo>
                  <a:pt x="3403854" y="28194"/>
                </a:lnTo>
                <a:lnTo>
                  <a:pt x="3403854" y="54102"/>
                </a:lnTo>
                <a:lnTo>
                  <a:pt x="3429000" y="54102"/>
                </a:lnTo>
                <a:close/>
              </a:path>
              <a:path w="4048759" h="76200">
                <a:moveTo>
                  <a:pt x="3480054" y="53340"/>
                </a:moveTo>
                <a:lnTo>
                  <a:pt x="3480054" y="28194"/>
                </a:lnTo>
                <a:lnTo>
                  <a:pt x="3454908" y="28194"/>
                </a:lnTo>
                <a:lnTo>
                  <a:pt x="3454908" y="53340"/>
                </a:lnTo>
                <a:lnTo>
                  <a:pt x="3480054" y="53340"/>
                </a:lnTo>
                <a:close/>
              </a:path>
              <a:path w="4048759" h="76200">
                <a:moveTo>
                  <a:pt x="3531108" y="53340"/>
                </a:moveTo>
                <a:lnTo>
                  <a:pt x="3531108" y="28194"/>
                </a:lnTo>
                <a:lnTo>
                  <a:pt x="3505200" y="28194"/>
                </a:lnTo>
                <a:lnTo>
                  <a:pt x="3505200" y="53340"/>
                </a:lnTo>
                <a:lnTo>
                  <a:pt x="3531108" y="53340"/>
                </a:lnTo>
                <a:close/>
              </a:path>
              <a:path w="4048759" h="76200">
                <a:moveTo>
                  <a:pt x="3581400" y="53340"/>
                </a:moveTo>
                <a:lnTo>
                  <a:pt x="3581400" y="27432"/>
                </a:lnTo>
                <a:lnTo>
                  <a:pt x="3556254" y="27432"/>
                </a:lnTo>
                <a:lnTo>
                  <a:pt x="3556254" y="53340"/>
                </a:lnTo>
                <a:lnTo>
                  <a:pt x="3581400" y="53340"/>
                </a:lnTo>
                <a:close/>
              </a:path>
              <a:path w="4048759" h="76200">
                <a:moveTo>
                  <a:pt x="3632454" y="52578"/>
                </a:moveTo>
                <a:lnTo>
                  <a:pt x="3632454" y="27432"/>
                </a:lnTo>
                <a:lnTo>
                  <a:pt x="3607308" y="27432"/>
                </a:lnTo>
                <a:lnTo>
                  <a:pt x="3607308" y="52578"/>
                </a:lnTo>
                <a:lnTo>
                  <a:pt x="3632454" y="52578"/>
                </a:lnTo>
                <a:close/>
              </a:path>
              <a:path w="4048759" h="76200">
                <a:moveTo>
                  <a:pt x="3683508" y="52578"/>
                </a:moveTo>
                <a:lnTo>
                  <a:pt x="3683508" y="27432"/>
                </a:lnTo>
                <a:lnTo>
                  <a:pt x="3657600" y="27432"/>
                </a:lnTo>
                <a:lnTo>
                  <a:pt x="3657600" y="52578"/>
                </a:lnTo>
                <a:lnTo>
                  <a:pt x="3683508" y="52578"/>
                </a:lnTo>
                <a:close/>
              </a:path>
              <a:path w="4048759" h="76200">
                <a:moveTo>
                  <a:pt x="3733800" y="52578"/>
                </a:moveTo>
                <a:lnTo>
                  <a:pt x="3733800" y="26670"/>
                </a:lnTo>
                <a:lnTo>
                  <a:pt x="3708654" y="26670"/>
                </a:lnTo>
                <a:lnTo>
                  <a:pt x="3708654" y="52578"/>
                </a:lnTo>
                <a:lnTo>
                  <a:pt x="3733800" y="52578"/>
                </a:lnTo>
                <a:close/>
              </a:path>
              <a:path w="4048759" h="76200">
                <a:moveTo>
                  <a:pt x="3784854" y="51816"/>
                </a:moveTo>
                <a:lnTo>
                  <a:pt x="3784854" y="26670"/>
                </a:lnTo>
                <a:lnTo>
                  <a:pt x="3759708" y="26670"/>
                </a:lnTo>
                <a:lnTo>
                  <a:pt x="3759708" y="51816"/>
                </a:lnTo>
                <a:lnTo>
                  <a:pt x="3784854" y="51816"/>
                </a:lnTo>
                <a:close/>
              </a:path>
              <a:path w="4048759" h="76200">
                <a:moveTo>
                  <a:pt x="3835907" y="51816"/>
                </a:moveTo>
                <a:lnTo>
                  <a:pt x="3835907" y="26670"/>
                </a:lnTo>
                <a:lnTo>
                  <a:pt x="3810000" y="26670"/>
                </a:lnTo>
                <a:lnTo>
                  <a:pt x="3810000" y="51816"/>
                </a:lnTo>
                <a:lnTo>
                  <a:pt x="3835907" y="51816"/>
                </a:lnTo>
                <a:close/>
              </a:path>
              <a:path w="4048759" h="76200">
                <a:moveTo>
                  <a:pt x="3886200" y="51816"/>
                </a:moveTo>
                <a:lnTo>
                  <a:pt x="3886200" y="25908"/>
                </a:lnTo>
                <a:lnTo>
                  <a:pt x="3861054" y="25908"/>
                </a:lnTo>
                <a:lnTo>
                  <a:pt x="3861054" y="51816"/>
                </a:lnTo>
                <a:lnTo>
                  <a:pt x="3886200" y="51816"/>
                </a:lnTo>
                <a:close/>
              </a:path>
              <a:path w="4048759" h="76200">
                <a:moveTo>
                  <a:pt x="3937254" y="51054"/>
                </a:moveTo>
                <a:lnTo>
                  <a:pt x="3937254" y="25908"/>
                </a:lnTo>
                <a:lnTo>
                  <a:pt x="3912107" y="25908"/>
                </a:lnTo>
                <a:lnTo>
                  <a:pt x="3912107" y="51054"/>
                </a:lnTo>
                <a:lnTo>
                  <a:pt x="3937254" y="51054"/>
                </a:lnTo>
                <a:close/>
              </a:path>
              <a:path w="4048759" h="76200">
                <a:moveTo>
                  <a:pt x="3974766" y="25908"/>
                </a:moveTo>
                <a:lnTo>
                  <a:pt x="3962400" y="25908"/>
                </a:lnTo>
                <a:lnTo>
                  <a:pt x="3962400" y="51054"/>
                </a:lnTo>
                <a:lnTo>
                  <a:pt x="3972305" y="51054"/>
                </a:lnTo>
                <a:lnTo>
                  <a:pt x="3972305" y="38100"/>
                </a:lnTo>
                <a:lnTo>
                  <a:pt x="3974766" y="25908"/>
                </a:lnTo>
                <a:close/>
              </a:path>
              <a:path w="4048759" h="76200">
                <a:moveTo>
                  <a:pt x="3988307" y="51054"/>
                </a:moveTo>
                <a:lnTo>
                  <a:pt x="3988307" y="25908"/>
                </a:lnTo>
                <a:lnTo>
                  <a:pt x="3974766" y="25908"/>
                </a:lnTo>
                <a:lnTo>
                  <a:pt x="3972305" y="38100"/>
                </a:lnTo>
                <a:lnTo>
                  <a:pt x="3974956" y="51054"/>
                </a:lnTo>
                <a:lnTo>
                  <a:pt x="3988307" y="51054"/>
                </a:lnTo>
                <a:close/>
              </a:path>
              <a:path w="4048759" h="76200">
                <a:moveTo>
                  <a:pt x="3974956" y="51054"/>
                </a:moveTo>
                <a:lnTo>
                  <a:pt x="3972305" y="38100"/>
                </a:lnTo>
                <a:lnTo>
                  <a:pt x="3972305" y="51054"/>
                </a:lnTo>
                <a:lnTo>
                  <a:pt x="3974956" y="51054"/>
                </a:lnTo>
                <a:close/>
              </a:path>
              <a:path w="4048759" h="76200">
                <a:moveTo>
                  <a:pt x="4048505" y="38100"/>
                </a:moveTo>
                <a:lnTo>
                  <a:pt x="4045446" y="23145"/>
                </a:lnTo>
                <a:lnTo>
                  <a:pt x="4037171" y="11049"/>
                </a:lnTo>
                <a:lnTo>
                  <a:pt x="4025038" y="2952"/>
                </a:lnTo>
                <a:lnTo>
                  <a:pt x="4010405" y="0"/>
                </a:lnTo>
                <a:lnTo>
                  <a:pt x="3995451" y="3059"/>
                </a:lnTo>
                <a:lnTo>
                  <a:pt x="3983354" y="11334"/>
                </a:lnTo>
                <a:lnTo>
                  <a:pt x="3975258" y="23467"/>
                </a:lnTo>
                <a:lnTo>
                  <a:pt x="3974766" y="25908"/>
                </a:lnTo>
                <a:lnTo>
                  <a:pt x="3988307" y="25908"/>
                </a:lnTo>
                <a:lnTo>
                  <a:pt x="3988307" y="68265"/>
                </a:lnTo>
                <a:lnTo>
                  <a:pt x="3995773" y="73247"/>
                </a:lnTo>
                <a:lnTo>
                  <a:pt x="4010405" y="76200"/>
                </a:lnTo>
                <a:lnTo>
                  <a:pt x="4025360" y="73140"/>
                </a:lnTo>
                <a:lnTo>
                  <a:pt x="4037456" y="64865"/>
                </a:lnTo>
                <a:lnTo>
                  <a:pt x="4045553" y="52732"/>
                </a:lnTo>
                <a:lnTo>
                  <a:pt x="4048505" y="38100"/>
                </a:lnTo>
                <a:close/>
              </a:path>
              <a:path w="4048759" h="76200">
                <a:moveTo>
                  <a:pt x="3988307" y="68265"/>
                </a:moveTo>
                <a:lnTo>
                  <a:pt x="3988307" y="51054"/>
                </a:lnTo>
                <a:lnTo>
                  <a:pt x="3974956" y="51054"/>
                </a:lnTo>
                <a:lnTo>
                  <a:pt x="3975365" y="53054"/>
                </a:lnTo>
                <a:lnTo>
                  <a:pt x="3983640" y="65150"/>
                </a:lnTo>
                <a:lnTo>
                  <a:pt x="3988307" y="68265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02867" y="1098295"/>
            <a:ext cx="37249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Verdana"/>
                <a:cs typeface="Verdana"/>
              </a:rPr>
              <a:t>4</a:t>
            </a:r>
            <a:r>
              <a:rPr dirty="0" sz="2800" b="1">
                <a:latin typeface="黑体"/>
                <a:cs typeface="黑体"/>
              </a:rPr>
              <a:t>）希尔（</a:t>
            </a:r>
            <a:r>
              <a:rPr dirty="0" sz="2800" b="1">
                <a:latin typeface="Verdana"/>
                <a:cs typeface="Verdana"/>
              </a:rPr>
              <a:t>shell</a:t>
            </a:r>
            <a:r>
              <a:rPr dirty="0" sz="2800" b="1">
                <a:latin typeface="黑体"/>
                <a:cs typeface="黑体"/>
              </a:rPr>
              <a:t>）排序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867" y="1790954"/>
            <a:ext cx="7683500" cy="419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基本思想：</a:t>
            </a:r>
            <a:r>
              <a:rPr dirty="0" sz="2400" b="1">
                <a:latin typeface="黑体"/>
                <a:cs typeface="黑体"/>
              </a:rPr>
              <a:t>先将整个待排记录序列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分割成若干子序列</a:t>
            </a:r>
            <a:r>
              <a:rPr dirty="0" sz="2400" b="1">
                <a:latin typeface="黑体"/>
                <a:cs typeface="黑体"/>
              </a:rPr>
              <a:t>,</a:t>
            </a:r>
            <a:r>
              <a:rPr dirty="0" sz="2400" spc="-5" b="1">
                <a:latin typeface="黑体"/>
                <a:cs typeface="黑体"/>
              </a:rPr>
              <a:t>分 </a:t>
            </a:r>
            <a:r>
              <a:rPr dirty="0" sz="2400" b="1">
                <a:latin typeface="黑体"/>
                <a:cs typeface="黑体"/>
              </a:rPr>
              <a:t>别进行直接插入排序，待整个序列中的记录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“基本有序” </a:t>
            </a:r>
            <a:r>
              <a:rPr dirty="0" sz="2400" b="1">
                <a:latin typeface="黑体"/>
                <a:cs typeface="黑体"/>
              </a:rPr>
              <a:t>时，再对全体记录进行一次直接插入排序。</a:t>
            </a:r>
            <a:endParaRPr sz="2400">
              <a:latin typeface="黑体"/>
              <a:cs typeface="黑体"/>
            </a:endParaRPr>
          </a:p>
          <a:p>
            <a:pPr marL="12700" marR="154305">
              <a:lnSpc>
                <a:spcPct val="130000"/>
              </a:lnSpc>
              <a:spcBef>
                <a:spcPts val="1440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技巧：</a:t>
            </a:r>
            <a:r>
              <a:rPr dirty="0" sz="2400" b="1">
                <a:latin typeface="黑体"/>
                <a:cs typeface="黑体"/>
              </a:rPr>
              <a:t>子序列的构成不是简单地“逐段分割”，而是将 </a:t>
            </a:r>
            <a:r>
              <a:rPr dirty="0" sz="2400" spc="-5" b="1">
                <a:latin typeface="黑体"/>
                <a:cs typeface="黑体"/>
              </a:rPr>
              <a:t>相隔某个增量</a:t>
            </a:r>
            <a:r>
              <a:rPr dirty="0" sz="2400" b="1">
                <a:latin typeface="黑体"/>
                <a:cs typeface="黑体"/>
              </a:rPr>
              <a:t>dk</a:t>
            </a:r>
            <a:r>
              <a:rPr dirty="0" sz="2400" spc="-5" b="1">
                <a:latin typeface="黑体"/>
                <a:cs typeface="黑体"/>
              </a:rPr>
              <a:t>的记录组成一个子序列</a:t>
            </a:r>
            <a:r>
              <a:rPr dirty="0" sz="2400" b="1">
                <a:latin typeface="黑体"/>
                <a:cs typeface="黑体"/>
              </a:rPr>
              <a:t>,</a:t>
            </a:r>
            <a:r>
              <a:rPr dirty="0" sz="2400" spc="-5" b="1">
                <a:latin typeface="黑体"/>
                <a:cs typeface="黑体"/>
              </a:rPr>
              <a:t>让增量</a:t>
            </a:r>
            <a:r>
              <a:rPr dirty="0" sz="2400" b="1">
                <a:latin typeface="黑体"/>
                <a:cs typeface="黑体"/>
              </a:rPr>
              <a:t>dk</a:t>
            </a:r>
            <a:r>
              <a:rPr dirty="0" sz="2400" spc="-5" b="1">
                <a:latin typeface="黑体"/>
                <a:cs typeface="黑体"/>
              </a:rPr>
              <a:t>逐趟缩 短（例如依次取</a:t>
            </a:r>
            <a:r>
              <a:rPr dirty="0" sz="2400" b="1">
                <a:latin typeface="黑体"/>
                <a:cs typeface="黑体"/>
              </a:rPr>
              <a:t>5,3,1），</a:t>
            </a:r>
            <a:r>
              <a:rPr dirty="0" sz="2400" spc="-5" b="1">
                <a:latin typeface="黑体"/>
                <a:cs typeface="黑体"/>
              </a:rPr>
              <a:t>直到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dk＝1</a:t>
            </a:r>
            <a:r>
              <a:rPr dirty="0" sz="2400" b="1">
                <a:latin typeface="黑体"/>
                <a:cs typeface="黑体"/>
              </a:rPr>
              <a:t>为止。</a:t>
            </a:r>
            <a:endParaRPr sz="2400">
              <a:latin typeface="黑体"/>
              <a:cs typeface="黑体"/>
            </a:endParaRPr>
          </a:p>
          <a:p>
            <a:pPr marL="12700" marR="311150">
              <a:lnSpc>
                <a:spcPct val="130000"/>
              </a:lnSpc>
              <a:spcBef>
                <a:spcPts val="1440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优点：</a:t>
            </a:r>
            <a:r>
              <a:rPr dirty="0" sz="2400" b="1">
                <a:latin typeface="黑体"/>
                <a:cs typeface="黑体"/>
              </a:rPr>
              <a:t>让关键字值小的元素能很快前移，且序列若基本 有序时，再用直接插入排序处理，时间效率会高很多。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60696" y="1041755"/>
            <a:ext cx="24765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CC"/>
                </a:solidFill>
                <a:latin typeface="黑体"/>
                <a:cs typeface="黑体"/>
              </a:rPr>
              <a:t>又称缩小增量排序</a:t>
            </a: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59345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38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245" y="579373"/>
            <a:ext cx="7348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CC0000"/>
                </a:solidFill>
              </a:rPr>
              <a:t>例：</a:t>
            </a:r>
            <a:r>
              <a:rPr dirty="0" sz="2000"/>
              <a:t>关键字序</a:t>
            </a:r>
            <a:r>
              <a:rPr dirty="0" sz="2000" spc="-10"/>
              <a:t>列</a:t>
            </a:r>
            <a:r>
              <a:rPr dirty="0" sz="2000" spc="-290"/>
              <a:t> </a:t>
            </a:r>
            <a:r>
              <a:rPr dirty="0" sz="2000" spc="-5">
                <a:latin typeface="Verdana"/>
                <a:cs typeface="Verdana"/>
              </a:rPr>
              <a:t>T=(49</a:t>
            </a:r>
            <a:r>
              <a:rPr dirty="0" sz="2000" spc="-5"/>
              <a:t>，</a:t>
            </a:r>
            <a:r>
              <a:rPr dirty="0" sz="2000" spc="-5">
                <a:latin typeface="Verdana"/>
                <a:cs typeface="Verdana"/>
              </a:rPr>
              <a:t>38</a:t>
            </a:r>
            <a:r>
              <a:rPr dirty="0" sz="2000" spc="-5"/>
              <a:t>，</a:t>
            </a:r>
            <a:r>
              <a:rPr dirty="0" sz="2000" spc="-5">
                <a:latin typeface="Verdana"/>
                <a:cs typeface="Verdana"/>
              </a:rPr>
              <a:t>65</a:t>
            </a:r>
            <a:r>
              <a:rPr dirty="0" sz="2000" spc="-5"/>
              <a:t>，</a:t>
            </a:r>
            <a:r>
              <a:rPr dirty="0" sz="2000" spc="-5">
                <a:latin typeface="Verdana"/>
                <a:cs typeface="Verdana"/>
              </a:rPr>
              <a:t>97,</a:t>
            </a:r>
            <a:r>
              <a:rPr dirty="0" sz="2000" spc="30">
                <a:latin typeface="Verdana"/>
                <a:cs typeface="Verdana"/>
              </a:rPr>
              <a:t> </a:t>
            </a:r>
            <a:r>
              <a:rPr dirty="0" sz="2000" spc="-5">
                <a:latin typeface="Verdana"/>
                <a:cs typeface="Verdana"/>
              </a:rPr>
              <a:t>76,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5">
                <a:latin typeface="Verdana"/>
                <a:cs typeface="Verdana"/>
              </a:rPr>
              <a:t>13,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5">
                <a:latin typeface="Verdana"/>
                <a:cs typeface="Verdana"/>
              </a:rPr>
              <a:t>27,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-5">
                <a:latin typeface="Verdana"/>
                <a:cs typeface="Verdana"/>
              </a:rPr>
              <a:t>49*</a:t>
            </a:r>
            <a:r>
              <a:rPr dirty="0" sz="2000" spc="-5"/>
              <a:t>，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9841" y="936699"/>
            <a:ext cx="53587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1985" algn="l"/>
              </a:tabLst>
            </a:pPr>
            <a:r>
              <a:rPr dirty="0" sz="2000" spc="-5" b="1">
                <a:latin typeface="Verdana"/>
                <a:cs typeface="Verdana"/>
              </a:rPr>
              <a:t>55,	04</a:t>
            </a:r>
            <a:r>
              <a:rPr dirty="0" sz="2000" spc="-5" b="1">
                <a:latin typeface="宋体"/>
                <a:cs typeface="宋体"/>
              </a:rPr>
              <a:t>），</a:t>
            </a:r>
            <a:r>
              <a:rPr dirty="0" sz="2000" b="1">
                <a:latin typeface="宋体"/>
                <a:cs typeface="宋体"/>
              </a:rPr>
              <a:t>请写出希尔排序的具体实现过程。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5700" y="1422908"/>
            <a:ext cx="6828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3575" algn="l"/>
                <a:tab pos="1314450" algn="l"/>
                <a:tab pos="1965325" algn="l"/>
                <a:tab pos="2616835" algn="l"/>
                <a:tab pos="3267710" algn="l"/>
                <a:tab pos="3918585" algn="l"/>
                <a:tab pos="4570095" algn="l"/>
                <a:tab pos="5220970" algn="l"/>
                <a:tab pos="5871845" algn="l"/>
                <a:tab pos="6428105" algn="l"/>
              </a:tabLst>
            </a:pPr>
            <a:r>
              <a:rPr dirty="0" sz="2400">
                <a:solidFill>
                  <a:srgbClr val="008000"/>
                </a:solidFill>
                <a:latin typeface="Verdana"/>
                <a:cs typeface="Verdana"/>
              </a:rPr>
              <a:t>0	1	2	3	4	5	6	7	8	9	</a:t>
            </a:r>
            <a:r>
              <a:rPr dirty="0" sz="2400" spc="-5">
                <a:solidFill>
                  <a:srgbClr val="008000"/>
                </a:solidFill>
                <a:latin typeface="Verdana"/>
                <a:cs typeface="Verdana"/>
              </a:rPr>
              <a:t>1</a:t>
            </a:r>
            <a:r>
              <a:rPr dirty="0" sz="2400">
                <a:solidFill>
                  <a:srgbClr val="008000"/>
                </a:solidFill>
                <a:latin typeface="Verdana"/>
                <a:cs typeface="Verdana"/>
              </a:rPr>
              <a:t>0</a:t>
            </a:r>
            <a:endParaRPr sz="2400">
              <a:latin typeface="Verdana"/>
              <a:cs typeface="Verdan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195512" y="1889505"/>
          <a:ext cx="7205980" cy="71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510"/>
                <a:gridCol w="648970"/>
                <a:gridCol w="652144"/>
                <a:gridCol w="650875"/>
                <a:gridCol w="650875"/>
                <a:gridCol w="649604"/>
                <a:gridCol w="653414"/>
                <a:gridCol w="650875"/>
                <a:gridCol w="650875"/>
                <a:gridCol w="654049"/>
                <a:gridCol w="650875"/>
              </a:tblGrid>
              <a:tr h="701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49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38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65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97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76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13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27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0">
                        <a:lnSpc>
                          <a:spcPts val="233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49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 algn="ctr" marL="24765">
                        <a:lnSpc>
                          <a:spcPts val="1490"/>
                        </a:lnSpc>
                      </a:pPr>
                      <a:r>
                        <a:rPr dirty="0" sz="1300" b="1"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55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04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073145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49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3546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0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799" y="304800"/>
                </a:lnTo>
                <a:lnTo>
                  <a:pt x="304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84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82746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38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9345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27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8546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65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81136" y="3052769"/>
            <a:ext cx="38227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49*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8146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97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4745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55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3946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64345" y="30527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76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342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43800" y="3034283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799"/>
                </a:lnTo>
                <a:lnTo>
                  <a:pt x="457200" y="304799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67200" y="3034283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296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530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73145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78146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55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392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38800" y="30342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342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480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799" y="304800"/>
                </a:lnTo>
                <a:lnTo>
                  <a:pt x="304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758946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27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63946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388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338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349746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49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04538" y="3738569"/>
            <a:ext cx="38227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49*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246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67200" y="372008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864345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530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8392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676386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65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43800" y="372008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254745" y="3738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solidFill>
                  <a:srgbClr val="FF00FF"/>
                </a:solidFill>
                <a:latin typeface="Times New Roman"/>
                <a:cs typeface="Times New Roman"/>
              </a:rPr>
              <a:t>97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229600" y="3720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34200" y="4482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073145" y="4500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63946" y="4500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27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758946" y="4500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324600" y="4482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48200" y="4482084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304800"/>
                </a:moveTo>
                <a:lnTo>
                  <a:pt x="76200" y="304800"/>
                </a:lnTo>
                <a:lnTo>
                  <a:pt x="76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304538" y="4500569"/>
            <a:ext cx="38227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49*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53000" y="4482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864345" y="4500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76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543800" y="448208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254745" y="4500569"/>
            <a:ext cx="2546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80"/>
              </a:lnSpc>
            </a:pPr>
            <a:r>
              <a:rPr dirty="0" sz="2000" spc="-5" b="1">
                <a:latin typeface="Times New Roman"/>
                <a:cs typeface="Times New Roman"/>
              </a:rPr>
              <a:t>97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33800" y="4482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67200" y="448208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0"/>
                </a:moveTo>
                <a:lnTo>
                  <a:pt x="0" y="304800"/>
                </a:lnTo>
                <a:lnTo>
                  <a:pt x="381000" y="3048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048000" y="44820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799" y="304800"/>
                </a:lnTo>
                <a:lnTo>
                  <a:pt x="304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62600" y="448208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0" y="304800"/>
                </a:ln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229600" y="448208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0"/>
                </a:moveTo>
                <a:lnTo>
                  <a:pt x="0" y="304800"/>
                </a:lnTo>
                <a:lnTo>
                  <a:pt x="381000" y="3048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39200" y="448208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0"/>
                </a:moveTo>
                <a:lnTo>
                  <a:pt x="0" y="304800"/>
                </a:lnTo>
                <a:lnTo>
                  <a:pt x="381000" y="3048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195512" y="2865627"/>
          <a:ext cx="7205980" cy="216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510"/>
                <a:gridCol w="648970"/>
                <a:gridCol w="652144"/>
                <a:gridCol w="650875"/>
                <a:gridCol w="650875"/>
                <a:gridCol w="649604"/>
                <a:gridCol w="653414"/>
                <a:gridCol w="650875"/>
                <a:gridCol w="650875"/>
                <a:gridCol w="654049"/>
                <a:gridCol w="650875"/>
              </a:tblGrid>
              <a:tr h="530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065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27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31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49*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55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04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49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20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65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97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2000" spc="-5" b="1">
                          <a:solidFill>
                            <a:srgbClr val="FF00FF"/>
                          </a:solidFill>
                          <a:latin typeface="Times New Roman"/>
                          <a:cs typeface="Times New Roman"/>
                        </a:rPr>
                        <a:t>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30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06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04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31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49*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27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09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55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2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97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30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0655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04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0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27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0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49*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0970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55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6205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76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2325"/>
                        </a:lnSpc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97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5940" y="3013963"/>
            <a:ext cx="8980170" cy="360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CC0000"/>
                </a:solidFill>
                <a:latin typeface="新宋体"/>
                <a:cs typeface="新宋体"/>
              </a:rPr>
              <a:t>第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1</a:t>
            </a:r>
            <a:r>
              <a:rPr dirty="0" sz="2000" spc="-10" b="1">
                <a:solidFill>
                  <a:srgbClr val="CC0000"/>
                </a:solidFill>
                <a:latin typeface="新宋体"/>
                <a:cs typeface="新宋体"/>
              </a:rPr>
              <a:t>趟</a:t>
            </a:r>
            <a:r>
              <a:rPr dirty="0" sz="2000" spc="-49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(dk=5)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CC0000"/>
                </a:solidFill>
                <a:latin typeface="新宋体"/>
                <a:cs typeface="新宋体"/>
              </a:rPr>
              <a:t>第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000" spc="-10" b="1">
                <a:solidFill>
                  <a:srgbClr val="CC0000"/>
                </a:solidFill>
                <a:latin typeface="新宋体"/>
                <a:cs typeface="新宋体"/>
              </a:rPr>
              <a:t>趟</a:t>
            </a:r>
            <a:r>
              <a:rPr dirty="0" sz="2000" spc="-49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(dk=3)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18440">
              <a:lnSpc>
                <a:spcPct val="100000"/>
              </a:lnSpc>
            </a:pPr>
            <a:r>
              <a:rPr dirty="0" sz="2000" spc="-5" b="1">
                <a:solidFill>
                  <a:srgbClr val="CC0000"/>
                </a:solidFill>
                <a:latin typeface="新宋体"/>
                <a:cs typeface="新宋体"/>
              </a:rPr>
              <a:t>第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000" spc="-10" b="1">
                <a:solidFill>
                  <a:srgbClr val="CC0000"/>
                </a:solidFill>
                <a:latin typeface="新宋体"/>
                <a:cs typeface="新宋体"/>
              </a:rPr>
              <a:t>趟</a:t>
            </a:r>
            <a:r>
              <a:rPr dirty="0" sz="2000" spc="-49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(dk=1)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1002665" marR="5080" indent="-952500">
              <a:lnSpc>
                <a:spcPct val="100000"/>
              </a:lnSpc>
              <a:tabLst>
                <a:tab pos="2960370" algn="l"/>
              </a:tabLst>
            </a:pPr>
            <a:r>
              <a:rPr dirty="0" sz="2400" spc="-5" b="1">
                <a:solidFill>
                  <a:srgbClr val="CC0000"/>
                </a:solidFill>
                <a:latin typeface="黑体"/>
                <a:cs typeface="黑体"/>
              </a:rPr>
              <a:t>算法分析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：</a:t>
            </a:r>
            <a:r>
              <a:rPr dirty="0" sz="2400" spc="5" b="1">
                <a:latin typeface="黑体"/>
                <a:cs typeface="黑体"/>
              </a:rPr>
              <a:t>开始</a:t>
            </a:r>
            <a:r>
              <a:rPr dirty="0" sz="2400" spc="-5" b="1">
                <a:latin typeface="黑体"/>
                <a:cs typeface="黑体"/>
              </a:rPr>
              <a:t>时</a:t>
            </a:r>
            <a:r>
              <a:rPr dirty="0" sz="2400" b="1" i="1">
                <a:latin typeface="Times New Roman"/>
                <a:cs typeface="Times New Roman"/>
              </a:rPr>
              <a:t>dk	</a:t>
            </a:r>
            <a:r>
              <a:rPr dirty="0" sz="2400" b="1">
                <a:latin typeface="黑体"/>
                <a:cs typeface="黑体"/>
              </a:rPr>
              <a:t>的值较大，子序列中的对象较少，排序速度 较快；随着排序进展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 i="1">
                <a:latin typeface="Times New Roman"/>
                <a:cs typeface="Times New Roman"/>
              </a:rPr>
              <a:t>dk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黑体"/>
                <a:cs typeface="黑体"/>
              </a:rPr>
              <a:t>值逐渐变小，子序列中对象个数 </a:t>
            </a:r>
            <a:r>
              <a:rPr dirty="0" sz="2400" b="1">
                <a:latin typeface="黑体"/>
                <a:cs typeface="黑体"/>
              </a:rPr>
              <a:t>逐渐变多，由于前面工作的基础，大多数对象已基本有序， </a:t>
            </a:r>
            <a:r>
              <a:rPr dirty="0" sz="2400" b="1">
                <a:latin typeface="黑体"/>
                <a:cs typeface="黑体"/>
              </a:rPr>
              <a:t>所以排序速度仍然很快。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57910" y="1546199"/>
            <a:ext cx="942340" cy="1002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r[i]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初态：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93139" y="2293111"/>
            <a:ext cx="584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void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0525" y="2110231"/>
            <a:ext cx="6668134" cy="11226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latin typeface="Times New Roman"/>
                <a:cs typeface="Times New Roman"/>
              </a:rPr>
              <a:t>ShellSort(SqList &amp;L</a:t>
            </a:r>
            <a:r>
              <a:rPr dirty="0" sz="2400" spc="-5" b="1">
                <a:latin typeface="新宋体"/>
                <a:cs typeface="新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int dt[ ]</a:t>
            </a:r>
            <a:r>
              <a:rPr dirty="0" sz="2400" spc="-5" b="1">
                <a:latin typeface="新宋体"/>
                <a:cs typeface="新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int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t){</a:t>
            </a:r>
            <a:endParaRPr sz="2400">
              <a:latin typeface="Times New Roman"/>
              <a:cs typeface="Times New Roman"/>
            </a:endParaRPr>
          </a:p>
          <a:p>
            <a:pPr marL="44386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按增量序列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dlta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[0…t-1]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对顺序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表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作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Shell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排序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739" y="3390391"/>
            <a:ext cx="2685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Times New Roman"/>
                <a:cs typeface="Times New Roman"/>
              </a:rPr>
              <a:t>for(k=0</a:t>
            </a:r>
            <a:r>
              <a:rPr dirty="0" sz="2400" spc="-10" b="1">
                <a:latin typeface="新宋体"/>
                <a:cs typeface="新宋体"/>
              </a:rPr>
              <a:t>；</a:t>
            </a:r>
            <a:r>
              <a:rPr dirty="0" sz="2400" spc="-10" b="1">
                <a:latin typeface="Times New Roman"/>
                <a:cs typeface="Times New Roman"/>
              </a:rPr>
              <a:t>k&lt;t</a:t>
            </a:r>
            <a:r>
              <a:rPr dirty="0" sz="2400" spc="-10" b="1">
                <a:latin typeface="新宋体"/>
                <a:cs typeface="新宋体"/>
              </a:rPr>
              <a:t>；</a:t>
            </a:r>
            <a:r>
              <a:rPr dirty="0" sz="2400" spc="-10" b="1">
                <a:latin typeface="Times New Roman"/>
                <a:cs typeface="Times New Roman"/>
              </a:rPr>
              <a:t>++k)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0600" y="3848100"/>
            <a:ext cx="3429000" cy="685800"/>
          </a:xfrm>
          <a:prstGeom prst="rect">
            <a:avLst/>
          </a:prstGeom>
          <a:solidFill>
            <a:srgbClr val="CCFFFF"/>
          </a:solidFill>
        </p:spPr>
        <p:txBody>
          <a:bodyPr wrap="square" lIns="0" tIns="10350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815"/>
              </a:spcBef>
            </a:pPr>
            <a:r>
              <a:rPr dirty="0" sz="2400" spc="-5" b="1">
                <a:latin typeface="Times New Roman"/>
                <a:cs typeface="Times New Roman"/>
              </a:rPr>
              <a:t>ShellInsert(L</a:t>
            </a:r>
            <a:r>
              <a:rPr dirty="0" sz="2400" spc="-5" b="1">
                <a:latin typeface="新宋体"/>
                <a:cs typeface="新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dt[k])</a:t>
            </a:r>
            <a:r>
              <a:rPr dirty="0" sz="2400" spc="-5" b="1">
                <a:latin typeface="新宋体"/>
                <a:cs typeface="新宋体"/>
              </a:rPr>
              <a:t>；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4484014"/>
            <a:ext cx="1744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}	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spc="-85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ShellSort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02867" y="940562"/>
            <a:ext cx="451040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希尔排序算法（主程序）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0046" y="3182111"/>
            <a:ext cx="4369435" cy="673100"/>
          </a:xfrm>
          <a:custGeom>
            <a:avLst/>
            <a:gdLst/>
            <a:ahLst/>
            <a:cxnLst/>
            <a:rect l="l" t="t" r="r" b="b"/>
            <a:pathLst>
              <a:path w="4369434" h="673100">
                <a:moveTo>
                  <a:pt x="1386839" y="233969"/>
                </a:moveTo>
                <a:lnTo>
                  <a:pt x="1386839" y="208025"/>
                </a:lnTo>
                <a:lnTo>
                  <a:pt x="1372361" y="220217"/>
                </a:lnTo>
                <a:lnTo>
                  <a:pt x="1372361" y="205849"/>
                </a:lnTo>
                <a:lnTo>
                  <a:pt x="3047" y="0"/>
                </a:lnTo>
                <a:lnTo>
                  <a:pt x="0" y="15240"/>
                </a:lnTo>
                <a:lnTo>
                  <a:pt x="98350" y="40139"/>
                </a:lnTo>
                <a:lnTo>
                  <a:pt x="103631" y="15240"/>
                </a:lnTo>
                <a:lnTo>
                  <a:pt x="355537" y="79032"/>
                </a:lnTo>
                <a:lnTo>
                  <a:pt x="1372361" y="231794"/>
                </a:lnTo>
                <a:lnTo>
                  <a:pt x="1372361" y="210311"/>
                </a:lnTo>
                <a:lnTo>
                  <a:pt x="1373033" y="205950"/>
                </a:lnTo>
                <a:lnTo>
                  <a:pt x="1373033" y="231895"/>
                </a:lnTo>
                <a:lnTo>
                  <a:pt x="1386839" y="233969"/>
                </a:lnTo>
                <a:close/>
              </a:path>
              <a:path w="4369434" h="673100">
                <a:moveTo>
                  <a:pt x="100821" y="40765"/>
                </a:moveTo>
                <a:lnTo>
                  <a:pt x="98350" y="40139"/>
                </a:lnTo>
                <a:lnTo>
                  <a:pt x="98297" y="40386"/>
                </a:lnTo>
                <a:lnTo>
                  <a:pt x="100821" y="40765"/>
                </a:lnTo>
                <a:close/>
              </a:path>
              <a:path w="4369434" h="673100">
                <a:moveTo>
                  <a:pt x="355537" y="79032"/>
                </a:moveTo>
                <a:lnTo>
                  <a:pt x="103631" y="15240"/>
                </a:lnTo>
                <a:lnTo>
                  <a:pt x="98350" y="40139"/>
                </a:lnTo>
                <a:lnTo>
                  <a:pt x="100821" y="40765"/>
                </a:lnTo>
                <a:lnTo>
                  <a:pt x="355537" y="79032"/>
                </a:lnTo>
                <a:close/>
              </a:path>
              <a:path w="4369434" h="673100">
                <a:moveTo>
                  <a:pt x="1401317" y="595122"/>
                </a:moveTo>
                <a:lnTo>
                  <a:pt x="1399032" y="586740"/>
                </a:lnTo>
                <a:lnTo>
                  <a:pt x="1399032" y="588263"/>
                </a:lnTo>
                <a:lnTo>
                  <a:pt x="1398270" y="579119"/>
                </a:lnTo>
                <a:lnTo>
                  <a:pt x="1398270" y="580644"/>
                </a:lnTo>
                <a:lnTo>
                  <a:pt x="1397508" y="571500"/>
                </a:lnTo>
                <a:lnTo>
                  <a:pt x="1397508" y="342899"/>
                </a:lnTo>
                <a:lnTo>
                  <a:pt x="355537" y="79032"/>
                </a:lnTo>
                <a:lnTo>
                  <a:pt x="100821" y="40765"/>
                </a:lnTo>
                <a:lnTo>
                  <a:pt x="1372361" y="362682"/>
                </a:lnTo>
                <a:lnTo>
                  <a:pt x="1372361" y="352805"/>
                </a:lnTo>
                <a:lnTo>
                  <a:pt x="1381505" y="364997"/>
                </a:lnTo>
                <a:lnTo>
                  <a:pt x="1381505" y="614189"/>
                </a:lnTo>
                <a:lnTo>
                  <a:pt x="1382104" y="615787"/>
                </a:lnTo>
                <a:lnTo>
                  <a:pt x="1389235" y="628435"/>
                </a:lnTo>
                <a:lnTo>
                  <a:pt x="1398270" y="639908"/>
                </a:lnTo>
                <a:lnTo>
                  <a:pt x="1400555" y="642067"/>
                </a:lnTo>
                <a:lnTo>
                  <a:pt x="1400555" y="593597"/>
                </a:lnTo>
                <a:lnTo>
                  <a:pt x="1401317" y="595122"/>
                </a:lnTo>
                <a:close/>
              </a:path>
              <a:path w="4369434" h="673100">
                <a:moveTo>
                  <a:pt x="1386839" y="208025"/>
                </a:moveTo>
                <a:lnTo>
                  <a:pt x="1373033" y="205950"/>
                </a:lnTo>
                <a:lnTo>
                  <a:pt x="1372361" y="210311"/>
                </a:lnTo>
                <a:lnTo>
                  <a:pt x="1372361" y="220217"/>
                </a:lnTo>
                <a:lnTo>
                  <a:pt x="1386839" y="208025"/>
                </a:lnTo>
                <a:close/>
              </a:path>
              <a:path w="4369434" h="673100">
                <a:moveTo>
                  <a:pt x="1381505" y="364997"/>
                </a:moveTo>
                <a:lnTo>
                  <a:pt x="1372361" y="352805"/>
                </a:lnTo>
                <a:lnTo>
                  <a:pt x="1372361" y="362682"/>
                </a:lnTo>
                <a:lnTo>
                  <a:pt x="1381505" y="364997"/>
                </a:lnTo>
                <a:close/>
              </a:path>
              <a:path w="4369434" h="673100">
                <a:moveTo>
                  <a:pt x="1381505" y="614189"/>
                </a:moveTo>
                <a:lnTo>
                  <a:pt x="1381505" y="364997"/>
                </a:lnTo>
                <a:lnTo>
                  <a:pt x="1372361" y="362682"/>
                </a:lnTo>
                <a:lnTo>
                  <a:pt x="1372361" y="582168"/>
                </a:lnTo>
                <a:lnTo>
                  <a:pt x="1373886" y="592073"/>
                </a:lnTo>
                <a:lnTo>
                  <a:pt x="1376933" y="601979"/>
                </a:lnTo>
                <a:lnTo>
                  <a:pt x="1381505" y="614189"/>
                </a:lnTo>
                <a:close/>
              </a:path>
              <a:path w="4369434" h="673100">
                <a:moveTo>
                  <a:pt x="4369308" y="572261"/>
                </a:moveTo>
                <a:lnTo>
                  <a:pt x="4369308" y="220217"/>
                </a:lnTo>
                <a:lnTo>
                  <a:pt x="4368546" y="210311"/>
                </a:lnTo>
                <a:lnTo>
                  <a:pt x="4336394" y="146270"/>
                </a:lnTo>
                <a:lnTo>
                  <a:pt x="4269485" y="120395"/>
                </a:lnTo>
                <a:lnTo>
                  <a:pt x="1465326" y="120476"/>
                </a:lnTo>
                <a:lnTo>
                  <a:pt x="1424939" y="132587"/>
                </a:lnTo>
                <a:lnTo>
                  <a:pt x="1392283" y="160453"/>
                </a:lnTo>
                <a:lnTo>
                  <a:pt x="1373886" y="200405"/>
                </a:lnTo>
                <a:lnTo>
                  <a:pt x="1373033" y="205950"/>
                </a:lnTo>
                <a:lnTo>
                  <a:pt x="1386839" y="208025"/>
                </a:lnTo>
                <a:lnTo>
                  <a:pt x="1386839" y="233969"/>
                </a:lnTo>
                <a:lnTo>
                  <a:pt x="1396745" y="235457"/>
                </a:lnTo>
                <a:lnTo>
                  <a:pt x="1398270" y="212597"/>
                </a:lnTo>
                <a:lnTo>
                  <a:pt x="1398270" y="213359"/>
                </a:lnTo>
                <a:lnTo>
                  <a:pt x="1399031" y="204977"/>
                </a:lnTo>
                <a:lnTo>
                  <a:pt x="1399031" y="206501"/>
                </a:lnTo>
                <a:lnTo>
                  <a:pt x="1400555" y="200913"/>
                </a:lnTo>
                <a:lnTo>
                  <a:pt x="1400555" y="198881"/>
                </a:lnTo>
                <a:lnTo>
                  <a:pt x="1403603" y="191261"/>
                </a:lnTo>
                <a:lnTo>
                  <a:pt x="1403603" y="192023"/>
                </a:lnTo>
                <a:lnTo>
                  <a:pt x="1406652" y="184403"/>
                </a:lnTo>
                <a:lnTo>
                  <a:pt x="1406652" y="185165"/>
                </a:lnTo>
                <a:lnTo>
                  <a:pt x="1410461" y="178307"/>
                </a:lnTo>
                <a:lnTo>
                  <a:pt x="1410461" y="179069"/>
                </a:lnTo>
                <a:lnTo>
                  <a:pt x="1415033" y="172212"/>
                </a:lnTo>
                <a:lnTo>
                  <a:pt x="1415033" y="172878"/>
                </a:lnTo>
                <a:lnTo>
                  <a:pt x="1418843" y="168592"/>
                </a:lnTo>
                <a:lnTo>
                  <a:pt x="1418843" y="168401"/>
                </a:lnTo>
                <a:lnTo>
                  <a:pt x="1420367" y="166877"/>
                </a:lnTo>
                <a:lnTo>
                  <a:pt x="1420367" y="167047"/>
                </a:lnTo>
                <a:lnTo>
                  <a:pt x="1424177" y="163660"/>
                </a:lnTo>
                <a:lnTo>
                  <a:pt x="1424177" y="163067"/>
                </a:lnTo>
                <a:lnTo>
                  <a:pt x="1430273" y="159003"/>
                </a:lnTo>
                <a:lnTo>
                  <a:pt x="1430273" y="158495"/>
                </a:lnTo>
                <a:lnTo>
                  <a:pt x="1436370" y="155109"/>
                </a:lnTo>
                <a:lnTo>
                  <a:pt x="1436370" y="154685"/>
                </a:lnTo>
                <a:lnTo>
                  <a:pt x="1443227" y="151942"/>
                </a:lnTo>
                <a:lnTo>
                  <a:pt x="1443227" y="151637"/>
                </a:lnTo>
                <a:lnTo>
                  <a:pt x="1450848" y="148589"/>
                </a:lnTo>
                <a:lnTo>
                  <a:pt x="1450848" y="149144"/>
                </a:lnTo>
                <a:lnTo>
                  <a:pt x="1456943" y="147481"/>
                </a:lnTo>
                <a:lnTo>
                  <a:pt x="1456943" y="147065"/>
                </a:lnTo>
                <a:lnTo>
                  <a:pt x="1464564" y="146373"/>
                </a:lnTo>
                <a:lnTo>
                  <a:pt x="1472183" y="145668"/>
                </a:lnTo>
                <a:lnTo>
                  <a:pt x="1472945" y="145541"/>
                </a:lnTo>
                <a:lnTo>
                  <a:pt x="4268724" y="145605"/>
                </a:lnTo>
                <a:lnTo>
                  <a:pt x="4277106" y="146303"/>
                </a:lnTo>
                <a:lnTo>
                  <a:pt x="4284726" y="147065"/>
                </a:lnTo>
                <a:lnTo>
                  <a:pt x="4284726" y="147481"/>
                </a:lnTo>
                <a:lnTo>
                  <a:pt x="4290822" y="149144"/>
                </a:lnTo>
                <a:lnTo>
                  <a:pt x="4290822" y="148589"/>
                </a:lnTo>
                <a:lnTo>
                  <a:pt x="4298442" y="151637"/>
                </a:lnTo>
                <a:lnTo>
                  <a:pt x="4298442" y="151942"/>
                </a:lnTo>
                <a:lnTo>
                  <a:pt x="4305300" y="154685"/>
                </a:lnTo>
                <a:lnTo>
                  <a:pt x="4305300" y="155109"/>
                </a:lnTo>
                <a:lnTo>
                  <a:pt x="4311396" y="158495"/>
                </a:lnTo>
                <a:lnTo>
                  <a:pt x="4311396" y="159003"/>
                </a:lnTo>
                <a:lnTo>
                  <a:pt x="4317492" y="163067"/>
                </a:lnTo>
                <a:lnTo>
                  <a:pt x="4317492" y="163660"/>
                </a:lnTo>
                <a:lnTo>
                  <a:pt x="4321302" y="167047"/>
                </a:lnTo>
                <a:lnTo>
                  <a:pt x="4321302" y="166877"/>
                </a:lnTo>
                <a:lnTo>
                  <a:pt x="4322826" y="168401"/>
                </a:lnTo>
                <a:lnTo>
                  <a:pt x="4322826" y="168592"/>
                </a:lnTo>
                <a:lnTo>
                  <a:pt x="4326635" y="172878"/>
                </a:lnTo>
                <a:lnTo>
                  <a:pt x="4326635" y="172211"/>
                </a:lnTo>
                <a:lnTo>
                  <a:pt x="4331208" y="179069"/>
                </a:lnTo>
                <a:lnTo>
                  <a:pt x="4331208" y="178307"/>
                </a:lnTo>
                <a:lnTo>
                  <a:pt x="4335018" y="185927"/>
                </a:lnTo>
                <a:lnTo>
                  <a:pt x="4335018" y="184403"/>
                </a:lnTo>
                <a:lnTo>
                  <a:pt x="4338066" y="192023"/>
                </a:lnTo>
                <a:lnTo>
                  <a:pt x="4338066" y="191261"/>
                </a:lnTo>
                <a:lnTo>
                  <a:pt x="4341114" y="198881"/>
                </a:lnTo>
                <a:lnTo>
                  <a:pt x="4341114" y="200913"/>
                </a:lnTo>
                <a:lnTo>
                  <a:pt x="4342638" y="206501"/>
                </a:lnTo>
                <a:lnTo>
                  <a:pt x="4342638" y="204977"/>
                </a:lnTo>
                <a:lnTo>
                  <a:pt x="4343400" y="213359"/>
                </a:lnTo>
                <a:lnTo>
                  <a:pt x="4343400" y="212597"/>
                </a:lnTo>
                <a:lnTo>
                  <a:pt x="4344162" y="221741"/>
                </a:lnTo>
                <a:lnTo>
                  <a:pt x="4344162" y="636617"/>
                </a:lnTo>
                <a:lnTo>
                  <a:pt x="4358850" y="617571"/>
                </a:lnTo>
                <a:lnTo>
                  <a:pt x="4368546" y="582167"/>
                </a:lnTo>
                <a:lnTo>
                  <a:pt x="4369308" y="572261"/>
                </a:lnTo>
                <a:close/>
              </a:path>
              <a:path w="4369434" h="673100">
                <a:moveTo>
                  <a:pt x="1401317" y="198119"/>
                </a:moveTo>
                <a:lnTo>
                  <a:pt x="1400555" y="198881"/>
                </a:lnTo>
                <a:lnTo>
                  <a:pt x="1400555" y="200913"/>
                </a:lnTo>
                <a:lnTo>
                  <a:pt x="1401317" y="198119"/>
                </a:lnTo>
                <a:close/>
              </a:path>
              <a:path w="4369434" h="673100">
                <a:moveTo>
                  <a:pt x="1415033" y="620267"/>
                </a:moveTo>
                <a:lnTo>
                  <a:pt x="1410461" y="613410"/>
                </a:lnTo>
                <a:lnTo>
                  <a:pt x="1410461" y="614933"/>
                </a:lnTo>
                <a:lnTo>
                  <a:pt x="1406652" y="607313"/>
                </a:lnTo>
                <a:lnTo>
                  <a:pt x="1406652" y="608838"/>
                </a:lnTo>
                <a:lnTo>
                  <a:pt x="1403604" y="601218"/>
                </a:lnTo>
                <a:lnTo>
                  <a:pt x="1403604" y="601979"/>
                </a:lnTo>
                <a:lnTo>
                  <a:pt x="1400555" y="593597"/>
                </a:lnTo>
                <a:lnTo>
                  <a:pt x="1400555" y="642067"/>
                </a:lnTo>
                <a:lnTo>
                  <a:pt x="1408938" y="649985"/>
                </a:lnTo>
                <a:lnTo>
                  <a:pt x="1414271" y="653719"/>
                </a:lnTo>
                <a:lnTo>
                  <a:pt x="1414271" y="619505"/>
                </a:lnTo>
                <a:lnTo>
                  <a:pt x="1415033" y="620267"/>
                </a:lnTo>
                <a:close/>
              </a:path>
              <a:path w="4369434" h="673100">
                <a:moveTo>
                  <a:pt x="1415033" y="172878"/>
                </a:moveTo>
                <a:lnTo>
                  <a:pt x="1415033" y="172212"/>
                </a:lnTo>
                <a:lnTo>
                  <a:pt x="1414271" y="173735"/>
                </a:lnTo>
                <a:lnTo>
                  <a:pt x="1415033" y="172878"/>
                </a:lnTo>
                <a:close/>
              </a:path>
              <a:path w="4369434" h="673100">
                <a:moveTo>
                  <a:pt x="1420367" y="625602"/>
                </a:moveTo>
                <a:lnTo>
                  <a:pt x="1414271" y="619505"/>
                </a:lnTo>
                <a:lnTo>
                  <a:pt x="1414271" y="653719"/>
                </a:lnTo>
                <a:lnTo>
                  <a:pt x="1416558" y="655319"/>
                </a:lnTo>
                <a:lnTo>
                  <a:pt x="1418843" y="656774"/>
                </a:lnTo>
                <a:lnTo>
                  <a:pt x="1418843" y="624840"/>
                </a:lnTo>
                <a:lnTo>
                  <a:pt x="1420367" y="625602"/>
                </a:lnTo>
                <a:close/>
              </a:path>
              <a:path w="4369434" h="673100">
                <a:moveTo>
                  <a:pt x="1420367" y="166877"/>
                </a:moveTo>
                <a:lnTo>
                  <a:pt x="1418843" y="168401"/>
                </a:lnTo>
                <a:lnTo>
                  <a:pt x="1419650" y="167684"/>
                </a:lnTo>
                <a:lnTo>
                  <a:pt x="1420367" y="166877"/>
                </a:lnTo>
                <a:close/>
              </a:path>
              <a:path w="4369434" h="673100">
                <a:moveTo>
                  <a:pt x="1419650" y="167684"/>
                </a:moveTo>
                <a:lnTo>
                  <a:pt x="1418843" y="168401"/>
                </a:lnTo>
                <a:lnTo>
                  <a:pt x="1418843" y="168592"/>
                </a:lnTo>
                <a:lnTo>
                  <a:pt x="1419650" y="167684"/>
                </a:lnTo>
                <a:close/>
              </a:path>
              <a:path w="4369434" h="673100">
                <a:moveTo>
                  <a:pt x="1425702" y="661000"/>
                </a:moveTo>
                <a:lnTo>
                  <a:pt x="1425702" y="630935"/>
                </a:lnTo>
                <a:lnTo>
                  <a:pt x="1418843" y="624840"/>
                </a:lnTo>
                <a:lnTo>
                  <a:pt x="1418843" y="656774"/>
                </a:lnTo>
                <a:lnTo>
                  <a:pt x="1424939" y="660654"/>
                </a:lnTo>
                <a:lnTo>
                  <a:pt x="1425702" y="661000"/>
                </a:lnTo>
                <a:close/>
              </a:path>
              <a:path w="4369434" h="673100">
                <a:moveTo>
                  <a:pt x="1420367" y="167047"/>
                </a:moveTo>
                <a:lnTo>
                  <a:pt x="1420367" y="166877"/>
                </a:lnTo>
                <a:lnTo>
                  <a:pt x="1419650" y="167684"/>
                </a:lnTo>
                <a:lnTo>
                  <a:pt x="1420367" y="167047"/>
                </a:lnTo>
                <a:close/>
              </a:path>
              <a:path w="4369434" h="673100">
                <a:moveTo>
                  <a:pt x="1425702" y="162305"/>
                </a:moveTo>
                <a:lnTo>
                  <a:pt x="1424177" y="163067"/>
                </a:lnTo>
                <a:lnTo>
                  <a:pt x="1424177" y="163660"/>
                </a:lnTo>
                <a:lnTo>
                  <a:pt x="1425702" y="162305"/>
                </a:lnTo>
                <a:close/>
              </a:path>
              <a:path w="4369434" h="673100">
                <a:moveTo>
                  <a:pt x="1431036" y="663425"/>
                </a:moveTo>
                <a:lnTo>
                  <a:pt x="1431036" y="634746"/>
                </a:lnTo>
                <a:lnTo>
                  <a:pt x="1424177" y="629411"/>
                </a:lnTo>
                <a:lnTo>
                  <a:pt x="1425702" y="630935"/>
                </a:lnTo>
                <a:lnTo>
                  <a:pt x="1425702" y="661000"/>
                </a:lnTo>
                <a:lnTo>
                  <a:pt x="1431036" y="663425"/>
                </a:lnTo>
                <a:close/>
              </a:path>
              <a:path w="4369434" h="673100">
                <a:moveTo>
                  <a:pt x="1431036" y="158495"/>
                </a:moveTo>
                <a:lnTo>
                  <a:pt x="1430273" y="158495"/>
                </a:lnTo>
                <a:lnTo>
                  <a:pt x="1430273" y="159003"/>
                </a:lnTo>
                <a:lnTo>
                  <a:pt x="1431036" y="158495"/>
                </a:lnTo>
                <a:close/>
              </a:path>
              <a:path w="4369434" h="673100">
                <a:moveTo>
                  <a:pt x="1437132" y="666180"/>
                </a:moveTo>
                <a:lnTo>
                  <a:pt x="1437132" y="638555"/>
                </a:lnTo>
                <a:lnTo>
                  <a:pt x="1430273" y="633983"/>
                </a:lnTo>
                <a:lnTo>
                  <a:pt x="1431036" y="634746"/>
                </a:lnTo>
                <a:lnTo>
                  <a:pt x="1431036" y="663425"/>
                </a:lnTo>
                <a:lnTo>
                  <a:pt x="1437011" y="666141"/>
                </a:lnTo>
                <a:close/>
              </a:path>
              <a:path w="4369434" h="673100">
                <a:moveTo>
                  <a:pt x="1437131" y="154685"/>
                </a:moveTo>
                <a:lnTo>
                  <a:pt x="1436370" y="154685"/>
                </a:lnTo>
                <a:lnTo>
                  <a:pt x="1436370" y="155109"/>
                </a:lnTo>
                <a:lnTo>
                  <a:pt x="1437131" y="154685"/>
                </a:lnTo>
                <a:close/>
              </a:path>
              <a:path w="4369434" h="673100">
                <a:moveTo>
                  <a:pt x="1443989" y="668403"/>
                </a:moveTo>
                <a:lnTo>
                  <a:pt x="1443989" y="641604"/>
                </a:lnTo>
                <a:lnTo>
                  <a:pt x="1436370" y="637794"/>
                </a:lnTo>
                <a:lnTo>
                  <a:pt x="1437132" y="638555"/>
                </a:lnTo>
                <a:lnTo>
                  <a:pt x="1437132" y="666180"/>
                </a:lnTo>
                <a:lnTo>
                  <a:pt x="1443989" y="668403"/>
                </a:lnTo>
                <a:close/>
              </a:path>
              <a:path w="4369434" h="673100">
                <a:moveTo>
                  <a:pt x="1443989" y="151637"/>
                </a:moveTo>
                <a:lnTo>
                  <a:pt x="1443227" y="151637"/>
                </a:lnTo>
                <a:lnTo>
                  <a:pt x="1443227" y="151942"/>
                </a:lnTo>
                <a:lnTo>
                  <a:pt x="1443989" y="151637"/>
                </a:lnTo>
                <a:close/>
              </a:path>
              <a:path w="4369434" h="673100">
                <a:moveTo>
                  <a:pt x="1450848" y="643890"/>
                </a:moveTo>
                <a:lnTo>
                  <a:pt x="1443227" y="640841"/>
                </a:lnTo>
                <a:lnTo>
                  <a:pt x="1443989" y="641604"/>
                </a:lnTo>
                <a:lnTo>
                  <a:pt x="1443989" y="668403"/>
                </a:lnTo>
                <a:lnTo>
                  <a:pt x="1447790" y="669636"/>
                </a:lnTo>
                <a:lnTo>
                  <a:pt x="1450086" y="670057"/>
                </a:lnTo>
                <a:lnTo>
                  <a:pt x="1450086" y="643890"/>
                </a:lnTo>
                <a:lnTo>
                  <a:pt x="1450848" y="643890"/>
                </a:lnTo>
                <a:close/>
              </a:path>
              <a:path w="4369434" h="673100">
                <a:moveTo>
                  <a:pt x="1450848" y="149144"/>
                </a:moveTo>
                <a:lnTo>
                  <a:pt x="1450848" y="148589"/>
                </a:lnTo>
                <a:lnTo>
                  <a:pt x="1450086" y="149351"/>
                </a:lnTo>
                <a:lnTo>
                  <a:pt x="1450848" y="149144"/>
                </a:lnTo>
                <a:close/>
              </a:path>
              <a:path w="4369434" h="673100">
                <a:moveTo>
                  <a:pt x="1458467" y="671598"/>
                </a:moveTo>
                <a:lnTo>
                  <a:pt x="1458467" y="646176"/>
                </a:lnTo>
                <a:lnTo>
                  <a:pt x="1450086" y="643890"/>
                </a:lnTo>
                <a:lnTo>
                  <a:pt x="1450086" y="670057"/>
                </a:lnTo>
                <a:lnTo>
                  <a:pt x="1458467" y="671598"/>
                </a:lnTo>
                <a:close/>
              </a:path>
              <a:path w="4369434" h="673100">
                <a:moveTo>
                  <a:pt x="1458467" y="147065"/>
                </a:moveTo>
                <a:lnTo>
                  <a:pt x="1456943" y="147065"/>
                </a:lnTo>
                <a:lnTo>
                  <a:pt x="1456943" y="147481"/>
                </a:lnTo>
                <a:lnTo>
                  <a:pt x="1458467" y="147065"/>
                </a:lnTo>
                <a:close/>
              </a:path>
              <a:path w="4369434" h="673100">
                <a:moveTo>
                  <a:pt x="1465326" y="646938"/>
                </a:moveTo>
                <a:lnTo>
                  <a:pt x="1456943" y="645413"/>
                </a:lnTo>
                <a:lnTo>
                  <a:pt x="1458467" y="646176"/>
                </a:lnTo>
                <a:lnTo>
                  <a:pt x="1458467" y="671598"/>
                </a:lnTo>
                <a:lnTo>
                  <a:pt x="1458954" y="671687"/>
                </a:lnTo>
                <a:lnTo>
                  <a:pt x="1464564" y="672178"/>
                </a:lnTo>
                <a:lnTo>
                  <a:pt x="1464564" y="646938"/>
                </a:lnTo>
                <a:lnTo>
                  <a:pt x="1465326" y="646938"/>
                </a:lnTo>
                <a:close/>
              </a:path>
              <a:path w="4369434" h="673100">
                <a:moveTo>
                  <a:pt x="1465326" y="146303"/>
                </a:moveTo>
                <a:lnTo>
                  <a:pt x="1464564" y="146303"/>
                </a:lnTo>
                <a:lnTo>
                  <a:pt x="1465326" y="146303"/>
                </a:lnTo>
                <a:close/>
              </a:path>
              <a:path w="4369434" h="673100">
                <a:moveTo>
                  <a:pt x="1473708" y="672846"/>
                </a:moveTo>
                <a:lnTo>
                  <a:pt x="1473708" y="647699"/>
                </a:lnTo>
                <a:lnTo>
                  <a:pt x="1464564" y="646938"/>
                </a:lnTo>
                <a:lnTo>
                  <a:pt x="1464564" y="672178"/>
                </a:lnTo>
                <a:lnTo>
                  <a:pt x="1472183" y="672846"/>
                </a:lnTo>
                <a:lnTo>
                  <a:pt x="1473708" y="672846"/>
                </a:lnTo>
                <a:close/>
              </a:path>
              <a:path w="4369434" h="673100">
                <a:moveTo>
                  <a:pt x="1473708" y="145541"/>
                </a:moveTo>
                <a:lnTo>
                  <a:pt x="1472945" y="145541"/>
                </a:lnTo>
                <a:lnTo>
                  <a:pt x="1473708" y="145541"/>
                </a:lnTo>
                <a:close/>
              </a:path>
              <a:path w="4369434" h="673100">
                <a:moveTo>
                  <a:pt x="4268724" y="646937"/>
                </a:moveTo>
                <a:lnTo>
                  <a:pt x="1472945" y="646938"/>
                </a:lnTo>
                <a:lnTo>
                  <a:pt x="1473708" y="647699"/>
                </a:lnTo>
                <a:lnTo>
                  <a:pt x="1473708" y="672846"/>
                </a:lnTo>
                <a:lnTo>
                  <a:pt x="4267962" y="672845"/>
                </a:lnTo>
                <a:lnTo>
                  <a:pt x="4267962" y="647699"/>
                </a:lnTo>
                <a:lnTo>
                  <a:pt x="4268724" y="646937"/>
                </a:lnTo>
                <a:close/>
              </a:path>
              <a:path w="4369434" h="673100">
                <a:moveTo>
                  <a:pt x="4268724" y="145605"/>
                </a:moveTo>
                <a:lnTo>
                  <a:pt x="4267962" y="145541"/>
                </a:lnTo>
                <a:lnTo>
                  <a:pt x="4268724" y="145605"/>
                </a:lnTo>
                <a:close/>
              </a:path>
              <a:path w="4369434" h="673100">
                <a:moveTo>
                  <a:pt x="4277106" y="671361"/>
                </a:moveTo>
                <a:lnTo>
                  <a:pt x="4277106" y="646937"/>
                </a:lnTo>
                <a:lnTo>
                  <a:pt x="4267962" y="647699"/>
                </a:lnTo>
                <a:lnTo>
                  <a:pt x="4267962" y="672845"/>
                </a:lnTo>
                <a:lnTo>
                  <a:pt x="4269485" y="672845"/>
                </a:lnTo>
                <a:lnTo>
                  <a:pt x="4277106" y="671361"/>
                </a:lnTo>
                <a:close/>
              </a:path>
              <a:path w="4369434" h="673100">
                <a:moveTo>
                  <a:pt x="4277106" y="146373"/>
                </a:moveTo>
                <a:lnTo>
                  <a:pt x="4276344" y="146303"/>
                </a:lnTo>
                <a:lnTo>
                  <a:pt x="4277106" y="146373"/>
                </a:lnTo>
                <a:close/>
              </a:path>
              <a:path w="4369434" h="673100">
                <a:moveTo>
                  <a:pt x="4284726" y="645413"/>
                </a:moveTo>
                <a:lnTo>
                  <a:pt x="4276344" y="646937"/>
                </a:lnTo>
                <a:lnTo>
                  <a:pt x="4277106" y="646937"/>
                </a:lnTo>
                <a:lnTo>
                  <a:pt x="4277106" y="671361"/>
                </a:lnTo>
                <a:lnTo>
                  <a:pt x="4283202" y="670173"/>
                </a:lnTo>
                <a:lnTo>
                  <a:pt x="4283202" y="646175"/>
                </a:lnTo>
                <a:lnTo>
                  <a:pt x="4284726" y="645413"/>
                </a:lnTo>
                <a:close/>
              </a:path>
              <a:path w="4369434" h="673100">
                <a:moveTo>
                  <a:pt x="4284726" y="147481"/>
                </a:moveTo>
                <a:lnTo>
                  <a:pt x="4284726" y="147065"/>
                </a:lnTo>
                <a:lnTo>
                  <a:pt x="4283202" y="147065"/>
                </a:lnTo>
                <a:lnTo>
                  <a:pt x="4284726" y="147481"/>
                </a:lnTo>
                <a:close/>
              </a:path>
              <a:path w="4369434" h="673100">
                <a:moveTo>
                  <a:pt x="4291583" y="668540"/>
                </a:moveTo>
                <a:lnTo>
                  <a:pt x="4291583" y="643889"/>
                </a:lnTo>
                <a:lnTo>
                  <a:pt x="4283202" y="646175"/>
                </a:lnTo>
                <a:lnTo>
                  <a:pt x="4283202" y="670173"/>
                </a:lnTo>
                <a:lnTo>
                  <a:pt x="4291583" y="668540"/>
                </a:lnTo>
                <a:close/>
              </a:path>
              <a:path w="4369434" h="673100">
                <a:moveTo>
                  <a:pt x="4291583" y="149351"/>
                </a:moveTo>
                <a:lnTo>
                  <a:pt x="4290822" y="148589"/>
                </a:lnTo>
                <a:lnTo>
                  <a:pt x="4290822" y="149144"/>
                </a:lnTo>
                <a:lnTo>
                  <a:pt x="4291583" y="149351"/>
                </a:lnTo>
                <a:close/>
              </a:path>
              <a:path w="4369434" h="673100">
                <a:moveTo>
                  <a:pt x="4298442" y="640841"/>
                </a:moveTo>
                <a:lnTo>
                  <a:pt x="4290822" y="643889"/>
                </a:lnTo>
                <a:lnTo>
                  <a:pt x="4291583" y="643889"/>
                </a:lnTo>
                <a:lnTo>
                  <a:pt x="4291583" y="668540"/>
                </a:lnTo>
                <a:lnTo>
                  <a:pt x="4297680" y="667352"/>
                </a:lnTo>
                <a:lnTo>
                  <a:pt x="4297680" y="641603"/>
                </a:lnTo>
                <a:lnTo>
                  <a:pt x="4298442" y="640841"/>
                </a:lnTo>
                <a:close/>
              </a:path>
              <a:path w="4369434" h="673100">
                <a:moveTo>
                  <a:pt x="4298442" y="151942"/>
                </a:moveTo>
                <a:lnTo>
                  <a:pt x="4298442" y="151637"/>
                </a:lnTo>
                <a:lnTo>
                  <a:pt x="4297680" y="151637"/>
                </a:lnTo>
                <a:lnTo>
                  <a:pt x="4298442" y="151942"/>
                </a:lnTo>
                <a:close/>
              </a:path>
              <a:path w="4369434" h="673100">
                <a:moveTo>
                  <a:pt x="4305300" y="637793"/>
                </a:moveTo>
                <a:lnTo>
                  <a:pt x="4297680" y="641603"/>
                </a:lnTo>
                <a:lnTo>
                  <a:pt x="4297680" y="667352"/>
                </a:lnTo>
                <a:lnTo>
                  <a:pt x="4304538" y="666016"/>
                </a:lnTo>
                <a:lnTo>
                  <a:pt x="4304538" y="638555"/>
                </a:lnTo>
                <a:lnTo>
                  <a:pt x="4305300" y="637793"/>
                </a:lnTo>
                <a:close/>
              </a:path>
              <a:path w="4369434" h="673100">
                <a:moveTo>
                  <a:pt x="4305300" y="155109"/>
                </a:moveTo>
                <a:lnTo>
                  <a:pt x="4305300" y="154685"/>
                </a:lnTo>
                <a:lnTo>
                  <a:pt x="4304538" y="154685"/>
                </a:lnTo>
                <a:lnTo>
                  <a:pt x="4305300" y="155109"/>
                </a:lnTo>
                <a:close/>
              </a:path>
              <a:path w="4369434" h="673100">
                <a:moveTo>
                  <a:pt x="4311396" y="633983"/>
                </a:moveTo>
                <a:lnTo>
                  <a:pt x="4304538" y="638555"/>
                </a:lnTo>
                <a:lnTo>
                  <a:pt x="4304538" y="666016"/>
                </a:lnTo>
                <a:lnTo>
                  <a:pt x="4305555" y="665817"/>
                </a:lnTo>
                <a:lnTo>
                  <a:pt x="4310633" y="662645"/>
                </a:lnTo>
                <a:lnTo>
                  <a:pt x="4310633" y="634745"/>
                </a:lnTo>
                <a:lnTo>
                  <a:pt x="4311396" y="633983"/>
                </a:lnTo>
                <a:close/>
              </a:path>
              <a:path w="4369434" h="673100">
                <a:moveTo>
                  <a:pt x="4311396" y="159003"/>
                </a:moveTo>
                <a:lnTo>
                  <a:pt x="4311396" y="158495"/>
                </a:lnTo>
                <a:lnTo>
                  <a:pt x="4310633" y="158495"/>
                </a:lnTo>
                <a:lnTo>
                  <a:pt x="4311396" y="159003"/>
                </a:lnTo>
                <a:close/>
              </a:path>
              <a:path w="4369434" h="673100">
                <a:moveTo>
                  <a:pt x="4317492" y="629411"/>
                </a:moveTo>
                <a:lnTo>
                  <a:pt x="4310633" y="634745"/>
                </a:lnTo>
                <a:lnTo>
                  <a:pt x="4310633" y="662645"/>
                </a:lnTo>
                <a:lnTo>
                  <a:pt x="4315968" y="659312"/>
                </a:lnTo>
                <a:lnTo>
                  <a:pt x="4315968" y="630935"/>
                </a:lnTo>
                <a:lnTo>
                  <a:pt x="4317492" y="629411"/>
                </a:lnTo>
                <a:close/>
              </a:path>
              <a:path w="4369434" h="673100">
                <a:moveTo>
                  <a:pt x="4317492" y="163660"/>
                </a:moveTo>
                <a:lnTo>
                  <a:pt x="4317492" y="163067"/>
                </a:lnTo>
                <a:lnTo>
                  <a:pt x="4315968" y="162305"/>
                </a:lnTo>
                <a:lnTo>
                  <a:pt x="4317492" y="163660"/>
                </a:lnTo>
                <a:close/>
              </a:path>
              <a:path w="4369434" h="673100">
                <a:moveTo>
                  <a:pt x="4322826" y="655028"/>
                </a:moveTo>
                <a:lnTo>
                  <a:pt x="4322826" y="624839"/>
                </a:lnTo>
                <a:lnTo>
                  <a:pt x="4315968" y="630935"/>
                </a:lnTo>
                <a:lnTo>
                  <a:pt x="4315968" y="659312"/>
                </a:lnTo>
                <a:lnTo>
                  <a:pt x="4322826" y="655028"/>
                </a:lnTo>
                <a:close/>
              </a:path>
              <a:path w="4369434" h="673100">
                <a:moveTo>
                  <a:pt x="4322826" y="168401"/>
                </a:moveTo>
                <a:lnTo>
                  <a:pt x="4321302" y="166877"/>
                </a:lnTo>
                <a:lnTo>
                  <a:pt x="4322019" y="167684"/>
                </a:lnTo>
                <a:lnTo>
                  <a:pt x="4322826" y="168401"/>
                </a:lnTo>
                <a:close/>
              </a:path>
              <a:path w="4369434" h="673100">
                <a:moveTo>
                  <a:pt x="4322019" y="167684"/>
                </a:moveTo>
                <a:lnTo>
                  <a:pt x="4321302" y="166877"/>
                </a:lnTo>
                <a:lnTo>
                  <a:pt x="4321302" y="167047"/>
                </a:lnTo>
                <a:lnTo>
                  <a:pt x="4322019" y="167684"/>
                </a:lnTo>
                <a:close/>
              </a:path>
              <a:path w="4369434" h="673100">
                <a:moveTo>
                  <a:pt x="4327398" y="652172"/>
                </a:moveTo>
                <a:lnTo>
                  <a:pt x="4327398" y="619505"/>
                </a:lnTo>
                <a:lnTo>
                  <a:pt x="4321302" y="625601"/>
                </a:lnTo>
                <a:lnTo>
                  <a:pt x="4322826" y="624839"/>
                </a:lnTo>
                <a:lnTo>
                  <a:pt x="4322826" y="655028"/>
                </a:lnTo>
                <a:lnTo>
                  <a:pt x="4327398" y="652172"/>
                </a:lnTo>
                <a:close/>
              </a:path>
              <a:path w="4369434" h="673100">
                <a:moveTo>
                  <a:pt x="4322826" y="168592"/>
                </a:moveTo>
                <a:lnTo>
                  <a:pt x="4322826" y="168401"/>
                </a:lnTo>
                <a:lnTo>
                  <a:pt x="4322019" y="167684"/>
                </a:lnTo>
                <a:lnTo>
                  <a:pt x="4322826" y="168592"/>
                </a:lnTo>
                <a:close/>
              </a:path>
              <a:path w="4369434" h="673100">
                <a:moveTo>
                  <a:pt x="4327398" y="173735"/>
                </a:moveTo>
                <a:lnTo>
                  <a:pt x="4326635" y="172211"/>
                </a:lnTo>
                <a:lnTo>
                  <a:pt x="4326635" y="172878"/>
                </a:lnTo>
                <a:lnTo>
                  <a:pt x="4327398" y="173735"/>
                </a:lnTo>
                <a:close/>
              </a:path>
              <a:path w="4369434" h="673100">
                <a:moveTo>
                  <a:pt x="4341114" y="640569"/>
                </a:moveTo>
                <a:lnTo>
                  <a:pt x="4341114" y="593597"/>
                </a:lnTo>
                <a:lnTo>
                  <a:pt x="4338066" y="601979"/>
                </a:lnTo>
                <a:lnTo>
                  <a:pt x="4338066" y="601217"/>
                </a:lnTo>
                <a:lnTo>
                  <a:pt x="4335018" y="608837"/>
                </a:lnTo>
                <a:lnTo>
                  <a:pt x="4335018" y="607313"/>
                </a:lnTo>
                <a:lnTo>
                  <a:pt x="4331208" y="614933"/>
                </a:lnTo>
                <a:lnTo>
                  <a:pt x="4331208" y="613409"/>
                </a:lnTo>
                <a:lnTo>
                  <a:pt x="4326635" y="620267"/>
                </a:lnTo>
                <a:lnTo>
                  <a:pt x="4327398" y="619505"/>
                </a:lnTo>
                <a:lnTo>
                  <a:pt x="4327398" y="652172"/>
                </a:lnTo>
                <a:lnTo>
                  <a:pt x="4336599" y="646423"/>
                </a:lnTo>
                <a:lnTo>
                  <a:pt x="4341114" y="640569"/>
                </a:lnTo>
                <a:close/>
              </a:path>
              <a:path w="4369434" h="673100">
                <a:moveTo>
                  <a:pt x="4341114" y="200913"/>
                </a:moveTo>
                <a:lnTo>
                  <a:pt x="4341114" y="198881"/>
                </a:lnTo>
                <a:lnTo>
                  <a:pt x="4340352" y="198119"/>
                </a:lnTo>
                <a:lnTo>
                  <a:pt x="4341114" y="200913"/>
                </a:lnTo>
                <a:close/>
              </a:path>
              <a:path w="4369434" h="673100">
                <a:moveTo>
                  <a:pt x="4344162" y="636617"/>
                </a:moveTo>
                <a:lnTo>
                  <a:pt x="4344162" y="571499"/>
                </a:lnTo>
                <a:lnTo>
                  <a:pt x="4343400" y="580643"/>
                </a:lnTo>
                <a:lnTo>
                  <a:pt x="4343400" y="579119"/>
                </a:lnTo>
                <a:lnTo>
                  <a:pt x="4342638" y="588263"/>
                </a:lnTo>
                <a:lnTo>
                  <a:pt x="4342638" y="586739"/>
                </a:lnTo>
                <a:lnTo>
                  <a:pt x="4340352" y="595121"/>
                </a:lnTo>
                <a:lnTo>
                  <a:pt x="4341114" y="593597"/>
                </a:lnTo>
                <a:lnTo>
                  <a:pt x="4341114" y="640569"/>
                </a:lnTo>
                <a:lnTo>
                  <a:pt x="4344162" y="63661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53632" y="3382009"/>
            <a:ext cx="27127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dk</a:t>
            </a:r>
            <a:r>
              <a:rPr dirty="0" sz="2000" spc="-5" b="1">
                <a:solidFill>
                  <a:srgbClr val="CC0000"/>
                </a:solidFill>
                <a:latin typeface="新宋体"/>
                <a:cs typeface="新宋体"/>
              </a:rPr>
              <a:t>值依次装在</a:t>
            </a: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dlta[t]</a:t>
            </a:r>
            <a:r>
              <a:rPr dirty="0" sz="2000" spc="-5" b="1">
                <a:solidFill>
                  <a:srgbClr val="CC0000"/>
                </a:solidFill>
                <a:latin typeface="新宋体"/>
                <a:cs typeface="新宋体"/>
              </a:rPr>
              <a:t>中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5500" y="3954271"/>
            <a:ext cx="4136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spc="-7" b="1">
                <a:solidFill>
                  <a:srgbClr val="008000"/>
                </a:solidFill>
                <a:latin typeface="新宋体"/>
                <a:cs typeface="新宋体"/>
              </a:rPr>
              <a:t>增量为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dlta[k]</a:t>
            </a:r>
            <a:r>
              <a:rPr dirty="0" baseline="1157" sz="3600" b="1">
                <a:solidFill>
                  <a:srgbClr val="008000"/>
                </a:solidFill>
                <a:latin typeface="新宋体"/>
                <a:cs typeface="新宋体"/>
              </a:rPr>
              <a:t>的一趟插入排序</a:t>
            </a:r>
            <a:endParaRPr baseline="1157" sz="36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5392" y="4933950"/>
            <a:ext cx="5438775" cy="1576705"/>
          </a:xfrm>
          <a:custGeom>
            <a:avLst/>
            <a:gdLst/>
            <a:ahLst/>
            <a:cxnLst/>
            <a:rect l="l" t="t" r="r" b="b"/>
            <a:pathLst>
              <a:path w="5438775" h="1576704">
                <a:moveTo>
                  <a:pt x="95214" y="29035"/>
                </a:moveTo>
                <a:lnTo>
                  <a:pt x="0" y="0"/>
                </a:lnTo>
                <a:lnTo>
                  <a:pt x="84582" y="52832"/>
                </a:lnTo>
                <a:lnTo>
                  <a:pt x="84582" y="52578"/>
                </a:lnTo>
                <a:lnTo>
                  <a:pt x="95214" y="29035"/>
                </a:lnTo>
                <a:close/>
              </a:path>
              <a:path w="5438775" h="1576704">
                <a:moveTo>
                  <a:pt x="179189" y="81398"/>
                </a:moveTo>
                <a:lnTo>
                  <a:pt x="95533" y="29133"/>
                </a:lnTo>
                <a:lnTo>
                  <a:pt x="95214" y="29035"/>
                </a:lnTo>
                <a:lnTo>
                  <a:pt x="84582" y="52578"/>
                </a:lnTo>
                <a:lnTo>
                  <a:pt x="179189" y="81398"/>
                </a:lnTo>
                <a:close/>
              </a:path>
              <a:path w="5438775" h="1576704">
                <a:moveTo>
                  <a:pt x="1319784" y="794004"/>
                </a:moveTo>
                <a:lnTo>
                  <a:pt x="179189" y="81398"/>
                </a:lnTo>
                <a:lnTo>
                  <a:pt x="84582" y="52578"/>
                </a:lnTo>
                <a:lnTo>
                  <a:pt x="84582" y="52832"/>
                </a:lnTo>
                <a:lnTo>
                  <a:pt x="1230912" y="768858"/>
                </a:lnTo>
                <a:lnTo>
                  <a:pt x="1275588" y="768858"/>
                </a:lnTo>
                <a:lnTo>
                  <a:pt x="1275588" y="794004"/>
                </a:lnTo>
                <a:lnTo>
                  <a:pt x="1319784" y="794004"/>
                </a:lnTo>
                <a:close/>
              </a:path>
              <a:path w="5438775" h="1576704">
                <a:moveTo>
                  <a:pt x="2521245" y="768858"/>
                </a:moveTo>
                <a:lnTo>
                  <a:pt x="95533" y="29133"/>
                </a:lnTo>
                <a:lnTo>
                  <a:pt x="179189" y="81398"/>
                </a:lnTo>
                <a:lnTo>
                  <a:pt x="2518410" y="794004"/>
                </a:lnTo>
                <a:lnTo>
                  <a:pt x="2520696" y="794004"/>
                </a:lnTo>
                <a:lnTo>
                  <a:pt x="2520696" y="768858"/>
                </a:lnTo>
                <a:lnTo>
                  <a:pt x="2521245" y="768858"/>
                </a:lnTo>
                <a:close/>
              </a:path>
              <a:path w="5438775" h="1576704">
                <a:moveTo>
                  <a:pt x="1275588" y="794004"/>
                </a:moveTo>
                <a:lnTo>
                  <a:pt x="1275588" y="768858"/>
                </a:lnTo>
                <a:lnTo>
                  <a:pt x="1268730" y="792480"/>
                </a:lnTo>
                <a:lnTo>
                  <a:pt x="1230912" y="768858"/>
                </a:lnTo>
                <a:lnTo>
                  <a:pt x="432816" y="768858"/>
                </a:lnTo>
                <a:lnTo>
                  <a:pt x="432816" y="1576578"/>
                </a:lnTo>
                <a:lnTo>
                  <a:pt x="445008" y="1576578"/>
                </a:lnTo>
                <a:lnTo>
                  <a:pt x="445008" y="794004"/>
                </a:lnTo>
                <a:lnTo>
                  <a:pt x="457962" y="781050"/>
                </a:lnTo>
                <a:lnTo>
                  <a:pt x="457962" y="794004"/>
                </a:lnTo>
                <a:lnTo>
                  <a:pt x="1275588" y="794004"/>
                </a:lnTo>
                <a:close/>
              </a:path>
              <a:path w="5438775" h="1576704">
                <a:moveTo>
                  <a:pt x="457962" y="794004"/>
                </a:moveTo>
                <a:lnTo>
                  <a:pt x="457962" y="781050"/>
                </a:lnTo>
                <a:lnTo>
                  <a:pt x="445008" y="794004"/>
                </a:lnTo>
                <a:lnTo>
                  <a:pt x="457962" y="794004"/>
                </a:lnTo>
                <a:close/>
              </a:path>
              <a:path w="5438775" h="1576704">
                <a:moveTo>
                  <a:pt x="457962" y="1551432"/>
                </a:moveTo>
                <a:lnTo>
                  <a:pt x="457962" y="794004"/>
                </a:lnTo>
                <a:lnTo>
                  <a:pt x="445008" y="794004"/>
                </a:lnTo>
                <a:lnTo>
                  <a:pt x="445008" y="1551432"/>
                </a:lnTo>
                <a:lnTo>
                  <a:pt x="457962" y="1551432"/>
                </a:lnTo>
                <a:close/>
              </a:path>
              <a:path w="5438775" h="1576704">
                <a:moveTo>
                  <a:pt x="5425440" y="1551432"/>
                </a:moveTo>
                <a:lnTo>
                  <a:pt x="445008" y="1551432"/>
                </a:lnTo>
                <a:lnTo>
                  <a:pt x="457962" y="1564386"/>
                </a:lnTo>
                <a:lnTo>
                  <a:pt x="457962" y="1576578"/>
                </a:lnTo>
                <a:lnTo>
                  <a:pt x="5412485" y="1576578"/>
                </a:lnTo>
                <a:lnTo>
                  <a:pt x="5412485" y="1564386"/>
                </a:lnTo>
                <a:lnTo>
                  <a:pt x="5425440" y="1551432"/>
                </a:lnTo>
                <a:close/>
              </a:path>
              <a:path w="5438775" h="1576704">
                <a:moveTo>
                  <a:pt x="457962" y="1576578"/>
                </a:moveTo>
                <a:lnTo>
                  <a:pt x="457962" y="1564386"/>
                </a:lnTo>
                <a:lnTo>
                  <a:pt x="445008" y="1551432"/>
                </a:lnTo>
                <a:lnTo>
                  <a:pt x="445008" y="1576578"/>
                </a:lnTo>
                <a:lnTo>
                  <a:pt x="457962" y="1576578"/>
                </a:lnTo>
                <a:close/>
              </a:path>
              <a:path w="5438775" h="1576704">
                <a:moveTo>
                  <a:pt x="1275588" y="768858"/>
                </a:moveTo>
                <a:lnTo>
                  <a:pt x="1230912" y="768858"/>
                </a:lnTo>
                <a:lnTo>
                  <a:pt x="1268730" y="792480"/>
                </a:lnTo>
                <a:lnTo>
                  <a:pt x="1275588" y="768858"/>
                </a:lnTo>
                <a:close/>
              </a:path>
              <a:path w="5438775" h="1576704">
                <a:moveTo>
                  <a:pt x="2523744" y="769620"/>
                </a:moveTo>
                <a:lnTo>
                  <a:pt x="2521245" y="768858"/>
                </a:lnTo>
                <a:lnTo>
                  <a:pt x="2520696" y="768858"/>
                </a:lnTo>
                <a:lnTo>
                  <a:pt x="2523744" y="769620"/>
                </a:lnTo>
                <a:close/>
              </a:path>
              <a:path w="5438775" h="1576704">
                <a:moveTo>
                  <a:pt x="2523743" y="794004"/>
                </a:moveTo>
                <a:lnTo>
                  <a:pt x="2523744" y="769620"/>
                </a:lnTo>
                <a:lnTo>
                  <a:pt x="2520696" y="768858"/>
                </a:lnTo>
                <a:lnTo>
                  <a:pt x="2520696" y="794004"/>
                </a:lnTo>
                <a:lnTo>
                  <a:pt x="2523743" y="794004"/>
                </a:lnTo>
                <a:close/>
              </a:path>
              <a:path w="5438775" h="1576704">
                <a:moveTo>
                  <a:pt x="5438394" y="1576578"/>
                </a:moveTo>
                <a:lnTo>
                  <a:pt x="5438394" y="768858"/>
                </a:lnTo>
                <a:lnTo>
                  <a:pt x="2521245" y="768858"/>
                </a:lnTo>
                <a:lnTo>
                  <a:pt x="2523744" y="769620"/>
                </a:lnTo>
                <a:lnTo>
                  <a:pt x="2523743" y="794004"/>
                </a:lnTo>
                <a:lnTo>
                  <a:pt x="5412485" y="794004"/>
                </a:lnTo>
                <a:lnTo>
                  <a:pt x="5412485" y="781049"/>
                </a:lnTo>
                <a:lnTo>
                  <a:pt x="5425440" y="794004"/>
                </a:lnTo>
                <a:lnTo>
                  <a:pt x="5425440" y="1576578"/>
                </a:lnTo>
                <a:lnTo>
                  <a:pt x="5438394" y="1576578"/>
                </a:lnTo>
                <a:close/>
              </a:path>
              <a:path w="5438775" h="1576704">
                <a:moveTo>
                  <a:pt x="5425440" y="794004"/>
                </a:moveTo>
                <a:lnTo>
                  <a:pt x="5412485" y="781049"/>
                </a:lnTo>
                <a:lnTo>
                  <a:pt x="5412485" y="794004"/>
                </a:lnTo>
                <a:lnTo>
                  <a:pt x="5425440" y="794004"/>
                </a:lnTo>
                <a:close/>
              </a:path>
              <a:path w="5438775" h="1576704">
                <a:moveTo>
                  <a:pt x="5425440" y="1551432"/>
                </a:moveTo>
                <a:lnTo>
                  <a:pt x="5425440" y="794004"/>
                </a:lnTo>
                <a:lnTo>
                  <a:pt x="5412485" y="794004"/>
                </a:lnTo>
                <a:lnTo>
                  <a:pt x="5412485" y="1551432"/>
                </a:lnTo>
                <a:lnTo>
                  <a:pt x="5425440" y="1551432"/>
                </a:lnTo>
                <a:close/>
              </a:path>
              <a:path w="5438775" h="1576704">
                <a:moveTo>
                  <a:pt x="5425440" y="1576578"/>
                </a:moveTo>
                <a:lnTo>
                  <a:pt x="5425440" y="1551432"/>
                </a:lnTo>
                <a:lnTo>
                  <a:pt x="5412485" y="1564386"/>
                </a:lnTo>
                <a:lnTo>
                  <a:pt x="5412485" y="1576578"/>
                </a:lnTo>
                <a:lnTo>
                  <a:pt x="5425440" y="1576578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9108" y="3659528"/>
            <a:ext cx="1417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r[0]=r[i]</a:t>
            </a:r>
            <a:r>
              <a:rPr dirty="0" sz="2400" spc="-5" b="1">
                <a:latin typeface="新宋体"/>
                <a:cs typeface="新宋体"/>
              </a:rPr>
              <a:t>；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308" y="5305449"/>
            <a:ext cx="19462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r[j+dk]=r[0]</a:t>
            </a:r>
            <a:r>
              <a:rPr dirty="0" sz="2400" spc="-5" b="1">
                <a:latin typeface="新宋体"/>
                <a:cs typeface="新宋体"/>
              </a:rPr>
              <a:t>；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708" y="5850431"/>
            <a:ext cx="181546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}//if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}</a:t>
            </a:r>
            <a:r>
              <a:rPr dirty="0" sz="2400" spc="-8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//ShellInsert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7063" y="1097533"/>
            <a:ext cx="645858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希尔排序算法（其中某一趟的排序操作）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730" y="1608376"/>
            <a:ext cx="7969250" cy="189039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7994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	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ShellInsert</a:t>
            </a:r>
            <a:r>
              <a:rPr dirty="0" sz="2400" spc="-5" b="1">
                <a:latin typeface="Times New Roman"/>
                <a:cs typeface="Times New Roman"/>
              </a:rPr>
              <a:t>(SqList &amp;L</a:t>
            </a:r>
            <a:r>
              <a:rPr dirty="0" sz="2400" spc="-5" b="1">
                <a:latin typeface="新宋体"/>
                <a:cs typeface="新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int dk)</a:t>
            </a:r>
            <a:r>
              <a:rPr dirty="0" sz="2400" spc="35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367030" marR="5080" indent="-230504">
              <a:lnSpc>
                <a:spcPct val="110900"/>
              </a:lnSpc>
              <a:spcBef>
                <a:spcPts val="405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对顺序表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进行一趟增量为</a:t>
            </a:r>
            <a:r>
              <a:rPr dirty="0" sz="2400" b="1">
                <a:latin typeface="Times New Roman"/>
                <a:cs typeface="Times New Roman"/>
              </a:rPr>
              <a:t>dk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的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Shel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l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排序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dk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为步长因子  </a:t>
            </a:r>
            <a:r>
              <a:rPr dirty="0" sz="2400" spc="-10" b="1">
                <a:latin typeface="Times New Roman"/>
                <a:cs typeface="Times New Roman"/>
              </a:rPr>
              <a:t>for(i=dk+1</a:t>
            </a:r>
            <a:r>
              <a:rPr dirty="0" sz="2400" spc="-10" b="1">
                <a:latin typeface="新宋体"/>
                <a:cs typeface="新宋体"/>
              </a:rPr>
              <a:t>；</a:t>
            </a:r>
            <a:r>
              <a:rPr dirty="0" sz="2400" spc="-10" b="1">
                <a:latin typeface="Times New Roman"/>
                <a:cs typeface="Times New Roman"/>
              </a:rPr>
              <a:t>i&lt;=L.length</a:t>
            </a:r>
            <a:r>
              <a:rPr dirty="0" sz="2400" spc="-10" b="1">
                <a:latin typeface="新宋体"/>
                <a:cs typeface="新宋体"/>
              </a:rPr>
              <a:t>；</a:t>
            </a:r>
            <a:r>
              <a:rPr dirty="0" sz="2400" spc="-620" b="1">
                <a:latin typeface="新宋体"/>
                <a:cs typeface="新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++ i)</a:t>
            </a:r>
            <a:endParaRPr sz="2400">
              <a:latin typeface="Times New Roman"/>
              <a:cs typeface="Times New Roman"/>
            </a:endParaRPr>
          </a:p>
          <a:p>
            <a:pPr marL="366395">
              <a:lnSpc>
                <a:spcPct val="100000"/>
              </a:lnSpc>
              <a:spcBef>
                <a:spcPts val="1415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if</a:t>
            </a:r>
            <a:r>
              <a:rPr dirty="0" sz="2400" spc="-5" b="1">
                <a:latin typeface="Times New Roman"/>
                <a:cs typeface="Times New Roman"/>
              </a:rPr>
              <a:t>(r[i].key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r[i-dk].key)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{</a:t>
            </a:r>
            <a:r>
              <a:rPr dirty="0" sz="2400" spc="30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baseline="9259" sz="3600" spc="-7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baseline="9259" sz="3600" spc="-7" b="1">
                <a:solidFill>
                  <a:srgbClr val="008000"/>
                </a:solidFill>
                <a:latin typeface="新宋体"/>
                <a:cs typeface="新宋体"/>
              </a:rPr>
              <a:t>开始将</a:t>
            </a:r>
            <a:r>
              <a:rPr dirty="0" baseline="9259" sz="3600" b="1">
                <a:solidFill>
                  <a:srgbClr val="008000"/>
                </a:solidFill>
                <a:latin typeface="Times New Roman"/>
                <a:cs typeface="Times New Roman"/>
              </a:rPr>
              <a:t>r[i]</a:t>
            </a:r>
            <a:r>
              <a:rPr dirty="0" baseline="9259" sz="3600" spc="-15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dirty="0" baseline="9259" sz="3600" spc="-7" b="1">
                <a:solidFill>
                  <a:srgbClr val="008000"/>
                </a:solidFill>
                <a:latin typeface="新宋体"/>
                <a:cs typeface="新宋体"/>
              </a:rPr>
              <a:t>插入有序增量子表</a:t>
            </a:r>
            <a:endParaRPr baseline="9259" sz="36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1987" y="3590188"/>
            <a:ext cx="4311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暂存在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r[0]</a:t>
            </a:r>
            <a:r>
              <a:rPr dirty="0" sz="2400" spc="-6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，此处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r[0]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仍是哨兵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1507" y="4183631"/>
            <a:ext cx="7744459" cy="8064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400" spc="-5" b="1">
                <a:latin typeface="Times New Roman"/>
                <a:cs typeface="Times New Roman"/>
              </a:rPr>
              <a:t>for(j=i-dk; j&gt;0&amp;&amp;(r[0].key&lt;r[j].key); j-=dk)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r[j+dk]=r[j]</a:t>
            </a:r>
            <a:r>
              <a:rPr dirty="0" sz="2400" spc="-5" b="1">
                <a:latin typeface="新宋体"/>
                <a:cs typeface="新宋体"/>
              </a:rPr>
              <a:t>；</a:t>
            </a:r>
            <a:endParaRPr sz="2400">
              <a:latin typeface="新宋体"/>
              <a:cs typeface="新宋体"/>
            </a:endParaRPr>
          </a:p>
          <a:p>
            <a:pPr marL="1944370">
              <a:lnSpc>
                <a:spcPct val="100000"/>
              </a:lnSpc>
              <a:spcBef>
                <a:spcPts val="195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关键字较大的记录在子表中不断后移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7700" y="4951976"/>
            <a:ext cx="5755640" cy="144335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865505">
              <a:lnSpc>
                <a:spcPct val="100000"/>
              </a:lnSpc>
              <a:spcBef>
                <a:spcPts val="1515"/>
              </a:spcBef>
            </a:pP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8000"/>
                </a:solidFill>
                <a:latin typeface="新宋体"/>
                <a:cs typeface="新宋体"/>
              </a:rPr>
              <a:t>在本趟结束时将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r[i]</a:t>
            </a:r>
            <a:r>
              <a:rPr dirty="0" sz="2400" b="1">
                <a:solidFill>
                  <a:srgbClr val="008000"/>
                </a:solidFill>
                <a:latin typeface="新宋体"/>
                <a:cs typeface="新宋体"/>
              </a:rPr>
              <a:t>插入到正确位置</a:t>
            </a:r>
            <a:endParaRPr sz="2400">
              <a:latin typeface="新宋体"/>
              <a:cs typeface="新宋体"/>
            </a:endParaRPr>
          </a:p>
          <a:p>
            <a:pPr marL="488950">
              <a:lnSpc>
                <a:spcPct val="100000"/>
              </a:lnSpc>
              <a:spcBef>
                <a:spcPts val="1300"/>
              </a:spcBef>
            </a:pPr>
            <a:r>
              <a:rPr dirty="0" sz="2200" b="1">
                <a:latin typeface="新宋体"/>
                <a:cs typeface="新宋体"/>
              </a:rPr>
              <a:t>理解难点：整理动作是二合一的，</a:t>
            </a:r>
            <a:endParaRPr sz="22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00" b="1">
                <a:latin typeface="Times New Roman"/>
                <a:cs typeface="Times New Roman"/>
              </a:rPr>
              <a:t>r[0]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baseline="1157" sz="3600" spc="-7" b="1">
                <a:latin typeface="新宋体"/>
                <a:cs typeface="新宋体"/>
              </a:rPr>
              <a:t>仍是每个</a:t>
            </a:r>
            <a:r>
              <a:rPr dirty="0" sz="2400" b="1">
                <a:latin typeface="Times New Roman"/>
                <a:cs typeface="Times New Roman"/>
              </a:rPr>
              <a:t>dk</a:t>
            </a:r>
            <a:r>
              <a:rPr dirty="0" baseline="1157" sz="3600" b="1">
                <a:latin typeface="新宋体"/>
                <a:cs typeface="新宋体"/>
              </a:rPr>
              <a:t>子集的哨兵</a:t>
            </a:r>
            <a:endParaRPr baseline="1157" sz="36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93292" y="2025650"/>
            <a:ext cx="7785100" cy="1370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时间效率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spc="22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O(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baseline="26041" sz="2400" spc="-7" b="1">
                <a:latin typeface="Times New Roman"/>
                <a:cs typeface="Times New Roman"/>
              </a:rPr>
              <a:t>1.25</a:t>
            </a:r>
            <a:r>
              <a:rPr dirty="0" sz="2400" spc="-5" b="1">
                <a:latin typeface="新宋体"/>
                <a:cs typeface="新宋体"/>
              </a:rPr>
              <a:t>）～O（</a:t>
            </a:r>
            <a:r>
              <a:rPr dirty="0" sz="2400" spc="-5" b="1">
                <a:latin typeface="Times New Roman"/>
                <a:cs typeface="Times New Roman"/>
              </a:rPr>
              <a:t>1.6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baseline="26041" sz="2400" spc="-7" b="1">
                <a:latin typeface="Times New Roman"/>
                <a:cs typeface="Times New Roman"/>
              </a:rPr>
              <a:t>1.25</a:t>
            </a:r>
            <a:r>
              <a:rPr dirty="0" sz="2400" spc="-5" b="1">
                <a:latin typeface="新宋体"/>
                <a:cs typeface="新宋体"/>
              </a:rPr>
              <a:t>）</a:t>
            </a:r>
            <a:r>
              <a:rPr dirty="0" sz="2400" spc="-5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由经验公式得到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空间效率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b="1">
                <a:latin typeface="新宋体"/>
                <a:cs typeface="新宋体"/>
              </a:rPr>
              <a:t>O（1）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因为仅占用</a:t>
            </a:r>
            <a:r>
              <a:rPr dirty="0" sz="2400" spc="5" b="1">
                <a:latin typeface="新宋体"/>
                <a:cs typeface="新宋体"/>
              </a:rPr>
              <a:t>1</a:t>
            </a:r>
            <a:r>
              <a:rPr dirty="0" sz="2400" b="1">
                <a:latin typeface="新宋体"/>
                <a:cs typeface="新宋体"/>
              </a:rPr>
              <a:t>个缓冲单元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新宋体"/>
                <a:cs typeface="新宋体"/>
              </a:rPr>
              <a:t>算法的稳定性：不稳</a:t>
            </a:r>
            <a:r>
              <a:rPr dirty="0" sz="2400" spc="-10" b="1">
                <a:latin typeface="新宋体"/>
                <a:cs typeface="新宋体"/>
              </a:rPr>
              <a:t>定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spc="-5" b="1">
                <a:latin typeface="新宋体"/>
                <a:cs typeface="新宋体"/>
              </a:rPr>
              <a:t>因为</a:t>
            </a:r>
            <a:r>
              <a:rPr dirty="0" sz="2400" b="1">
                <a:latin typeface="新宋体"/>
                <a:cs typeface="新宋体"/>
              </a:rPr>
              <a:t>49</a:t>
            </a:r>
            <a:r>
              <a:rPr dirty="0" baseline="24305" sz="2400" b="1">
                <a:latin typeface="新宋体"/>
                <a:cs typeface="新宋体"/>
              </a:rPr>
              <a:t>*</a:t>
            </a:r>
            <a:r>
              <a:rPr dirty="0" sz="2400" spc="-5" b="1">
                <a:latin typeface="新宋体"/>
                <a:cs typeface="新宋体"/>
              </a:rPr>
              <a:t>排序后却到了</a:t>
            </a:r>
            <a:r>
              <a:rPr dirty="0" sz="2400" b="1">
                <a:latin typeface="新宋体"/>
                <a:cs typeface="新宋体"/>
              </a:rPr>
              <a:t>49</a:t>
            </a:r>
            <a:r>
              <a:rPr dirty="0" sz="2400" spc="-5" b="1">
                <a:latin typeface="新宋体"/>
                <a:cs typeface="新宋体"/>
              </a:rPr>
              <a:t>的前面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2867" y="940562"/>
            <a:ext cx="410273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希尔排序算法效率分析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965707"/>
            <a:ext cx="24758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黑体"/>
                <a:cs typeface="黑体"/>
              </a:rPr>
              <a:t>8.3</a:t>
            </a:r>
            <a:r>
              <a:rPr dirty="0" sz="3200" spc="-75">
                <a:latin typeface="黑体"/>
                <a:cs typeface="黑体"/>
              </a:rPr>
              <a:t> </a:t>
            </a:r>
            <a:r>
              <a:rPr dirty="0" sz="3200" spc="-5">
                <a:latin typeface="黑体"/>
                <a:cs typeface="黑体"/>
              </a:rPr>
              <a:t>交换排序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063" y="1683816"/>
            <a:ext cx="7933690" cy="441198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基本思想：</a:t>
            </a:r>
            <a:endParaRPr sz="2800">
              <a:latin typeface="新宋体"/>
              <a:cs typeface="新宋体"/>
            </a:endParaRPr>
          </a:p>
          <a:p>
            <a:pPr marL="769620">
              <a:lnSpc>
                <a:spcPct val="100000"/>
              </a:lnSpc>
              <a:spcBef>
                <a:spcPts val="890"/>
              </a:spcBef>
            </a:pPr>
            <a:r>
              <a:rPr dirty="0" sz="2800" b="1">
                <a:latin typeface="新宋体"/>
                <a:cs typeface="新宋体"/>
              </a:rPr>
              <a:t>两两比较待排序记录的关键码，如果发生逆序</a:t>
            </a:r>
            <a:endParaRPr sz="2800">
              <a:latin typeface="新宋体"/>
              <a:cs typeface="新宋体"/>
            </a:endParaRPr>
          </a:p>
          <a:p>
            <a:pPr marL="59055" marR="5080">
              <a:lnSpc>
                <a:spcPts val="3210"/>
              </a:lnSpc>
              <a:spcBef>
                <a:spcPts val="380"/>
              </a:spcBef>
            </a:pPr>
            <a:r>
              <a:rPr dirty="0" sz="2800" b="1">
                <a:latin typeface="新宋体"/>
                <a:cs typeface="新宋体"/>
              </a:rPr>
              <a:t>（即排列顺序与排序后的次序正好相反），则交换 </a:t>
            </a:r>
            <a:r>
              <a:rPr dirty="0" sz="2800" b="1">
                <a:latin typeface="新宋体"/>
                <a:cs typeface="新宋体"/>
              </a:rPr>
              <a:t>之，直到所有记录都排好序为止。</a:t>
            </a:r>
            <a:endParaRPr sz="2800">
              <a:latin typeface="新宋体"/>
              <a:cs typeface="新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Times New Roman"/>
              <a:cs typeface="Times New Roman"/>
            </a:endParaRPr>
          </a:p>
          <a:p>
            <a:pPr marL="1452880">
              <a:lnSpc>
                <a:spcPct val="100000"/>
              </a:lnSpc>
            </a:pPr>
            <a:r>
              <a:rPr dirty="0" sz="2800" b="1">
                <a:latin typeface="黑体"/>
                <a:cs typeface="黑体"/>
              </a:rPr>
              <a:t>交换排序的主要算法有：</a:t>
            </a:r>
            <a:endParaRPr sz="2800">
              <a:latin typeface="黑体"/>
              <a:cs typeface="黑体"/>
            </a:endParaRPr>
          </a:p>
          <a:p>
            <a:pPr marL="2705100" indent="-541655">
              <a:lnSpc>
                <a:spcPct val="100000"/>
              </a:lnSpc>
              <a:spcBef>
                <a:spcPts val="1914"/>
              </a:spcBef>
              <a:buFont typeface="Times New Roman"/>
              <a:buAutoNum type="arabicParenR"/>
              <a:tabLst>
                <a:tab pos="2705100" algn="l"/>
                <a:tab pos="2705735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起泡排序</a:t>
            </a:r>
            <a:endParaRPr sz="3200">
              <a:latin typeface="黑体"/>
              <a:cs typeface="黑体"/>
            </a:endParaRPr>
          </a:p>
          <a:p>
            <a:pPr marL="2705100" indent="-541655">
              <a:lnSpc>
                <a:spcPct val="100000"/>
              </a:lnSpc>
              <a:spcBef>
                <a:spcPts val="1920"/>
              </a:spcBef>
              <a:buFont typeface="Times New Roman"/>
              <a:buAutoNum type="arabicParenR"/>
              <a:tabLst>
                <a:tab pos="2705100" algn="l"/>
                <a:tab pos="2705735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快速排序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7846" y="948182"/>
            <a:ext cx="24758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1215" algn="l"/>
              </a:tabLst>
            </a:pPr>
            <a:r>
              <a:rPr dirty="0" sz="3200" spc="-5">
                <a:latin typeface="黑体"/>
                <a:cs typeface="黑体"/>
              </a:rPr>
              <a:t>1</a:t>
            </a:r>
            <a:r>
              <a:rPr dirty="0" sz="3200" spc="-15">
                <a:latin typeface="黑体"/>
                <a:cs typeface="黑体"/>
              </a:rPr>
              <a:t>)</a:t>
            </a:r>
            <a:r>
              <a:rPr dirty="0" sz="3200">
                <a:latin typeface="黑体"/>
                <a:cs typeface="黑体"/>
              </a:rPr>
              <a:t>	</a:t>
            </a:r>
            <a:r>
              <a:rPr dirty="0" sz="3200" spc="-5">
                <a:latin typeface="黑体"/>
                <a:cs typeface="黑体"/>
              </a:rPr>
              <a:t>起泡排序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3546" y="2098454"/>
            <a:ext cx="8143240" cy="403225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基本思想：</a:t>
            </a:r>
            <a:r>
              <a:rPr dirty="0" sz="2400" b="1">
                <a:latin typeface="宋体"/>
                <a:cs typeface="宋体"/>
              </a:rPr>
              <a:t>每趟不断将记录两两比较，并按“前小后大”</a:t>
            </a:r>
            <a:endParaRPr sz="2400">
              <a:latin typeface="宋体"/>
              <a:cs typeface="宋体"/>
            </a:endParaRPr>
          </a:p>
          <a:p>
            <a:pPr marL="965200">
              <a:lnSpc>
                <a:spcPct val="100000"/>
              </a:lnSpc>
              <a:spcBef>
                <a:spcPts val="640"/>
              </a:spcBef>
            </a:pPr>
            <a:r>
              <a:rPr dirty="0" sz="2400" b="1">
                <a:latin typeface="宋体"/>
                <a:cs typeface="宋体"/>
              </a:rPr>
              <a:t>（或“前大后小”）规则交换。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964565" marR="5080" indent="-952500">
              <a:lnSpc>
                <a:spcPct val="119500"/>
              </a:lnSpc>
              <a:spcBef>
                <a:spcPts val="5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优点：</a:t>
            </a:r>
            <a:r>
              <a:rPr dirty="0" sz="2400" b="1">
                <a:latin typeface="新宋体"/>
                <a:cs typeface="新宋体"/>
              </a:rPr>
              <a:t>每趟结束时，不仅能挤出一个最大值到最后面位置， </a:t>
            </a:r>
            <a:r>
              <a:rPr dirty="0" sz="2400" spc="-5" b="1">
                <a:latin typeface="新宋体"/>
                <a:cs typeface="新宋体"/>
              </a:rPr>
              <a:t>还能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同时部分理顺其他元素</a:t>
            </a:r>
            <a:r>
              <a:rPr dirty="0" sz="2400" b="1">
                <a:latin typeface="新宋体"/>
                <a:cs typeface="新宋体"/>
              </a:rPr>
              <a:t>；一旦下趟没有交换发 </a:t>
            </a:r>
            <a:r>
              <a:rPr dirty="0" sz="2400" spc="-5" b="1">
                <a:latin typeface="新宋体"/>
                <a:cs typeface="新宋体"/>
              </a:rPr>
              <a:t>生，还可</a:t>
            </a:r>
            <a:r>
              <a:rPr dirty="0" sz="2400" b="1">
                <a:latin typeface="新宋体"/>
                <a:cs typeface="新宋体"/>
              </a:rPr>
              <a:t>以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提前结束排序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前提：</a:t>
            </a:r>
            <a:r>
              <a:rPr dirty="0" sz="2400" b="1">
                <a:latin typeface="宋体"/>
                <a:cs typeface="宋体"/>
              </a:rPr>
              <a:t>顺序存储结构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48878" y="6374129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40" h="359409">
                <a:moveTo>
                  <a:pt x="358140" y="179070"/>
                </a:moveTo>
                <a:lnTo>
                  <a:pt x="0" y="0"/>
                </a:lnTo>
                <a:lnTo>
                  <a:pt x="0" y="358902"/>
                </a:lnTo>
                <a:lnTo>
                  <a:pt x="3048" y="357371"/>
                </a:lnTo>
                <a:lnTo>
                  <a:pt x="3048" y="12192"/>
                </a:lnTo>
                <a:lnTo>
                  <a:pt x="9906" y="7620"/>
                </a:lnTo>
                <a:lnTo>
                  <a:pt x="9906" y="15621"/>
                </a:lnTo>
                <a:lnTo>
                  <a:pt x="337566" y="179451"/>
                </a:lnTo>
                <a:lnTo>
                  <a:pt x="345948" y="175260"/>
                </a:lnTo>
                <a:lnTo>
                  <a:pt x="345948" y="185191"/>
                </a:lnTo>
                <a:lnTo>
                  <a:pt x="358140" y="179070"/>
                </a:lnTo>
                <a:close/>
              </a:path>
              <a:path w="358140" h="359409">
                <a:moveTo>
                  <a:pt x="9906" y="15621"/>
                </a:moveTo>
                <a:lnTo>
                  <a:pt x="9906" y="7620"/>
                </a:lnTo>
                <a:lnTo>
                  <a:pt x="3048" y="12192"/>
                </a:lnTo>
                <a:lnTo>
                  <a:pt x="9906" y="15621"/>
                </a:lnTo>
                <a:close/>
              </a:path>
              <a:path w="358140" h="359409">
                <a:moveTo>
                  <a:pt x="9906" y="343281"/>
                </a:moveTo>
                <a:lnTo>
                  <a:pt x="9906" y="15621"/>
                </a:lnTo>
                <a:lnTo>
                  <a:pt x="3048" y="12192"/>
                </a:lnTo>
                <a:lnTo>
                  <a:pt x="3048" y="346710"/>
                </a:lnTo>
                <a:lnTo>
                  <a:pt x="9906" y="343281"/>
                </a:lnTo>
                <a:close/>
              </a:path>
              <a:path w="358140" h="359409">
                <a:moveTo>
                  <a:pt x="345948" y="185191"/>
                </a:moveTo>
                <a:lnTo>
                  <a:pt x="345948" y="183642"/>
                </a:lnTo>
                <a:lnTo>
                  <a:pt x="337566" y="179451"/>
                </a:lnTo>
                <a:lnTo>
                  <a:pt x="3048" y="346710"/>
                </a:lnTo>
                <a:lnTo>
                  <a:pt x="9906" y="350520"/>
                </a:lnTo>
                <a:lnTo>
                  <a:pt x="9906" y="353927"/>
                </a:lnTo>
                <a:lnTo>
                  <a:pt x="345948" y="185191"/>
                </a:lnTo>
                <a:close/>
              </a:path>
              <a:path w="358140" h="359409">
                <a:moveTo>
                  <a:pt x="9906" y="353927"/>
                </a:moveTo>
                <a:lnTo>
                  <a:pt x="9906" y="350520"/>
                </a:lnTo>
                <a:lnTo>
                  <a:pt x="3048" y="346710"/>
                </a:lnTo>
                <a:lnTo>
                  <a:pt x="3048" y="357371"/>
                </a:lnTo>
                <a:lnTo>
                  <a:pt x="9906" y="353927"/>
                </a:lnTo>
                <a:close/>
              </a:path>
              <a:path w="358140" h="359409">
                <a:moveTo>
                  <a:pt x="345948" y="183642"/>
                </a:moveTo>
                <a:lnTo>
                  <a:pt x="345948" y="175260"/>
                </a:lnTo>
                <a:lnTo>
                  <a:pt x="337566" y="179451"/>
                </a:lnTo>
                <a:lnTo>
                  <a:pt x="345948" y="183642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3628" y="6320028"/>
            <a:ext cx="543560" cy="467359"/>
          </a:xfrm>
          <a:custGeom>
            <a:avLst/>
            <a:gdLst/>
            <a:ahLst/>
            <a:cxnLst/>
            <a:rect l="l" t="t" r="r" b="b"/>
            <a:pathLst>
              <a:path w="543559" h="467359">
                <a:moveTo>
                  <a:pt x="543305" y="467106"/>
                </a:moveTo>
                <a:lnTo>
                  <a:pt x="5433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5" y="4572"/>
                </a:lnTo>
                <a:lnTo>
                  <a:pt x="9905" y="9906"/>
                </a:lnTo>
                <a:lnTo>
                  <a:pt x="533400" y="9906"/>
                </a:lnTo>
                <a:lnTo>
                  <a:pt x="533400" y="4572"/>
                </a:lnTo>
                <a:lnTo>
                  <a:pt x="537972" y="9906"/>
                </a:lnTo>
                <a:lnTo>
                  <a:pt x="537972" y="467106"/>
                </a:lnTo>
                <a:lnTo>
                  <a:pt x="543305" y="467106"/>
                </a:lnTo>
                <a:close/>
              </a:path>
              <a:path w="543559" h="467359">
                <a:moveTo>
                  <a:pt x="9905" y="9906"/>
                </a:moveTo>
                <a:lnTo>
                  <a:pt x="9905" y="4572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543559" h="467359">
                <a:moveTo>
                  <a:pt x="9905" y="457200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5" y="457200"/>
                </a:lnTo>
                <a:close/>
              </a:path>
              <a:path w="543559" h="467359">
                <a:moveTo>
                  <a:pt x="537972" y="457200"/>
                </a:moveTo>
                <a:lnTo>
                  <a:pt x="4572" y="457200"/>
                </a:lnTo>
                <a:lnTo>
                  <a:pt x="9905" y="461772"/>
                </a:lnTo>
                <a:lnTo>
                  <a:pt x="9905" y="467106"/>
                </a:lnTo>
                <a:lnTo>
                  <a:pt x="533400" y="467106"/>
                </a:lnTo>
                <a:lnTo>
                  <a:pt x="533400" y="461772"/>
                </a:lnTo>
                <a:lnTo>
                  <a:pt x="537972" y="457200"/>
                </a:lnTo>
                <a:close/>
              </a:path>
              <a:path w="543559" h="467359">
                <a:moveTo>
                  <a:pt x="9905" y="467106"/>
                </a:moveTo>
                <a:lnTo>
                  <a:pt x="9905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5" y="467106"/>
                </a:lnTo>
                <a:close/>
              </a:path>
              <a:path w="543559" h="467359">
                <a:moveTo>
                  <a:pt x="537972" y="9906"/>
                </a:moveTo>
                <a:lnTo>
                  <a:pt x="533400" y="4572"/>
                </a:lnTo>
                <a:lnTo>
                  <a:pt x="533400" y="9906"/>
                </a:lnTo>
                <a:lnTo>
                  <a:pt x="537972" y="9906"/>
                </a:lnTo>
                <a:close/>
              </a:path>
              <a:path w="543559" h="467359">
                <a:moveTo>
                  <a:pt x="537972" y="457200"/>
                </a:moveTo>
                <a:lnTo>
                  <a:pt x="537972" y="9906"/>
                </a:lnTo>
                <a:lnTo>
                  <a:pt x="533400" y="9906"/>
                </a:lnTo>
                <a:lnTo>
                  <a:pt x="533400" y="457200"/>
                </a:lnTo>
                <a:lnTo>
                  <a:pt x="537972" y="457200"/>
                </a:lnTo>
                <a:close/>
              </a:path>
              <a:path w="543559" h="467359">
                <a:moveTo>
                  <a:pt x="537972" y="467106"/>
                </a:moveTo>
                <a:lnTo>
                  <a:pt x="537972" y="457200"/>
                </a:lnTo>
                <a:lnTo>
                  <a:pt x="533400" y="461772"/>
                </a:lnTo>
                <a:lnTo>
                  <a:pt x="533400" y="467106"/>
                </a:lnTo>
                <a:lnTo>
                  <a:pt x="537972" y="467106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57910" y="2342641"/>
            <a:ext cx="7198359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void bubble_sort (int </a:t>
            </a:r>
            <a:r>
              <a:rPr dirty="0" sz="2400">
                <a:latin typeface="Times New Roman"/>
                <a:cs typeface="Times New Roman"/>
              </a:rPr>
              <a:t>a[ </a:t>
            </a:r>
            <a:r>
              <a:rPr dirty="0" sz="2400" spc="-5">
                <a:latin typeface="Times New Roman"/>
                <a:cs typeface="Times New Roman"/>
              </a:rPr>
              <a:t>], </a:t>
            </a:r>
            <a:r>
              <a:rPr dirty="0" sz="2400">
                <a:latin typeface="Times New Roman"/>
                <a:cs typeface="Times New Roman"/>
              </a:rPr>
              <a:t>int n )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for (i </a:t>
            </a:r>
            <a:r>
              <a:rPr dirty="0" sz="2400">
                <a:latin typeface="Times New Roman"/>
                <a:cs typeface="Times New Roman"/>
              </a:rPr>
              <a:t>= </a:t>
            </a:r>
            <a:r>
              <a:rPr dirty="0" sz="2400" spc="-5">
                <a:latin typeface="Times New Roman"/>
                <a:cs typeface="Times New Roman"/>
              </a:rPr>
              <a:t>n-1,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change=TRUE</a:t>
            </a:r>
            <a:r>
              <a:rPr dirty="0" sz="2400" spc="-5">
                <a:latin typeface="Times New Roman"/>
                <a:cs typeface="Times New Roman"/>
              </a:rPr>
              <a:t>; </a:t>
            </a:r>
            <a:r>
              <a:rPr dirty="0" sz="2400">
                <a:latin typeface="Times New Roman"/>
                <a:cs typeface="Times New Roman"/>
              </a:rPr>
              <a:t>i </a:t>
            </a:r>
            <a:r>
              <a:rPr dirty="0" sz="2400" spc="-5">
                <a:latin typeface="Times New Roman"/>
                <a:cs typeface="Times New Roman"/>
              </a:rPr>
              <a:t>&gt;=1&amp;&amp;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change</a:t>
            </a:r>
            <a:r>
              <a:rPr dirty="0" sz="2400" spc="-5">
                <a:latin typeface="Times New Roman"/>
                <a:cs typeface="Times New Roman"/>
              </a:rPr>
              <a:t>; </a:t>
            </a:r>
            <a:r>
              <a:rPr dirty="0" sz="2400">
                <a:latin typeface="Times New Roman"/>
                <a:cs typeface="Times New Roman"/>
              </a:rPr>
              <a:t>- </a:t>
            </a:r>
            <a:r>
              <a:rPr dirty="0" sz="2400" spc="-5">
                <a:latin typeface="Times New Roman"/>
                <a:cs typeface="Times New Roman"/>
              </a:rPr>
              <a:t>-i 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1155700" marR="3599815" indent="-76200">
              <a:lnSpc>
                <a:spcPct val="100000"/>
              </a:lnSpc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change= </a:t>
            </a:r>
            <a:r>
              <a:rPr dirty="0" sz="2400" spc="-35" b="1">
                <a:solidFill>
                  <a:srgbClr val="CC0000"/>
                </a:solidFill>
                <a:latin typeface="Times New Roman"/>
                <a:cs typeface="Times New Roman"/>
              </a:rPr>
              <a:t>FALSE</a:t>
            </a:r>
            <a:r>
              <a:rPr dirty="0" sz="2400" spc="-35">
                <a:latin typeface="Times New Roman"/>
                <a:cs typeface="Times New Roman"/>
              </a:rPr>
              <a:t>;  </a:t>
            </a:r>
            <a:r>
              <a:rPr dirty="0" sz="2400" spc="-5">
                <a:latin typeface="Times New Roman"/>
                <a:cs typeface="Times New Roman"/>
              </a:rPr>
              <a:t>for (j </a:t>
            </a:r>
            <a:r>
              <a:rPr dirty="0" sz="2400">
                <a:latin typeface="Times New Roman"/>
                <a:cs typeface="Times New Roman"/>
              </a:rPr>
              <a:t>= </a:t>
            </a:r>
            <a:r>
              <a:rPr dirty="0" sz="2400" spc="-5">
                <a:latin typeface="Times New Roman"/>
                <a:cs typeface="Times New Roman"/>
              </a:rPr>
              <a:t>0; j&lt; i; ++j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algn="ctr" marL="602615">
              <a:lnSpc>
                <a:spcPct val="100000"/>
              </a:lnSpc>
              <a:spcBef>
                <a:spcPts val="25"/>
              </a:spcBef>
              <a:tabLst>
                <a:tab pos="4043679" algn="l"/>
              </a:tabLst>
            </a:pPr>
            <a:r>
              <a:rPr dirty="0" sz="2400" spc="-5">
                <a:latin typeface="Times New Roman"/>
                <a:cs typeface="Times New Roman"/>
              </a:rPr>
              <a:t>if (a [j] &gt;a[ j+ 1]) </a:t>
            </a:r>
            <a:r>
              <a:rPr dirty="0" sz="2400">
                <a:latin typeface="Times New Roman"/>
                <a:cs typeface="Times New Roman"/>
              </a:rPr>
              <a:t>{ a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[j] </a:t>
            </a:r>
            <a:r>
              <a:rPr dirty="0" sz="2400">
                <a:latin typeface="MS Gothic"/>
                <a:cs typeface="MS Gothic"/>
              </a:rPr>
              <a:t>⇠⇢	</a:t>
            </a:r>
            <a:r>
              <a:rPr dirty="0" sz="2400" spc="-5">
                <a:latin typeface="Times New Roman"/>
                <a:cs typeface="Times New Roman"/>
              </a:rPr>
              <a:t>a[ j+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1];</a:t>
            </a:r>
            <a:endParaRPr sz="2400">
              <a:latin typeface="Times New Roman"/>
              <a:cs typeface="Times New Roman"/>
            </a:endParaRPr>
          </a:p>
          <a:p>
            <a:pPr marL="1612900">
              <a:lnSpc>
                <a:spcPct val="100000"/>
              </a:lnSpc>
              <a:spcBef>
                <a:spcPts val="1415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change=TRUE</a:t>
            </a:r>
            <a:r>
              <a:rPr dirty="0" sz="2400" spc="-5">
                <a:latin typeface="Times New Roman"/>
                <a:cs typeface="Times New Roman"/>
              </a:rPr>
              <a:t>;}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dirty="0" sz="2400" spc="-5">
                <a:latin typeface="Times New Roman"/>
                <a:cs typeface="Times New Roman"/>
              </a:rPr>
              <a:t>}}//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bubble_sort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5069" y="1033525"/>
            <a:ext cx="323723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改进的起泡排序算法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7741" y="1976882"/>
            <a:ext cx="7760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CC0000"/>
                </a:solidFill>
              </a:rPr>
              <a:t>例：</a:t>
            </a:r>
            <a:r>
              <a:rPr dirty="0"/>
              <a:t>关键字序</a:t>
            </a:r>
            <a:r>
              <a:rPr dirty="0" spc="570"/>
              <a:t>列</a:t>
            </a:r>
            <a:r>
              <a:rPr dirty="0" spc="-5">
                <a:latin typeface="Times New Roman"/>
                <a:cs typeface="Times New Roman"/>
              </a:rPr>
              <a:t>T=(21</a:t>
            </a:r>
            <a:r>
              <a:rPr dirty="0" spc="-5"/>
              <a:t>，</a:t>
            </a:r>
            <a:r>
              <a:rPr dirty="0" spc="-5">
                <a:latin typeface="Times New Roman"/>
                <a:cs typeface="Times New Roman"/>
              </a:rPr>
              <a:t>25</a:t>
            </a:r>
            <a:r>
              <a:rPr dirty="0" spc="-5"/>
              <a:t>，</a:t>
            </a:r>
            <a:r>
              <a:rPr dirty="0" spc="-5">
                <a:latin typeface="Times New Roman"/>
                <a:cs typeface="Times New Roman"/>
              </a:rPr>
              <a:t>49</a:t>
            </a:r>
            <a:r>
              <a:rPr dirty="0" spc="-5"/>
              <a:t>，</a:t>
            </a:r>
            <a:r>
              <a:rPr dirty="0" spc="-5">
                <a:latin typeface="Times New Roman"/>
                <a:cs typeface="Times New Roman"/>
              </a:rPr>
              <a:t>25*</a:t>
            </a:r>
            <a:r>
              <a:rPr dirty="0" spc="-5"/>
              <a:t>，</a:t>
            </a:r>
            <a:r>
              <a:rPr dirty="0" spc="-5">
                <a:latin typeface="Times New Roman"/>
                <a:cs typeface="Times New Roman"/>
              </a:rPr>
              <a:t>16</a:t>
            </a:r>
            <a:r>
              <a:rPr dirty="0" spc="-5"/>
              <a:t>，</a:t>
            </a:r>
            <a:r>
              <a:rPr dirty="0" spc="-5">
                <a:latin typeface="Times New Roman"/>
                <a:cs typeface="Times New Roman"/>
              </a:rPr>
              <a:t>08</a:t>
            </a:r>
            <a:r>
              <a:rPr dirty="0" spc="-5"/>
              <a:t>），</a:t>
            </a:r>
            <a:r>
              <a:rPr dirty="0"/>
              <a:t>请写出 起泡排序的具体实现过程。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52086" y="2782611"/>
            <a:ext cx="4392930" cy="309816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770"/>
              </a:spcBef>
            </a:pP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r>
              <a:rPr dirty="0" sz="2800" spc="-5" b="1">
                <a:latin typeface="宋体"/>
                <a:cs typeface="宋体"/>
              </a:rPr>
              <a:t>， 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16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70" b="1">
                <a:latin typeface="宋体"/>
                <a:cs typeface="宋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670"/>
              </a:spcBef>
            </a:pP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25*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16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740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08</a:t>
            </a:r>
            <a:r>
              <a:rPr dirty="0" sz="2800" spc="-2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725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675"/>
              </a:spcBef>
            </a:pP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5" b="1">
                <a:latin typeface="宋体"/>
                <a:cs typeface="宋体"/>
              </a:rPr>
              <a:t> </a:t>
            </a: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16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725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08</a:t>
            </a:r>
            <a:r>
              <a:rPr dirty="0" sz="2800" spc="-2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670"/>
              </a:spcBef>
            </a:pP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16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725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08</a:t>
            </a:r>
            <a:r>
              <a:rPr dirty="0" sz="2800" spc="-2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0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16</a:t>
            </a:r>
            <a:r>
              <a:rPr dirty="0" sz="2800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08</a:t>
            </a:r>
            <a:r>
              <a:rPr dirty="0" sz="2800" spc="-3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5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30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08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16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5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0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725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6814" y="2769800"/>
            <a:ext cx="1097915" cy="3226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初态： </a:t>
            </a: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800" b="1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dirty="0" sz="2800" spc="-10" b="1">
                <a:solidFill>
                  <a:srgbClr val="008000"/>
                </a:solidFill>
                <a:latin typeface="新宋体"/>
                <a:cs typeface="新宋体"/>
              </a:rPr>
              <a:t>趟 </a:t>
            </a: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800" b="1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dirty="0" sz="2800" spc="-10" b="1">
                <a:solidFill>
                  <a:srgbClr val="008000"/>
                </a:solidFill>
                <a:latin typeface="新宋体"/>
                <a:cs typeface="新宋体"/>
              </a:rPr>
              <a:t>趟 </a:t>
            </a: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800" b="1">
                <a:solidFill>
                  <a:srgbClr val="008000"/>
                </a:solidFill>
                <a:latin typeface="Times New Roman"/>
                <a:cs typeface="Times New Roman"/>
              </a:rPr>
              <a:t>3</a:t>
            </a:r>
            <a:r>
              <a:rPr dirty="0" sz="2800" spc="-10" b="1">
                <a:solidFill>
                  <a:srgbClr val="008000"/>
                </a:solidFill>
                <a:latin typeface="新宋体"/>
                <a:cs typeface="新宋体"/>
              </a:rPr>
              <a:t>趟 </a:t>
            </a: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800" b="1">
                <a:solidFill>
                  <a:srgbClr val="008000"/>
                </a:solidFill>
                <a:latin typeface="Times New Roman"/>
                <a:cs typeface="Times New Roman"/>
              </a:rPr>
              <a:t>4</a:t>
            </a:r>
            <a:r>
              <a:rPr dirty="0" sz="2800" spc="-10" b="1">
                <a:solidFill>
                  <a:srgbClr val="008000"/>
                </a:solidFill>
                <a:latin typeface="新宋体"/>
                <a:cs typeface="新宋体"/>
              </a:rPr>
              <a:t>趟 </a:t>
            </a:r>
            <a:r>
              <a:rPr dirty="0" sz="280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800" b="1">
                <a:solidFill>
                  <a:srgbClr val="008000"/>
                </a:solidFill>
                <a:latin typeface="Times New Roman"/>
                <a:cs typeface="Times New Roman"/>
              </a:rPr>
              <a:t>5</a:t>
            </a:r>
            <a:r>
              <a:rPr dirty="0" sz="2800" spc="-10" b="1">
                <a:solidFill>
                  <a:srgbClr val="008000"/>
                </a:solidFill>
                <a:latin typeface="新宋体"/>
                <a:cs typeface="新宋体"/>
              </a:rPr>
              <a:t>趟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9735" y="3246501"/>
            <a:ext cx="400050" cy="2532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3630" y="1040383"/>
            <a:ext cx="324231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冒泡排序的算法分析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063" y="1702562"/>
            <a:ext cx="7884159" cy="291528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最好情况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b="1">
                <a:latin typeface="新宋体"/>
                <a:cs typeface="新宋体"/>
              </a:rPr>
              <a:t>初始排列已经有序，只执行一趟起泡，</a:t>
            </a:r>
            <a:r>
              <a:rPr dirty="0" sz="2400" spc="-10" b="1">
                <a:latin typeface="新宋体"/>
                <a:cs typeface="新宋体"/>
              </a:rPr>
              <a:t>做</a:t>
            </a:r>
            <a:r>
              <a:rPr dirty="0" sz="2400" spc="-595" b="1">
                <a:latin typeface="新宋体"/>
                <a:cs typeface="新宋体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新宋体"/>
                <a:cs typeface="新宋体"/>
              </a:rPr>
              <a:t>-</a:t>
            </a:r>
            <a:r>
              <a:rPr dirty="0" sz="2400" spc="-5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400" b="1">
                <a:latin typeface="新宋体"/>
                <a:cs typeface="新宋体"/>
              </a:rPr>
              <a:t>次关键码比较，不移动对象。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ct val="130000"/>
              </a:lnSpc>
              <a:tabLst>
                <a:tab pos="1261110" algn="l"/>
                <a:tab pos="2459990" algn="l"/>
                <a:tab pos="6033135" algn="l"/>
              </a:tabLst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最坏情形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b="1">
                <a:latin typeface="新宋体"/>
                <a:cs typeface="新宋体"/>
              </a:rPr>
              <a:t>初始排列逆序，算法要执行</a:t>
            </a:r>
            <a:r>
              <a:rPr dirty="0" sz="2400" b="1" i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b="1">
                <a:latin typeface="新宋体"/>
                <a:cs typeface="新宋体"/>
              </a:rPr>
              <a:t>1</a:t>
            </a:r>
            <a:r>
              <a:rPr dirty="0" sz="2400" spc="-5" b="1">
                <a:latin typeface="新宋体"/>
                <a:cs typeface="新宋体"/>
              </a:rPr>
              <a:t>趟起泡，</a:t>
            </a:r>
            <a:r>
              <a:rPr dirty="0" sz="2400" spc="-15" b="1">
                <a:latin typeface="新宋体"/>
                <a:cs typeface="新宋体"/>
              </a:rPr>
              <a:t>第</a:t>
            </a:r>
            <a:r>
              <a:rPr dirty="0" sz="2400" spc="5" b="1" i="1">
                <a:latin typeface="Times New Roman"/>
                <a:cs typeface="Times New Roman"/>
              </a:rPr>
              <a:t>i</a:t>
            </a:r>
            <a:r>
              <a:rPr dirty="0" sz="2400" spc="-10" b="1">
                <a:latin typeface="新宋体"/>
                <a:cs typeface="新宋体"/>
              </a:rPr>
              <a:t>趟 </a:t>
            </a:r>
            <a:r>
              <a:rPr dirty="0" sz="2400" spc="-5" b="1">
                <a:latin typeface="Times New Roman"/>
                <a:cs typeface="Times New Roman"/>
              </a:rPr>
              <a:t>(</a:t>
            </a:r>
            <a:r>
              <a:rPr dirty="0" sz="2400" spc="-10" b="1">
                <a:latin typeface="Times New Roman"/>
                <a:cs typeface="Times New Roman"/>
              </a:rPr>
              <a:t>1</a:t>
            </a:r>
            <a:r>
              <a:rPr dirty="0" sz="2400" spc="-5" b="1">
                <a:latin typeface="Symbol"/>
                <a:cs typeface="Symbol"/>
              </a:rPr>
              <a:t>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Symbol"/>
                <a:cs typeface="Symbol"/>
              </a:rPr>
              <a:t>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b="1">
                <a:latin typeface="新宋体"/>
                <a:cs typeface="新宋体"/>
              </a:rPr>
              <a:t>做了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b="1" i="1">
                <a:latin typeface="Times New Roman"/>
                <a:cs typeface="Times New Roman"/>
              </a:rPr>
              <a:t>-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i	</a:t>
            </a:r>
            <a:r>
              <a:rPr dirty="0" sz="2400" b="1">
                <a:latin typeface="新宋体"/>
                <a:cs typeface="新宋体"/>
              </a:rPr>
              <a:t>次关键码比较，执行了</a:t>
            </a:r>
            <a:r>
              <a:rPr dirty="0" sz="2400" spc="-5" b="1" i="1">
                <a:latin typeface="Times New Roman"/>
                <a:cs typeface="Times New Roman"/>
              </a:rPr>
              <a:t>n-</a:t>
            </a:r>
            <a:r>
              <a:rPr dirty="0" sz="2400" b="1" i="1">
                <a:latin typeface="Times New Roman"/>
                <a:cs typeface="Times New Roman"/>
              </a:rPr>
              <a:t>i	</a:t>
            </a:r>
            <a:r>
              <a:rPr dirty="0" sz="2400" b="1">
                <a:latin typeface="新宋体"/>
                <a:cs typeface="新宋体"/>
              </a:rPr>
              <a:t>次对象交换。 </a:t>
            </a:r>
            <a:r>
              <a:rPr dirty="0" sz="2400" spc="-5" b="1">
                <a:latin typeface="新宋体"/>
                <a:cs typeface="新宋体"/>
              </a:rPr>
              <a:t>此时的比较总次数</a:t>
            </a:r>
            <a:r>
              <a:rPr dirty="0" sz="2400" b="1" i="1">
                <a:latin typeface="Times New Roman"/>
                <a:cs typeface="Times New Roman"/>
              </a:rPr>
              <a:t>KCN</a:t>
            </a:r>
            <a:r>
              <a:rPr dirty="0" sz="2400" b="1">
                <a:latin typeface="新宋体"/>
                <a:cs typeface="新宋体"/>
              </a:rPr>
              <a:t>和记录移动次</a:t>
            </a:r>
            <a:r>
              <a:rPr dirty="0" sz="2400" spc="-10" b="1">
                <a:latin typeface="新宋体"/>
                <a:cs typeface="新宋体"/>
              </a:rPr>
              <a:t>数</a:t>
            </a:r>
            <a:r>
              <a:rPr dirty="0" sz="2400" b="1" i="1">
                <a:latin typeface="Times New Roman"/>
                <a:cs typeface="Times New Roman"/>
              </a:rPr>
              <a:t>RMN</a:t>
            </a:r>
            <a:r>
              <a:rPr dirty="0" sz="2400" b="1">
                <a:latin typeface="新宋体"/>
                <a:cs typeface="新宋体"/>
              </a:rPr>
              <a:t>为：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9007" y="4876800"/>
            <a:ext cx="4953000" cy="1565910"/>
          </a:xfrm>
          <a:custGeom>
            <a:avLst/>
            <a:gdLst/>
            <a:ahLst/>
            <a:cxnLst/>
            <a:rect l="l" t="t" r="r" b="b"/>
            <a:pathLst>
              <a:path w="4953000" h="1565910">
                <a:moveTo>
                  <a:pt x="0" y="0"/>
                </a:moveTo>
                <a:lnTo>
                  <a:pt x="0" y="1565910"/>
                </a:lnTo>
                <a:lnTo>
                  <a:pt x="4952999" y="1565910"/>
                </a:lnTo>
                <a:lnTo>
                  <a:pt x="4952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13870" y="5262449"/>
            <a:ext cx="147320" cy="3479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2100" spc="5" b="1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7496" y="5676773"/>
            <a:ext cx="35052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200" spc="15" b="1" i="1">
                <a:latin typeface="Times New Roman"/>
                <a:cs typeface="Times New Roman"/>
              </a:rPr>
              <a:t>n </a:t>
            </a:r>
            <a:r>
              <a:rPr dirty="0" sz="1200" spc="15">
                <a:latin typeface="Symbol"/>
                <a:cs typeface="Symbol"/>
              </a:rPr>
              <a:t>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15" b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1141" y="6206363"/>
            <a:ext cx="30162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200" spc="5" b="1" i="1">
                <a:latin typeface="Times New Roman"/>
                <a:cs typeface="Times New Roman"/>
              </a:rPr>
              <a:t>i </a:t>
            </a:r>
            <a:r>
              <a:rPr dirty="0" sz="1200" spc="15">
                <a:latin typeface="Symbol"/>
                <a:cs typeface="Symbol"/>
              </a:rPr>
              <a:t>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15" b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066" y="4891938"/>
            <a:ext cx="350520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200" spc="15" b="1" i="1">
                <a:latin typeface="Times New Roman"/>
                <a:cs typeface="Times New Roman"/>
              </a:rPr>
              <a:t>n </a:t>
            </a:r>
            <a:r>
              <a:rPr dirty="0" sz="1200" spc="15">
                <a:latin typeface="Symbol"/>
                <a:cs typeface="Symbol"/>
              </a:rPr>
              <a:t>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15" b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27711" y="5421529"/>
            <a:ext cx="301625" cy="213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200" spc="5" b="1" i="1">
                <a:latin typeface="Times New Roman"/>
                <a:cs typeface="Times New Roman"/>
              </a:rPr>
              <a:t>i </a:t>
            </a:r>
            <a:r>
              <a:rPr dirty="0" sz="1200" spc="15">
                <a:latin typeface="Symbol"/>
                <a:cs typeface="Symbol"/>
              </a:rPr>
              <a:t>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15" b="1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5138" y="5703498"/>
            <a:ext cx="1804670" cy="50863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019175" algn="l"/>
                <a:tab pos="1320165" algn="l"/>
              </a:tabLst>
            </a:pPr>
            <a:r>
              <a:rPr dirty="0" sz="2100" spc="10" b="1" i="1">
                <a:latin typeface="Times New Roman"/>
                <a:cs typeface="Times New Roman"/>
              </a:rPr>
              <a:t>RMN	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5">
                <a:latin typeface="Times New Roman"/>
                <a:cs typeface="Times New Roman"/>
              </a:rPr>
              <a:t>	</a:t>
            </a:r>
            <a:r>
              <a:rPr dirty="0" sz="2100" spc="5" b="1">
                <a:latin typeface="Times New Roman"/>
                <a:cs typeface="Times New Roman"/>
              </a:rPr>
              <a:t>3</a:t>
            </a:r>
            <a:r>
              <a:rPr dirty="0" sz="2100" spc="-215" b="1">
                <a:latin typeface="Times New Roman"/>
                <a:cs typeface="Times New Roman"/>
              </a:rPr>
              <a:t> </a:t>
            </a:r>
            <a:r>
              <a:rPr dirty="0" baseline="-8818" sz="4725" spc="-3082">
                <a:latin typeface="Symbol"/>
                <a:cs typeface="Symbol"/>
              </a:rPr>
              <a:t></a:t>
            </a:r>
            <a:endParaRPr baseline="-8818" sz="4725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5138" y="4918576"/>
            <a:ext cx="1520825" cy="50863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934719" algn="l"/>
              </a:tabLst>
            </a:pPr>
            <a:r>
              <a:rPr dirty="0" sz="2100" spc="5" b="1" i="1">
                <a:latin typeface="Times New Roman"/>
                <a:cs typeface="Times New Roman"/>
              </a:rPr>
              <a:t>KCN	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240">
                <a:latin typeface="Times New Roman"/>
                <a:cs typeface="Times New Roman"/>
              </a:rPr>
              <a:t> </a:t>
            </a:r>
            <a:r>
              <a:rPr dirty="0" baseline="-8818" sz="4725" spc="-3082">
                <a:latin typeface="Symbol"/>
                <a:cs typeface="Symbol"/>
              </a:rPr>
              <a:t></a:t>
            </a:r>
            <a:endParaRPr baseline="-8818" sz="472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0328" y="5837718"/>
            <a:ext cx="2820670" cy="557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5080">
              <a:lnSpc>
                <a:spcPts val="2085"/>
              </a:lnSpc>
              <a:spcBef>
                <a:spcPts val="110"/>
              </a:spcBef>
              <a:tabLst>
                <a:tab pos="415925" algn="l"/>
                <a:tab pos="692785" algn="l"/>
                <a:tab pos="1042669" algn="l"/>
                <a:tab pos="1376680" algn="l"/>
                <a:tab pos="1649730" algn="l"/>
                <a:tab pos="2283460" algn="l"/>
              </a:tabLst>
            </a:pPr>
            <a:r>
              <a:rPr dirty="0" sz="2100">
                <a:latin typeface="Times New Roman"/>
                <a:cs typeface="Times New Roman"/>
              </a:rPr>
              <a:t>(</a:t>
            </a:r>
            <a:r>
              <a:rPr dirty="0" sz="2100" spc="-140">
                <a:latin typeface="Times New Roman"/>
                <a:cs typeface="Times New Roman"/>
              </a:rPr>
              <a:t> </a:t>
            </a:r>
            <a:r>
              <a:rPr dirty="0" sz="2100" spc="5" b="1" i="1">
                <a:latin typeface="Times New Roman"/>
                <a:cs typeface="Times New Roman"/>
              </a:rPr>
              <a:t>n	</a:t>
            </a:r>
            <a:r>
              <a:rPr dirty="0" sz="2100" spc="5">
                <a:latin typeface="Symbol"/>
                <a:cs typeface="Symbol"/>
              </a:rPr>
              <a:t></a:t>
            </a:r>
            <a:r>
              <a:rPr dirty="0" sz="2100" spc="5">
                <a:latin typeface="Times New Roman"/>
                <a:cs typeface="Times New Roman"/>
              </a:rPr>
              <a:t>	</a:t>
            </a:r>
            <a:r>
              <a:rPr dirty="0" sz="2100" b="1" i="1">
                <a:latin typeface="Times New Roman"/>
                <a:cs typeface="Times New Roman"/>
              </a:rPr>
              <a:t>i</a:t>
            </a:r>
            <a:r>
              <a:rPr dirty="0" sz="2100" spc="-70" b="1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)	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5">
                <a:latin typeface="Times New Roman"/>
                <a:cs typeface="Times New Roman"/>
              </a:rPr>
              <a:t>	</a:t>
            </a:r>
            <a:r>
              <a:rPr dirty="0" u="sng" baseline="35714" sz="3150" spc="7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dirty="0" baseline="35714" sz="3150" spc="7" b="1">
                <a:latin typeface="Times New Roman"/>
                <a:cs typeface="Times New Roman"/>
              </a:rPr>
              <a:t>	</a:t>
            </a:r>
            <a:r>
              <a:rPr dirty="0" sz="2100" spc="5" b="1" i="1">
                <a:latin typeface="Times New Roman"/>
                <a:cs typeface="Times New Roman"/>
              </a:rPr>
              <a:t>n</a:t>
            </a:r>
            <a:r>
              <a:rPr dirty="0" sz="2100" spc="10" b="1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(</a:t>
            </a:r>
            <a:r>
              <a:rPr dirty="0" sz="2100" spc="-140">
                <a:latin typeface="Times New Roman"/>
                <a:cs typeface="Times New Roman"/>
              </a:rPr>
              <a:t> </a:t>
            </a:r>
            <a:r>
              <a:rPr dirty="0" sz="2100" spc="5" b="1" i="1">
                <a:latin typeface="Times New Roman"/>
                <a:cs typeface="Times New Roman"/>
              </a:rPr>
              <a:t>n	</a:t>
            </a:r>
            <a:r>
              <a:rPr dirty="0" sz="2100" spc="5">
                <a:latin typeface="Symbol"/>
                <a:cs typeface="Symbol"/>
              </a:rPr>
              <a:t>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 spc="5" b="1">
                <a:latin typeface="Times New Roman"/>
                <a:cs typeface="Times New Roman"/>
              </a:rPr>
              <a:t>1</a:t>
            </a:r>
            <a:r>
              <a:rPr dirty="0" sz="2100" spc="55" b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algn="ctr" marL="67945">
              <a:lnSpc>
                <a:spcPts val="2085"/>
              </a:lnSpc>
            </a:pPr>
            <a:r>
              <a:rPr dirty="0" sz="2100" spc="5" b="1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6854" y="5052797"/>
            <a:ext cx="2820670" cy="3479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415925" algn="l"/>
                <a:tab pos="692785" algn="l"/>
                <a:tab pos="1042669" algn="l"/>
                <a:tab pos="1370330" algn="l"/>
                <a:tab pos="1649730" algn="l"/>
                <a:tab pos="2283460" algn="l"/>
              </a:tabLst>
            </a:pPr>
            <a:r>
              <a:rPr dirty="0" sz="2100">
                <a:latin typeface="Times New Roman"/>
                <a:cs typeface="Times New Roman"/>
              </a:rPr>
              <a:t>(</a:t>
            </a:r>
            <a:r>
              <a:rPr dirty="0" sz="2100" spc="-140">
                <a:latin typeface="Times New Roman"/>
                <a:cs typeface="Times New Roman"/>
              </a:rPr>
              <a:t> </a:t>
            </a:r>
            <a:r>
              <a:rPr dirty="0" sz="2100" spc="5" b="1" i="1">
                <a:latin typeface="Times New Roman"/>
                <a:cs typeface="Times New Roman"/>
              </a:rPr>
              <a:t>n	</a:t>
            </a:r>
            <a:r>
              <a:rPr dirty="0" sz="2100" spc="5">
                <a:latin typeface="Symbol"/>
                <a:cs typeface="Symbol"/>
              </a:rPr>
              <a:t></a:t>
            </a:r>
            <a:r>
              <a:rPr dirty="0" sz="2100" spc="5">
                <a:latin typeface="Times New Roman"/>
                <a:cs typeface="Times New Roman"/>
              </a:rPr>
              <a:t>	</a:t>
            </a:r>
            <a:r>
              <a:rPr dirty="0" sz="2100" b="1" i="1">
                <a:latin typeface="Times New Roman"/>
                <a:cs typeface="Times New Roman"/>
              </a:rPr>
              <a:t>i</a:t>
            </a:r>
            <a:r>
              <a:rPr dirty="0" sz="2100" spc="-70" b="1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)	</a:t>
            </a:r>
            <a:r>
              <a:rPr dirty="0" sz="2100" spc="5">
                <a:latin typeface="Symbol"/>
                <a:cs typeface="Symbol"/>
              </a:rPr>
              <a:t></a:t>
            </a:r>
            <a:r>
              <a:rPr dirty="0" sz="2100" spc="5">
                <a:latin typeface="Times New Roman"/>
                <a:cs typeface="Times New Roman"/>
              </a:rPr>
              <a:t>	</a:t>
            </a:r>
            <a:r>
              <a:rPr dirty="0" u="sng" baseline="35714" sz="3150" spc="7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baseline="35714" sz="3150" spc="7" b="1">
                <a:latin typeface="Times New Roman"/>
                <a:cs typeface="Times New Roman"/>
              </a:rPr>
              <a:t>	</a:t>
            </a:r>
            <a:r>
              <a:rPr dirty="0" sz="2100" spc="5" b="1" i="1">
                <a:latin typeface="Times New Roman"/>
                <a:cs typeface="Times New Roman"/>
              </a:rPr>
              <a:t>n</a:t>
            </a:r>
            <a:r>
              <a:rPr dirty="0" sz="2100" spc="10" b="1" i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(</a:t>
            </a:r>
            <a:r>
              <a:rPr dirty="0" sz="2100" spc="-140">
                <a:latin typeface="Times New Roman"/>
                <a:cs typeface="Times New Roman"/>
              </a:rPr>
              <a:t> </a:t>
            </a:r>
            <a:r>
              <a:rPr dirty="0" sz="2100" spc="5" b="1" i="1">
                <a:latin typeface="Times New Roman"/>
                <a:cs typeface="Times New Roman"/>
              </a:rPr>
              <a:t>n	</a:t>
            </a:r>
            <a:r>
              <a:rPr dirty="0" sz="2100" spc="5">
                <a:latin typeface="Symbol"/>
                <a:cs typeface="Symbol"/>
              </a:rPr>
              <a:t></a:t>
            </a:r>
            <a:r>
              <a:rPr dirty="0" sz="2100" spc="5">
                <a:latin typeface="Times New Roman"/>
                <a:cs typeface="Times New Roman"/>
              </a:rPr>
              <a:t> </a:t>
            </a:r>
            <a:r>
              <a:rPr dirty="0" sz="2100" spc="5" b="1">
                <a:latin typeface="Times New Roman"/>
                <a:cs typeface="Times New Roman"/>
              </a:rPr>
              <a:t>1</a:t>
            </a:r>
            <a:r>
              <a:rPr dirty="0" sz="2100" spc="65" b="1">
                <a:latin typeface="Times New Roman"/>
                <a:cs typeface="Times New Roman"/>
              </a:rPr>
              <a:t> </a:t>
            </a:r>
            <a:r>
              <a:rPr dirty="0" sz="210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006856"/>
            <a:ext cx="166116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黑体"/>
                <a:cs typeface="黑体"/>
              </a:rPr>
              <a:t>8.1</a:t>
            </a:r>
            <a:r>
              <a:rPr dirty="0" sz="3200" spc="-75">
                <a:latin typeface="黑体"/>
                <a:cs typeface="黑体"/>
              </a:rPr>
              <a:t> </a:t>
            </a:r>
            <a:r>
              <a:rPr dirty="0" sz="3200" spc="-5">
                <a:latin typeface="黑体"/>
                <a:cs typeface="黑体"/>
              </a:rPr>
              <a:t>概述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7741" y="1805475"/>
            <a:ext cx="7428865" cy="969644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2800" b="1">
                <a:latin typeface="Times New Roman"/>
                <a:cs typeface="Times New Roman"/>
              </a:rPr>
              <a:t>1.</a:t>
            </a:r>
            <a:r>
              <a:rPr dirty="0" sz="2800" spc="-1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黑体"/>
                <a:cs typeface="黑体"/>
              </a:rPr>
              <a:t>什么是排序？</a:t>
            </a:r>
            <a:endParaRPr sz="2800">
              <a:latin typeface="黑体"/>
              <a:cs typeface="黑体"/>
            </a:endParaRPr>
          </a:p>
          <a:p>
            <a:pPr marL="371475">
              <a:lnSpc>
                <a:spcPct val="100000"/>
              </a:lnSpc>
              <a:spcBef>
                <a:spcPts val="550"/>
              </a:spcBef>
            </a:pPr>
            <a:r>
              <a:rPr dirty="0" sz="2400" spc="-5" b="1">
                <a:latin typeface="新宋体"/>
                <a:cs typeface="新宋体"/>
              </a:rPr>
              <a:t>将一组杂乱无章</a:t>
            </a:r>
            <a:r>
              <a:rPr dirty="0" sz="2400" spc="5" b="1">
                <a:latin typeface="新宋体"/>
                <a:cs typeface="新宋体"/>
              </a:rPr>
              <a:t>的</a:t>
            </a:r>
            <a:r>
              <a:rPr dirty="0" sz="2400" b="1">
                <a:solidFill>
                  <a:srgbClr val="A50021"/>
                </a:solidFill>
                <a:latin typeface="新宋体"/>
                <a:cs typeface="新宋体"/>
              </a:rPr>
              <a:t>数据</a:t>
            </a:r>
            <a:r>
              <a:rPr dirty="0" sz="2400" b="1">
                <a:latin typeface="新宋体"/>
                <a:cs typeface="新宋体"/>
              </a:rPr>
              <a:t>按一定的</a:t>
            </a:r>
            <a:r>
              <a:rPr dirty="0" sz="2400" b="1">
                <a:solidFill>
                  <a:srgbClr val="A50021"/>
                </a:solidFill>
                <a:latin typeface="新宋体"/>
                <a:cs typeface="新宋体"/>
              </a:rPr>
              <a:t>规律</a:t>
            </a:r>
            <a:r>
              <a:rPr dirty="0" sz="2400" b="1">
                <a:latin typeface="新宋体"/>
                <a:cs typeface="新宋体"/>
              </a:rPr>
              <a:t>顺次排列起来。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530" y="2888742"/>
            <a:ext cx="3156585" cy="1146810"/>
          </a:xfrm>
          <a:custGeom>
            <a:avLst/>
            <a:gdLst/>
            <a:ahLst/>
            <a:cxnLst/>
            <a:rect l="l" t="t" r="r" b="b"/>
            <a:pathLst>
              <a:path w="3156585" h="1146810">
                <a:moveTo>
                  <a:pt x="1690510" y="582167"/>
                </a:moveTo>
                <a:lnTo>
                  <a:pt x="102107" y="582168"/>
                </a:lnTo>
                <a:lnTo>
                  <a:pt x="33656" y="608533"/>
                </a:lnTo>
                <a:lnTo>
                  <a:pt x="761" y="674369"/>
                </a:lnTo>
                <a:lnTo>
                  <a:pt x="0" y="684276"/>
                </a:lnTo>
                <a:lnTo>
                  <a:pt x="0" y="1044701"/>
                </a:lnTo>
                <a:lnTo>
                  <a:pt x="762" y="1054608"/>
                </a:lnTo>
                <a:lnTo>
                  <a:pt x="2286" y="1065276"/>
                </a:lnTo>
                <a:lnTo>
                  <a:pt x="11182" y="1091042"/>
                </a:lnTo>
                <a:lnTo>
                  <a:pt x="25146" y="1111295"/>
                </a:lnTo>
                <a:lnTo>
                  <a:pt x="25146" y="685038"/>
                </a:lnTo>
                <a:lnTo>
                  <a:pt x="25908" y="675894"/>
                </a:lnTo>
                <a:lnTo>
                  <a:pt x="25908" y="677418"/>
                </a:lnTo>
                <a:lnTo>
                  <a:pt x="26670" y="672846"/>
                </a:lnTo>
                <a:lnTo>
                  <a:pt x="26679" y="669759"/>
                </a:lnTo>
                <a:lnTo>
                  <a:pt x="28956" y="660654"/>
                </a:lnTo>
                <a:lnTo>
                  <a:pt x="28956" y="662177"/>
                </a:lnTo>
                <a:lnTo>
                  <a:pt x="31242" y="655891"/>
                </a:lnTo>
                <a:lnTo>
                  <a:pt x="31242" y="655319"/>
                </a:lnTo>
                <a:lnTo>
                  <a:pt x="34290" y="648614"/>
                </a:lnTo>
                <a:lnTo>
                  <a:pt x="34290" y="648461"/>
                </a:lnTo>
                <a:lnTo>
                  <a:pt x="35052" y="646938"/>
                </a:lnTo>
                <a:lnTo>
                  <a:pt x="35052" y="647191"/>
                </a:lnTo>
                <a:lnTo>
                  <a:pt x="38100" y="642111"/>
                </a:lnTo>
                <a:lnTo>
                  <a:pt x="38100" y="641604"/>
                </a:lnTo>
                <a:lnTo>
                  <a:pt x="42671" y="635725"/>
                </a:lnTo>
                <a:lnTo>
                  <a:pt x="42671" y="635507"/>
                </a:lnTo>
                <a:lnTo>
                  <a:pt x="47243" y="630935"/>
                </a:lnTo>
                <a:lnTo>
                  <a:pt x="47243" y="630174"/>
                </a:lnTo>
                <a:lnTo>
                  <a:pt x="54102" y="624840"/>
                </a:lnTo>
                <a:lnTo>
                  <a:pt x="54102" y="625009"/>
                </a:lnTo>
                <a:lnTo>
                  <a:pt x="58674" y="621453"/>
                </a:lnTo>
                <a:lnTo>
                  <a:pt x="58674" y="621029"/>
                </a:lnTo>
                <a:lnTo>
                  <a:pt x="66294" y="616457"/>
                </a:lnTo>
                <a:lnTo>
                  <a:pt x="66294" y="616838"/>
                </a:lnTo>
                <a:lnTo>
                  <a:pt x="72390" y="613791"/>
                </a:lnTo>
                <a:lnTo>
                  <a:pt x="72390" y="613410"/>
                </a:lnTo>
                <a:lnTo>
                  <a:pt x="80010" y="610361"/>
                </a:lnTo>
                <a:lnTo>
                  <a:pt x="80010" y="610916"/>
                </a:lnTo>
                <a:lnTo>
                  <a:pt x="86106" y="609253"/>
                </a:lnTo>
                <a:lnTo>
                  <a:pt x="86106" y="608838"/>
                </a:lnTo>
                <a:lnTo>
                  <a:pt x="95250" y="607313"/>
                </a:lnTo>
                <a:lnTo>
                  <a:pt x="95250" y="608012"/>
                </a:lnTo>
                <a:lnTo>
                  <a:pt x="102107" y="607441"/>
                </a:lnTo>
                <a:lnTo>
                  <a:pt x="102870" y="607313"/>
                </a:lnTo>
                <a:lnTo>
                  <a:pt x="1688592" y="607313"/>
                </a:lnTo>
                <a:lnTo>
                  <a:pt x="1688592" y="582929"/>
                </a:lnTo>
                <a:lnTo>
                  <a:pt x="1690510" y="582167"/>
                </a:lnTo>
                <a:close/>
              </a:path>
              <a:path w="3156585" h="1146810">
                <a:moveTo>
                  <a:pt x="27432" y="1060704"/>
                </a:moveTo>
                <a:lnTo>
                  <a:pt x="25908" y="1051560"/>
                </a:lnTo>
                <a:lnTo>
                  <a:pt x="25908" y="1053083"/>
                </a:lnTo>
                <a:lnTo>
                  <a:pt x="25146" y="1043939"/>
                </a:lnTo>
                <a:lnTo>
                  <a:pt x="25146" y="1111295"/>
                </a:lnTo>
                <a:lnTo>
                  <a:pt x="26670" y="1113506"/>
                </a:lnTo>
                <a:lnTo>
                  <a:pt x="26670" y="1059180"/>
                </a:lnTo>
                <a:lnTo>
                  <a:pt x="27432" y="1060704"/>
                </a:lnTo>
                <a:close/>
              </a:path>
              <a:path w="3156585" h="1146810">
                <a:moveTo>
                  <a:pt x="27432" y="668274"/>
                </a:moveTo>
                <a:lnTo>
                  <a:pt x="26670" y="669797"/>
                </a:lnTo>
                <a:lnTo>
                  <a:pt x="26670" y="672846"/>
                </a:lnTo>
                <a:lnTo>
                  <a:pt x="27432" y="668274"/>
                </a:lnTo>
                <a:close/>
              </a:path>
              <a:path w="3156585" h="1146810">
                <a:moveTo>
                  <a:pt x="32004" y="1075182"/>
                </a:moveTo>
                <a:lnTo>
                  <a:pt x="28956" y="1066800"/>
                </a:lnTo>
                <a:lnTo>
                  <a:pt x="28956" y="1068323"/>
                </a:lnTo>
                <a:lnTo>
                  <a:pt x="26670" y="1059180"/>
                </a:lnTo>
                <a:lnTo>
                  <a:pt x="26679" y="1113520"/>
                </a:lnTo>
                <a:lnTo>
                  <a:pt x="31242" y="1117374"/>
                </a:lnTo>
                <a:lnTo>
                  <a:pt x="31242" y="1073658"/>
                </a:lnTo>
                <a:lnTo>
                  <a:pt x="32004" y="1075182"/>
                </a:lnTo>
                <a:close/>
              </a:path>
              <a:path w="3156585" h="1146810">
                <a:moveTo>
                  <a:pt x="32004" y="653796"/>
                </a:moveTo>
                <a:lnTo>
                  <a:pt x="31242" y="655319"/>
                </a:lnTo>
                <a:lnTo>
                  <a:pt x="31242" y="655891"/>
                </a:lnTo>
                <a:lnTo>
                  <a:pt x="32004" y="653796"/>
                </a:lnTo>
                <a:close/>
              </a:path>
              <a:path w="3156585" h="1146810">
                <a:moveTo>
                  <a:pt x="34575" y="1080992"/>
                </a:moveTo>
                <a:lnTo>
                  <a:pt x="31242" y="1073658"/>
                </a:lnTo>
                <a:lnTo>
                  <a:pt x="31242" y="1117374"/>
                </a:lnTo>
                <a:lnTo>
                  <a:pt x="34290" y="1119950"/>
                </a:lnTo>
                <a:lnTo>
                  <a:pt x="34290" y="1080516"/>
                </a:lnTo>
                <a:lnTo>
                  <a:pt x="34575" y="1080992"/>
                </a:lnTo>
                <a:close/>
              </a:path>
              <a:path w="3156585" h="1146810">
                <a:moveTo>
                  <a:pt x="35052" y="646938"/>
                </a:moveTo>
                <a:lnTo>
                  <a:pt x="34290" y="648461"/>
                </a:lnTo>
                <a:lnTo>
                  <a:pt x="34575" y="647985"/>
                </a:lnTo>
                <a:lnTo>
                  <a:pt x="35052" y="646938"/>
                </a:lnTo>
                <a:close/>
              </a:path>
              <a:path w="3156585" h="1146810">
                <a:moveTo>
                  <a:pt x="34575" y="647985"/>
                </a:moveTo>
                <a:lnTo>
                  <a:pt x="34290" y="648461"/>
                </a:lnTo>
                <a:lnTo>
                  <a:pt x="34290" y="648614"/>
                </a:lnTo>
                <a:lnTo>
                  <a:pt x="34575" y="647985"/>
                </a:lnTo>
                <a:close/>
              </a:path>
              <a:path w="3156585" h="1146810">
                <a:moveTo>
                  <a:pt x="35052" y="1082039"/>
                </a:moveTo>
                <a:lnTo>
                  <a:pt x="34575" y="1080992"/>
                </a:lnTo>
                <a:lnTo>
                  <a:pt x="34290" y="1080516"/>
                </a:lnTo>
                <a:lnTo>
                  <a:pt x="35052" y="1082039"/>
                </a:lnTo>
                <a:close/>
              </a:path>
              <a:path w="3156585" h="1146810">
                <a:moveTo>
                  <a:pt x="35052" y="1120594"/>
                </a:moveTo>
                <a:lnTo>
                  <a:pt x="35052" y="1082039"/>
                </a:lnTo>
                <a:lnTo>
                  <a:pt x="34290" y="1080516"/>
                </a:lnTo>
                <a:lnTo>
                  <a:pt x="34290" y="1119950"/>
                </a:lnTo>
                <a:lnTo>
                  <a:pt x="35052" y="1120594"/>
                </a:lnTo>
                <a:close/>
              </a:path>
              <a:path w="3156585" h="1146810">
                <a:moveTo>
                  <a:pt x="35052" y="647191"/>
                </a:moveTo>
                <a:lnTo>
                  <a:pt x="35052" y="646938"/>
                </a:lnTo>
                <a:lnTo>
                  <a:pt x="34575" y="647985"/>
                </a:lnTo>
                <a:lnTo>
                  <a:pt x="35052" y="647191"/>
                </a:lnTo>
                <a:close/>
              </a:path>
              <a:path w="3156585" h="1146810">
                <a:moveTo>
                  <a:pt x="38862" y="1088136"/>
                </a:moveTo>
                <a:lnTo>
                  <a:pt x="34575" y="1080992"/>
                </a:lnTo>
                <a:lnTo>
                  <a:pt x="35052" y="1082039"/>
                </a:lnTo>
                <a:lnTo>
                  <a:pt x="35052" y="1120594"/>
                </a:lnTo>
                <a:lnTo>
                  <a:pt x="38100" y="1123169"/>
                </a:lnTo>
                <a:lnTo>
                  <a:pt x="38100" y="1087373"/>
                </a:lnTo>
                <a:lnTo>
                  <a:pt x="38862" y="1088136"/>
                </a:lnTo>
                <a:close/>
              </a:path>
              <a:path w="3156585" h="1146810">
                <a:moveTo>
                  <a:pt x="38862" y="640841"/>
                </a:moveTo>
                <a:lnTo>
                  <a:pt x="38100" y="641604"/>
                </a:lnTo>
                <a:lnTo>
                  <a:pt x="38100" y="642111"/>
                </a:lnTo>
                <a:lnTo>
                  <a:pt x="38862" y="640841"/>
                </a:lnTo>
                <a:close/>
              </a:path>
              <a:path w="3156585" h="1146810">
                <a:moveTo>
                  <a:pt x="43433" y="1094232"/>
                </a:moveTo>
                <a:lnTo>
                  <a:pt x="38100" y="1087373"/>
                </a:lnTo>
                <a:lnTo>
                  <a:pt x="38100" y="1123169"/>
                </a:lnTo>
                <a:lnTo>
                  <a:pt x="42672" y="1127032"/>
                </a:lnTo>
                <a:lnTo>
                  <a:pt x="42672" y="1093470"/>
                </a:lnTo>
                <a:lnTo>
                  <a:pt x="43433" y="1094232"/>
                </a:lnTo>
                <a:close/>
              </a:path>
              <a:path w="3156585" h="1146810">
                <a:moveTo>
                  <a:pt x="43433" y="634746"/>
                </a:moveTo>
                <a:lnTo>
                  <a:pt x="42671" y="635507"/>
                </a:lnTo>
                <a:lnTo>
                  <a:pt x="42671" y="635725"/>
                </a:lnTo>
                <a:lnTo>
                  <a:pt x="43433" y="634746"/>
                </a:lnTo>
                <a:close/>
              </a:path>
              <a:path w="3156585" h="1146810">
                <a:moveTo>
                  <a:pt x="48768" y="1099566"/>
                </a:moveTo>
                <a:lnTo>
                  <a:pt x="42672" y="1093470"/>
                </a:lnTo>
                <a:lnTo>
                  <a:pt x="42672" y="1127032"/>
                </a:lnTo>
                <a:lnTo>
                  <a:pt x="47244" y="1130895"/>
                </a:lnTo>
                <a:lnTo>
                  <a:pt x="47244" y="1098804"/>
                </a:lnTo>
                <a:lnTo>
                  <a:pt x="48768" y="1099566"/>
                </a:lnTo>
                <a:close/>
              </a:path>
              <a:path w="3156585" h="1146810">
                <a:moveTo>
                  <a:pt x="48767" y="629411"/>
                </a:moveTo>
                <a:lnTo>
                  <a:pt x="47243" y="630174"/>
                </a:lnTo>
                <a:lnTo>
                  <a:pt x="47243" y="630935"/>
                </a:lnTo>
                <a:lnTo>
                  <a:pt x="48767" y="629411"/>
                </a:lnTo>
                <a:close/>
              </a:path>
              <a:path w="3156585" h="1146810">
                <a:moveTo>
                  <a:pt x="54102" y="1134064"/>
                </a:moveTo>
                <a:lnTo>
                  <a:pt x="54102" y="1104138"/>
                </a:lnTo>
                <a:lnTo>
                  <a:pt x="47244" y="1098804"/>
                </a:lnTo>
                <a:lnTo>
                  <a:pt x="47244" y="1130895"/>
                </a:lnTo>
                <a:lnTo>
                  <a:pt x="47505" y="1131116"/>
                </a:lnTo>
                <a:lnTo>
                  <a:pt x="54102" y="1134064"/>
                </a:lnTo>
                <a:close/>
              </a:path>
              <a:path w="3156585" h="1146810">
                <a:moveTo>
                  <a:pt x="54102" y="625009"/>
                </a:moveTo>
                <a:lnTo>
                  <a:pt x="54102" y="624840"/>
                </a:lnTo>
                <a:lnTo>
                  <a:pt x="53340" y="625602"/>
                </a:lnTo>
                <a:lnTo>
                  <a:pt x="54102" y="625009"/>
                </a:lnTo>
                <a:close/>
              </a:path>
              <a:path w="3156585" h="1146810">
                <a:moveTo>
                  <a:pt x="60198" y="1108710"/>
                </a:moveTo>
                <a:lnTo>
                  <a:pt x="53340" y="1103376"/>
                </a:lnTo>
                <a:lnTo>
                  <a:pt x="54102" y="1104138"/>
                </a:lnTo>
                <a:lnTo>
                  <a:pt x="54102" y="1134064"/>
                </a:lnTo>
                <a:lnTo>
                  <a:pt x="58674" y="1136107"/>
                </a:lnTo>
                <a:lnTo>
                  <a:pt x="58674" y="1107948"/>
                </a:lnTo>
                <a:lnTo>
                  <a:pt x="60198" y="1108710"/>
                </a:lnTo>
                <a:close/>
              </a:path>
              <a:path w="3156585" h="1146810">
                <a:moveTo>
                  <a:pt x="60198" y="620268"/>
                </a:moveTo>
                <a:lnTo>
                  <a:pt x="58674" y="621029"/>
                </a:lnTo>
                <a:lnTo>
                  <a:pt x="58674" y="621453"/>
                </a:lnTo>
                <a:lnTo>
                  <a:pt x="60198" y="620268"/>
                </a:lnTo>
                <a:close/>
              </a:path>
              <a:path w="3156585" h="1146810">
                <a:moveTo>
                  <a:pt x="66294" y="1139513"/>
                </a:moveTo>
                <a:lnTo>
                  <a:pt x="66294" y="1112520"/>
                </a:lnTo>
                <a:lnTo>
                  <a:pt x="58674" y="1107948"/>
                </a:lnTo>
                <a:lnTo>
                  <a:pt x="58674" y="1136107"/>
                </a:lnTo>
                <a:lnTo>
                  <a:pt x="66294" y="1139513"/>
                </a:lnTo>
                <a:close/>
              </a:path>
              <a:path w="3156585" h="1146810">
                <a:moveTo>
                  <a:pt x="66294" y="616838"/>
                </a:moveTo>
                <a:lnTo>
                  <a:pt x="66294" y="616457"/>
                </a:lnTo>
                <a:lnTo>
                  <a:pt x="65532" y="617219"/>
                </a:lnTo>
                <a:lnTo>
                  <a:pt x="66294" y="616838"/>
                </a:lnTo>
                <a:close/>
              </a:path>
              <a:path w="3156585" h="1146810">
                <a:moveTo>
                  <a:pt x="73152" y="1115568"/>
                </a:moveTo>
                <a:lnTo>
                  <a:pt x="65532" y="1111758"/>
                </a:lnTo>
                <a:lnTo>
                  <a:pt x="66294" y="1112520"/>
                </a:lnTo>
                <a:lnTo>
                  <a:pt x="66294" y="1139513"/>
                </a:lnTo>
                <a:lnTo>
                  <a:pt x="72390" y="1142238"/>
                </a:lnTo>
                <a:lnTo>
                  <a:pt x="72390" y="1115568"/>
                </a:lnTo>
                <a:lnTo>
                  <a:pt x="73152" y="1115568"/>
                </a:lnTo>
                <a:close/>
              </a:path>
              <a:path w="3156585" h="1146810">
                <a:moveTo>
                  <a:pt x="73152" y="613410"/>
                </a:moveTo>
                <a:lnTo>
                  <a:pt x="72390" y="613410"/>
                </a:lnTo>
                <a:lnTo>
                  <a:pt x="72390" y="613791"/>
                </a:lnTo>
                <a:lnTo>
                  <a:pt x="73152" y="613410"/>
                </a:lnTo>
                <a:close/>
              </a:path>
              <a:path w="3156585" h="1146810">
                <a:moveTo>
                  <a:pt x="80010" y="1144582"/>
                </a:moveTo>
                <a:lnTo>
                  <a:pt x="80010" y="1118616"/>
                </a:lnTo>
                <a:lnTo>
                  <a:pt x="72390" y="1115568"/>
                </a:lnTo>
                <a:lnTo>
                  <a:pt x="72390" y="1142238"/>
                </a:lnTo>
                <a:lnTo>
                  <a:pt x="80010" y="1144582"/>
                </a:lnTo>
                <a:close/>
              </a:path>
              <a:path w="3156585" h="1146810">
                <a:moveTo>
                  <a:pt x="80010" y="610916"/>
                </a:moveTo>
                <a:lnTo>
                  <a:pt x="80010" y="610361"/>
                </a:lnTo>
                <a:lnTo>
                  <a:pt x="79248" y="611124"/>
                </a:lnTo>
                <a:lnTo>
                  <a:pt x="80010" y="610916"/>
                </a:lnTo>
                <a:close/>
              </a:path>
              <a:path w="3156585" h="1146810">
                <a:moveTo>
                  <a:pt x="87630" y="1120139"/>
                </a:moveTo>
                <a:lnTo>
                  <a:pt x="79248" y="1117854"/>
                </a:lnTo>
                <a:lnTo>
                  <a:pt x="80010" y="1118616"/>
                </a:lnTo>
                <a:lnTo>
                  <a:pt x="80010" y="1144582"/>
                </a:lnTo>
                <a:lnTo>
                  <a:pt x="82296" y="1145286"/>
                </a:lnTo>
                <a:lnTo>
                  <a:pt x="86106" y="1145872"/>
                </a:lnTo>
                <a:lnTo>
                  <a:pt x="86106" y="1120139"/>
                </a:lnTo>
                <a:lnTo>
                  <a:pt x="87630" y="1120139"/>
                </a:lnTo>
                <a:close/>
              </a:path>
              <a:path w="3156585" h="1146810">
                <a:moveTo>
                  <a:pt x="87630" y="608838"/>
                </a:moveTo>
                <a:lnTo>
                  <a:pt x="86106" y="608838"/>
                </a:lnTo>
                <a:lnTo>
                  <a:pt x="86106" y="609253"/>
                </a:lnTo>
                <a:lnTo>
                  <a:pt x="87630" y="608838"/>
                </a:lnTo>
                <a:close/>
              </a:path>
              <a:path w="3156585" h="1146810">
                <a:moveTo>
                  <a:pt x="95249" y="1146810"/>
                </a:moveTo>
                <a:lnTo>
                  <a:pt x="95250" y="1121664"/>
                </a:lnTo>
                <a:lnTo>
                  <a:pt x="86106" y="1120139"/>
                </a:lnTo>
                <a:lnTo>
                  <a:pt x="86106" y="1145872"/>
                </a:lnTo>
                <a:lnTo>
                  <a:pt x="92202" y="1146810"/>
                </a:lnTo>
                <a:lnTo>
                  <a:pt x="95249" y="1146810"/>
                </a:lnTo>
                <a:close/>
              </a:path>
              <a:path w="3156585" h="1146810">
                <a:moveTo>
                  <a:pt x="95250" y="608012"/>
                </a:moveTo>
                <a:lnTo>
                  <a:pt x="95250" y="607313"/>
                </a:lnTo>
                <a:lnTo>
                  <a:pt x="94488" y="608076"/>
                </a:lnTo>
                <a:lnTo>
                  <a:pt x="95250" y="608012"/>
                </a:lnTo>
                <a:close/>
              </a:path>
              <a:path w="3156585" h="1146810">
                <a:moveTo>
                  <a:pt x="2804160" y="1146809"/>
                </a:moveTo>
                <a:lnTo>
                  <a:pt x="2804160" y="1121663"/>
                </a:lnTo>
                <a:lnTo>
                  <a:pt x="102870" y="1121664"/>
                </a:lnTo>
                <a:lnTo>
                  <a:pt x="102108" y="1121537"/>
                </a:lnTo>
                <a:lnTo>
                  <a:pt x="94488" y="1120902"/>
                </a:lnTo>
                <a:lnTo>
                  <a:pt x="95250" y="1121664"/>
                </a:lnTo>
                <a:lnTo>
                  <a:pt x="95249" y="1146810"/>
                </a:lnTo>
                <a:lnTo>
                  <a:pt x="2804160" y="1146809"/>
                </a:lnTo>
                <a:close/>
              </a:path>
              <a:path w="3156585" h="1146810">
                <a:moveTo>
                  <a:pt x="103632" y="607313"/>
                </a:moveTo>
                <a:lnTo>
                  <a:pt x="102870" y="607313"/>
                </a:lnTo>
                <a:lnTo>
                  <a:pt x="103632" y="607313"/>
                </a:lnTo>
                <a:close/>
              </a:path>
              <a:path w="3156585" h="1146810">
                <a:moveTo>
                  <a:pt x="103632" y="1121664"/>
                </a:moveTo>
                <a:lnTo>
                  <a:pt x="102870" y="1121600"/>
                </a:lnTo>
                <a:lnTo>
                  <a:pt x="103632" y="1121664"/>
                </a:lnTo>
                <a:close/>
              </a:path>
              <a:path w="3156585" h="1146810">
                <a:moveTo>
                  <a:pt x="1693164" y="582167"/>
                </a:moveTo>
                <a:lnTo>
                  <a:pt x="1690510" y="582167"/>
                </a:lnTo>
                <a:lnTo>
                  <a:pt x="1688592" y="582929"/>
                </a:lnTo>
                <a:lnTo>
                  <a:pt x="1693164" y="582167"/>
                </a:lnTo>
                <a:close/>
              </a:path>
              <a:path w="3156585" h="1146810">
                <a:moveTo>
                  <a:pt x="1693164" y="607313"/>
                </a:moveTo>
                <a:lnTo>
                  <a:pt x="1693164" y="582167"/>
                </a:lnTo>
                <a:lnTo>
                  <a:pt x="1688592" y="582929"/>
                </a:lnTo>
                <a:lnTo>
                  <a:pt x="1688592" y="607313"/>
                </a:lnTo>
                <a:lnTo>
                  <a:pt x="1693164" y="607313"/>
                </a:lnTo>
                <a:close/>
              </a:path>
              <a:path w="3156585" h="1146810">
                <a:moveTo>
                  <a:pt x="3156204" y="0"/>
                </a:moveTo>
                <a:lnTo>
                  <a:pt x="1690510" y="582167"/>
                </a:lnTo>
                <a:lnTo>
                  <a:pt x="1693164" y="582167"/>
                </a:lnTo>
                <a:lnTo>
                  <a:pt x="1693164" y="607313"/>
                </a:lnTo>
                <a:lnTo>
                  <a:pt x="1696212" y="607313"/>
                </a:lnTo>
                <a:lnTo>
                  <a:pt x="3014762" y="83209"/>
                </a:lnTo>
                <a:lnTo>
                  <a:pt x="3076956" y="32003"/>
                </a:lnTo>
                <a:lnTo>
                  <a:pt x="3089910" y="53339"/>
                </a:lnTo>
                <a:lnTo>
                  <a:pt x="3089910" y="54534"/>
                </a:lnTo>
                <a:lnTo>
                  <a:pt x="3156204" y="0"/>
                </a:lnTo>
                <a:close/>
              </a:path>
              <a:path w="3156585" h="1146810">
                <a:moveTo>
                  <a:pt x="3089910" y="54534"/>
                </a:moveTo>
                <a:lnTo>
                  <a:pt x="3089910" y="53339"/>
                </a:lnTo>
                <a:lnTo>
                  <a:pt x="3014762" y="83209"/>
                </a:lnTo>
                <a:lnTo>
                  <a:pt x="2378202" y="607313"/>
                </a:lnTo>
                <a:lnTo>
                  <a:pt x="2414016" y="607313"/>
                </a:lnTo>
                <a:lnTo>
                  <a:pt x="2414016" y="582167"/>
                </a:lnTo>
                <a:lnTo>
                  <a:pt x="2448499" y="582167"/>
                </a:lnTo>
                <a:lnTo>
                  <a:pt x="3089910" y="54534"/>
                </a:lnTo>
                <a:close/>
              </a:path>
              <a:path w="3156585" h="1146810">
                <a:moveTo>
                  <a:pt x="2448499" y="582167"/>
                </a:moveTo>
                <a:lnTo>
                  <a:pt x="2414016" y="582167"/>
                </a:lnTo>
                <a:lnTo>
                  <a:pt x="2421636" y="604265"/>
                </a:lnTo>
                <a:lnTo>
                  <a:pt x="2448499" y="582167"/>
                </a:lnTo>
                <a:close/>
              </a:path>
              <a:path w="3156585" h="1146810">
                <a:moveTo>
                  <a:pt x="2907030" y="1044701"/>
                </a:moveTo>
                <a:lnTo>
                  <a:pt x="2907030" y="684275"/>
                </a:lnTo>
                <a:lnTo>
                  <a:pt x="2906268" y="674369"/>
                </a:lnTo>
                <a:lnTo>
                  <a:pt x="2885975" y="622545"/>
                </a:lnTo>
                <a:lnTo>
                  <a:pt x="2848714" y="592232"/>
                </a:lnTo>
                <a:lnTo>
                  <a:pt x="2448499" y="582167"/>
                </a:lnTo>
                <a:lnTo>
                  <a:pt x="2421636" y="604265"/>
                </a:lnTo>
                <a:lnTo>
                  <a:pt x="2414016" y="582167"/>
                </a:lnTo>
                <a:lnTo>
                  <a:pt x="2414016" y="607313"/>
                </a:lnTo>
                <a:lnTo>
                  <a:pt x="2804160" y="607377"/>
                </a:lnTo>
                <a:lnTo>
                  <a:pt x="2811780" y="608012"/>
                </a:lnTo>
                <a:lnTo>
                  <a:pt x="2811780" y="607313"/>
                </a:lnTo>
                <a:lnTo>
                  <a:pt x="2820162" y="608837"/>
                </a:lnTo>
                <a:lnTo>
                  <a:pt x="2820162" y="609045"/>
                </a:lnTo>
                <a:lnTo>
                  <a:pt x="2826258" y="610708"/>
                </a:lnTo>
                <a:lnTo>
                  <a:pt x="2826258" y="610361"/>
                </a:lnTo>
                <a:lnTo>
                  <a:pt x="2834640" y="613409"/>
                </a:lnTo>
                <a:lnTo>
                  <a:pt x="2834640" y="613790"/>
                </a:lnTo>
                <a:lnTo>
                  <a:pt x="2840736" y="616838"/>
                </a:lnTo>
                <a:lnTo>
                  <a:pt x="2840736" y="616457"/>
                </a:lnTo>
                <a:lnTo>
                  <a:pt x="2846832" y="620521"/>
                </a:lnTo>
                <a:lnTo>
                  <a:pt x="2846832" y="620267"/>
                </a:lnTo>
                <a:lnTo>
                  <a:pt x="2852928" y="625009"/>
                </a:lnTo>
                <a:lnTo>
                  <a:pt x="2852928" y="624839"/>
                </a:lnTo>
                <a:lnTo>
                  <a:pt x="2858262" y="629507"/>
                </a:lnTo>
                <a:lnTo>
                  <a:pt x="2864358" y="635507"/>
                </a:lnTo>
                <a:lnTo>
                  <a:pt x="2864358" y="635725"/>
                </a:lnTo>
                <a:lnTo>
                  <a:pt x="2868930" y="641603"/>
                </a:lnTo>
                <a:lnTo>
                  <a:pt x="2868930" y="642365"/>
                </a:lnTo>
                <a:lnTo>
                  <a:pt x="2871978" y="648461"/>
                </a:lnTo>
                <a:lnTo>
                  <a:pt x="2871978" y="646937"/>
                </a:lnTo>
                <a:lnTo>
                  <a:pt x="2875788" y="655319"/>
                </a:lnTo>
                <a:lnTo>
                  <a:pt x="2875788" y="655891"/>
                </a:lnTo>
                <a:lnTo>
                  <a:pt x="2878074" y="662177"/>
                </a:lnTo>
                <a:lnTo>
                  <a:pt x="2878074" y="660653"/>
                </a:lnTo>
                <a:lnTo>
                  <a:pt x="2879598" y="669797"/>
                </a:lnTo>
                <a:lnTo>
                  <a:pt x="2879598" y="668273"/>
                </a:lnTo>
                <a:lnTo>
                  <a:pt x="2881122" y="677417"/>
                </a:lnTo>
                <a:lnTo>
                  <a:pt x="2881122" y="1112011"/>
                </a:lnTo>
                <a:lnTo>
                  <a:pt x="2883408" y="1109471"/>
                </a:lnTo>
                <a:lnTo>
                  <a:pt x="2902458" y="1075181"/>
                </a:lnTo>
                <a:lnTo>
                  <a:pt x="2906268" y="1054607"/>
                </a:lnTo>
                <a:lnTo>
                  <a:pt x="2907030" y="1044701"/>
                </a:lnTo>
                <a:close/>
              </a:path>
              <a:path w="3156585" h="1146810">
                <a:moveTo>
                  <a:pt x="2804160" y="607377"/>
                </a:moveTo>
                <a:lnTo>
                  <a:pt x="2803398" y="607313"/>
                </a:lnTo>
                <a:lnTo>
                  <a:pt x="2804160" y="607377"/>
                </a:lnTo>
                <a:close/>
              </a:path>
              <a:path w="3156585" h="1146810">
                <a:moveTo>
                  <a:pt x="2820162" y="1145989"/>
                </a:moveTo>
                <a:lnTo>
                  <a:pt x="2820162" y="1120139"/>
                </a:lnTo>
                <a:lnTo>
                  <a:pt x="2811780" y="1121663"/>
                </a:lnTo>
                <a:lnTo>
                  <a:pt x="2811780" y="1120965"/>
                </a:lnTo>
                <a:lnTo>
                  <a:pt x="2803398" y="1121663"/>
                </a:lnTo>
                <a:lnTo>
                  <a:pt x="2804160" y="1121663"/>
                </a:lnTo>
                <a:lnTo>
                  <a:pt x="2804160" y="1146809"/>
                </a:lnTo>
                <a:lnTo>
                  <a:pt x="2811780" y="1146809"/>
                </a:lnTo>
                <a:lnTo>
                  <a:pt x="2811780" y="1121663"/>
                </a:lnTo>
                <a:lnTo>
                  <a:pt x="2812542" y="1120902"/>
                </a:lnTo>
                <a:lnTo>
                  <a:pt x="2812542" y="1146809"/>
                </a:lnTo>
                <a:lnTo>
                  <a:pt x="2814828" y="1146809"/>
                </a:lnTo>
                <a:lnTo>
                  <a:pt x="2820162" y="1145989"/>
                </a:lnTo>
                <a:close/>
              </a:path>
              <a:path w="3156585" h="1146810">
                <a:moveTo>
                  <a:pt x="2812542" y="608075"/>
                </a:moveTo>
                <a:lnTo>
                  <a:pt x="2811780" y="607313"/>
                </a:lnTo>
                <a:lnTo>
                  <a:pt x="2811780" y="608012"/>
                </a:lnTo>
                <a:lnTo>
                  <a:pt x="2812542" y="608075"/>
                </a:lnTo>
                <a:close/>
              </a:path>
              <a:path w="3156585" h="1146810">
                <a:moveTo>
                  <a:pt x="2820162" y="609045"/>
                </a:moveTo>
                <a:lnTo>
                  <a:pt x="2820162" y="608837"/>
                </a:lnTo>
                <a:lnTo>
                  <a:pt x="2819400" y="608837"/>
                </a:lnTo>
                <a:lnTo>
                  <a:pt x="2820162" y="609045"/>
                </a:lnTo>
                <a:close/>
              </a:path>
              <a:path w="3156585" h="1146810">
                <a:moveTo>
                  <a:pt x="2827782" y="1117853"/>
                </a:moveTo>
                <a:lnTo>
                  <a:pt x="2819400" y="1120139"/>
                </a:lnTo>
                <a:lnTo>
                  <a:pt x="2820162" y="1120139"/>
                </a:lnTo>
                <a:lnTo>
                  <a:pt x="2820162" y="1145989"/>
                </a:lnTo>
                <a:lnTo>
                  <a:pt x="2824734" y="1145285"/>
                </a:lnTo>
                <a:lnTo>
                  <a:pt x="2826258" y="1144817"/>
                </a:lnTo>
                <a:lnTo>
                  <a:pt x="2826258" y="1118615"/>
                </a:lnTo>
                <a:lnTo>
                  <a:pt x="2827782" y="1117853"/>
                </a:lnTo>
                <a:close/>
              </a:path>
              <a:path w="3156585" h="1146810">
                <a:moveTo>
                  <a:pt x="2827782" y="611123"/>
                </a:moveTo>
                <a:lnTo>
                  <a:pt x="2826258" y="610361"/>
                </a:lnTo>
                <a:lnTo>
                  <a:pt x="2826258" y="610708"/>
                </a:lnTo>
                <a:lnTo>
                  <a:pt x="2827782" y="611123"/>
                </a:lnTo>
                <a:close/>
              </a:path>
              <a:path w="3156585" h="1146810">
                <a:moveTo>
                  <a:pt x="2834640" y="1142237"/>
                </a:moveTo>
                <a:lnTo>
                  <a:pt x="2834640" y="1115567"/>
                </a:lnTo>
                <a:lnTo>
                  <a:pt x="2826258" y="1118615"/>
                </a:lnTo>
                <a:lnTo>
                  <a:pt x="2826258" y="1144817"/>
                </a:lnTo>
                <a:lnTo>
                  <a:pt x="2834640" y="1142237"/>
                </a:lnTo>
                <a:close/>
              </a:path>
              <a:path w="3156585" h="1146810">
                <a:moveTo>
                  <a:pt x="2834640" y="613790"/>
                </a:moveTo>
                <a:lnTo>
                  <a:pt x="2834640" y="613409"/>
                </a:lnTo>
                <a:lnTo>
                  <a:pt x="2833878" y="613409"/>
                </a:lnTo>
                <a:lnTo>
                  <a:pt x="2834640" y="613790"/>
                </a:lnTo>
                <a:close/>
              </a:path>
              <a:path w="3156585" h="1146810">
                <a:moveTo>
                  <a:pt x="2841498" y="1111757"/>
                </a:moveTo>
                <a:lnTo>
                  <a:pt x="2833878" y="1115567"/>
                </a:lnTo>
                <a:lnTo>
                  <a:pt x="2834640" y="1115567"/>
                </a:lnTo>
                <a:lnTo>
                  <a:pt x="2834640" y="1142237"/>
                </a:lnTo>
                <a:lnTo>
                  <a:pt x="2840736" y="1140205"/>
                </a:lnTo>
                <a:lnTo>
                  <a:pt x="2840736" y="1112519"/>
                </a:lnTo>
                <a:lnTo>
                  <a:pt x="2841498" y="1111757"/>
                </a:lnTo>
                <a:close/>
              </a:path>
              <a:path w="3156585" h="1146810">
                <a:moveTo>
                  <a:pt x="2841498" y="617219"/>
                </a:moveTo>
                <a:lnTo>
                  <a:pt x="2840736" y="616457"/>
                </a:lnTo>
                <a:lnTo>
                  <a:pt x="2840736" y="616838"/>
                </a:lnTo>
                <a:lnTo>
                  <a:pt x="2841498" y="617219"/>
                </a:lnTo>
                <a:close/>
              </a:path>
              <a:path w="3156585" h="1146810">
                <a:moveTo>
                  <a:pt x="2847594" y="1107947"/>
                </a:moveTo>
                <a:lnTo>
                  <a:pt x="2840736" y="1112519"/>
                </a:lnTo>
                <a:lnTo>
                  <a:pt x="2840736" y="1140205"/>
                </a:lnTo>
                <a:lnTo>
                  <a:pt x="2843784" y="1139189"/>
                </a:lnTo>
                <a:lnTo>
                  <a:pt x="2846832" y="1137665"/>
                </a:lnTo>
                <a:lnTo>
                  <a:pt x="2846832" y="1108709"/>
                </a:lnTo>
                <a:lnTo>
                  <a:pt x="2847594" y="1107947"/>
                </a:lnTo>
                <a:close/>
              </a:path>
              <a:path w="3156585" h="1146810">
                <a:moveTo>
                  <a:pt x="2847594" y="621029"/>
                </a:moveTo>
                <a:lnTo>
                  <a:pt x="2846832" y="620267"/>
                </a:lnTo>
                <a:lnTo>
                  <a:pt x="2846832" y="620521"/>
                </a:lnTo>
                <a:lnTo>
                  <a:pt x="2847594" y="621029"/>
                </a:lnTo>
                <a:close/>
              </a:path>
              <a:path w="3156585" h="1146810">
                <a:moveTo>
                  <a:pt x="2853690" y="1103375"/>
                </a:moveTo>
                <a:lnTo>
                  <a:pt x="2846832" y="1108709"/>
                </a:lnTo>
                <a:lnTo>
                  <a:pt x="2846832" y="1137665"/>
                </a:lnTo>
                <a:lnTo>
                  <a:pt x="2852928" y="1134617"/>
                </a:lnTo>
                <a:lnTo>
                  <a:pt x="2852928" y="1104137"/>
                </a:lnTo>
                <a:lnTo>
                  <a:pt x="2853690" y="1103375"/>
                </a:lnTo>
                <a:close/>
              </a:path>
              <a:path w="3156585" h="1146810">
                <a:moveTo>
                  <a:pt x="2853690" y="625601"/>
                </a:moveTo>
                <a:lnTo>
                  <a:pt x="2852928" y="624839"/>
                </a:lnTo>
                <a:lnTo>
                  <a:pt x="2852928" y="625009"/>
                </a:lnTo>
                <a:lnTo>
                  <a:pt x="2853690" y="625601"/>
                </a:lnTo>
                <a:close/>
              </a:path>
              <a:path w="3156585" h="1146810">
                <a:moveTo>
                  <a:pt x="2864358" y="1127344"/>
                </a:moveTo>
                <a:lnTo>
                  <a:pt x="2864358" y="1093469"/>
                </a:lnTo>
                <a:lnTo>
                  <a:pt x="2858262" y="1099565"/>
                </a:lnTo>
                <a:lnTo>
                  <a:pt x="2852928" y="1104137"/>
                </a:lnTo>
                <a:lnTo>
                  <a:pt x="2852928" y="1134617"/>
                </a:lnTo>
                <a:lnTo>
                  <a:pt x="2864358" y="1127344"/>
                </a:lnTo>
                <a:close/>
              </a:path>
              <a:path w="3156585" h="1146810">
                <a:moveTo>
                  <a:pt x="2859023" y="630173"/>
                </a:moveTo>
                <a:lnTo>
                  <a:pt x="2858262" y="629411"/>
                </a:lnTo>
                <a:lnTo>
                  <a:pt x="2859023" y="630173"/>
                </a:lnTo>
                <a:close/>
              </a:path>
              <a:path w="3156585" h="1146810">
                <a:moveTo>
                  <a:pt x="2859023" y="1098804"/>
                </a:moveTo>
                <a:lnTo>
                  <a:pt x="2858262" y="1099470"/>
                </a:lnTo>
                <a:lnTo>
                  <a:pt x="2859023" y="1098804"/>
                </a:lnTo>
                <a:close/>
              </a:path>
              <a:path w="3156585" h="1146810">
                <a:moveTo>
                  <a:pt x="2864358" y="635725"/>
                </a:moveTo>
                <a:lnTo>
                  <a:pt x="2864358" y="635507"/>
                </a:lnTo>
                <a:lnTo>
                  <a:pt x="2863596" y="634745"/>
                </a:lnTo>
                <a:lnTo>
                  <a:pt x="2864358" y="635725"/>
                </a:lnTo>
                <a:close/>
              </a:path>
              <a:path w="3156585" h="1146810">
                <a:moveTo>
                  <a:pt x="2868930" y="1124434"/>
                </a:moveTo>
                <a:lnTo>
                  <a:pt x="2868930" y="1087373"/>
                </a:lnTo>
                <a:lnTo>
                  <a:pt x="2863596" y="1094232"/>
                </a:lnTo>
                <a:lnTo>
                  <a:pt x="2864358" y="1093469"/>
                </a:lnTo>
                <a:lnTo>
                  <a:pt x="2864358" y="1127344"/>
                </a:lnTo>
                <a:lnTo>
                  <a:pt x="2868930" y="1124434"/>
                </a:lnTo>
                <a:close/>
              </a:path>
              <a:path w="3156585" h="1146810">
                <a:moveTo>
                  <a:pt x="2868930" y="642365"/>
                </a:moveTo>
                <a:lnTo>
                  <a:pt x="2868930" y="641603"/>
                </a:lnTo>
                <a:lnTo>
                  <a:pt x="2868168" y="640841"/>
                </a:lnTo>
                <a:lnTo>
                  <a:pt x="2868930" y="642365"/>
                </a:lnTo>
                <a:close/>
              </a:path>
              <a:path w="3156585" h="1146810">
                <a:moveTo>
                  <a:pt x="2875788" y="1117853"/>
                </a:moveTo>
                <a:lnTo>
                  <a:pt x="2875788" y="1073657"/>
                </a:lnTo>
                <a:lnTo>
                  <a:pt x="2871978" y="1082039"/>
                </a:lnTo>
                <a:lnTo>
                  <a:pt x="2871978" y="1080515"/>
                </a:lnTo>
                <a:lnTo>
                  <a:pt x="2868168" y="1088135"/>
                </a:lnTo>
                <a:lnTo>
                  <a:pt x="2868930" y="1087373"/>
                </a:lnTo>
                <a:lnTo>
                  <a:pt x="2868930" y="1124434"/>
                </a:lnTo>
                <a:lnTo>
                  <a:pt x="2869692" y="1123949"/>
                </a:lnTo>
                <a:lnTo>
                  <a:pt x="2875788" y="1117853"/>
                </a:lnTo>
                <a:close/>
              </a:path>
              <a:path w="3156585" h="1146810">
                <a:moveTo>
                  <a:pt x="2875788" y="655891"/>
                </a:moveTo>
                <a:lnTo>
                  <a:pt x="2875788" y="655319"/>
                </a:lnTo>
                <a:lnTo>
                  <a:pt x="2875026" y="653795"/>
                </a:lnTo>
                <a:lnTo>
                  <a:pt x="2875788" y="655891"/>
                </a:lnTo>
                <a:close/>
              </a:path>
              <a:path w="3156585" h="1146810">
                <a:moveTo>
                  <a:pt x="2881122" y="1112011"/>
                </a:moveTo>
                <a:lnTo>
                  <a:pt x="2881122" y="1051559"/>
                </a:lnTo>
                <a:lnTo>
                  <a:pt x="2879598" y="1060703"/>
                </a:lnTo>
                <a:lnTo>
                  <a:pt x="2879598" y="1059179"/>
                </a:lnTo>
                <a:lnTo>
                  <a:pt x="2878074" y="1068323"/>
                </a:lnTo>
                <a:lnTo>
                  <a:pt x="2878074" y="1066799"/>
                </a:lnTo>
                <a:lnTo>
                  <a:pt x="2875026" y="1075181"/>
                </a:lnTo>
                <a:lnTo>
                  <a:pt x="2875788" y="1073657"/>
                </a:lnTo>
                <a:lnTo>
                  <a:pt x="2875788" y="1117853"/>
                </a:lnTo>
                <a:lnTo>
                  <a:pt x="2876550" y="1117091"/>
                </a:lnTo>
                <a:lnTo>
                  <a:pt x="2881122" y="1112011"/>
                </a:lnTo>
                <a:close/>
              </a:path>
              <a:path w="3156585" h="1146810">
                <a:moveTo>
                  <a:pt x="3089910" y="53339"/>
                </a:moveTo>
                <a:lnTo>
                  <a:pt x="3076956" y="32003"/>
                </a:lnTo>
                <a:lnTo>
                  <a:pt x="3014762" y="83209"/>
                </a:lnTo>
                <a:lnTo>
                  <a:pt x="3089910" y="53339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62353" y="3535171"/>
            <a:ext cx="2168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存放在数据表中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4778" y="2670048"/>
            <a:ext cx="2600960" cy="1365885"/>
          </a:xfrm>
          <a:custGeom>
            <a:avLst/>
            <a:gdLst/>
            <a:ahLst/>
            <a:cxnLst/>
            <a:rect l="l" t="t" r="r" b="b"/>
            <a:pathLst>
              <a:path w="2600959" h="1365885">
                <a:moveTo>
                  <a:pt x="1148104" y="800862"/>
                </a:moveTo>
                <a:lnTo>
                  <a:pt x="0" y="0"/>
                </a:lnTo>
                <a:lnTo>
                  <a:pt x="36576" y="58304"/>
                </a:lnTo>
                <a:lnTo>
                  <a:pt x="36576" y="56388"/>
                </a:lnTo>
                <a:lnTo>
                  <a:pt x="54864" y="38862"/>
                </a:lnTo>
                <a:lnTo>
                  <a:pt x="88637" y="92701"/>
                </a:lnTo>
                <a:lnTo>
                  <a:pt x="1139952" y="826008"/>
                </a:lnTo>
                <a:lnTo>
                  <a:pt x="1143762" y="826008"/>
                </a:lnTo>
                <a:lnTo>
                  <a:pt x="1143762" y="800862"/>
                </a:lnTo>
                <a:lnTo>
                  <a:pt x="1148104" y="800862"/>
                </a:lnTo>
                <a:close/>
              </a:path>
              <a:path w="2600959" h="1365885">
                <a:moveTo>
                  <a:pt x="88637" y="92701"/>
                </a:moveTo>
                <a:lnTo>
                  <a:pt x="54864" y="38862"/>
                </a:lnTo>
                <a:lnTo>
                  <a:pt x="36576" y="56388"/>
                </a:lnTo>
                <a:lnTo>
                  <a:pt x="88637" y="92701"/>
                </a:lnTo>
                <a:close/>
              </a:path>
              <a:path w="2600959" h="1365885">
                <a:moveTo>
                  <a:pt x="548640" y="826008"/>
                </a:moveTo>
                <a:lnTo>
                  <a:pt x="88637" y="92701"/>
                </a:lnTo>
                <a:lnTo>
                  <a:pt x="36576" y="56388"/>
                </a:lnTo>
                <a:lnTo>
                  <a:pt x="36576" y="58304"/>
                </a:lnTo>
                <a:lnTo>
                  <a:pt x="502399" y="800862"/>
                </a:lnTo>
                <a:lnTo>
                  <a:pt x="525780" y="800862"/>
                </a:lnTo>
                <a:lnTo>
                  <a:pt x="525780" y="826008"/>
                </a:lnTo>
                <a:lnTo>
                  <a:pt x="548640" y="826008"/>
                </a:lnTo>
                <a:close/>
              </a:path>
              <a:path w="2600959" h="1365885">
                <a:moveTo>
                  <a:pt x="525780" y="826008"/>
                </a:moveTo>
                <a:lnTo>
                  <a:pt x="525780" y="800862"/>
                </a:lnTo>
                <a:lnTo>
                  <a:pt x="514350" y="819912"/>
                </a:lnTo>
                <a:lnTo>
                  <a:pt x="502399" y="800862"/>
                </a:lnTo>
                <a:lnTo>
                  <a:pt x="202692" y="800862"/>
                </a:lnTo>
                <a:lnTo>
                  <a:pt x="165659" y="807460"/>
                </a:lnTo>
                <a:lnTo>
                  <a:pt x="134131" y="827065"/>
                </a:lnTo>
                <a:lnTo>
                  <a:pt x="111355" y="856618"/>
                </a:lnTo>
                <a:lnTo>
                  <a:pt x="100584" y="893064"/>
                </a:lnTo>
                <a:lnTo>
                  <a:pt x="99822" y="902970"/>
                </a:lnTo>
                <a:lnTo>
                  <a:pt x="99822" y="1263396"/>
                </a:lnTo>
                <a:lnTo>
                  <a:pt x="100584" y="1273302"/>
                </a:lnTo>
                <a:lnTo>
                  <a:pt x="102108" y="1283970"/>
                </a:lnTo>
                <a:lnTo>
                  <a:pt x="111591" y="1310106"/>
                </a:lnTo>
                <a:lnTo>
                  <a:pt x="125730" y="1330639"/>
                </a:lnTo>
                <a:lnTo>
                  <a:pt x="125730" y="896112"/>
                </a:lnTo>
                <a:lnTo>
                  <a:pt x="127254" y="886968"/>
                </a:lnTo>
                <a:lnTo>
                  <a:pt x="127254" y="888492"/>
                </a:lnTo>
                <a:lnTo>
                  <a:pt x="128778" y="882396"/>
                </a:lnTo>
                <a:lnTo>
                  <a:pt x="128778" y="880872"/>
                </a:lnTo>
                <a:lnTo>
                  <a:pt x="131064" y="874585"/>
                </a:lnTo>
                <a:lnTo>
                  <a:pt x="131064" y="874014"/>
                </a:lnTo>
                <a:lnTo>
                  <a:pt x="134874" y="865632"/>
                </a:lnTo>
                <a:lnTo>
                  <a:pt x="134874" y="867156"/>
                </a:lnTo>
                <a:lnTo>
                  <a:pt x="138684" y="860806"/>
                </a:lnTo>
                <a:lnTo>
                  <a:pt x="138684" y="860298"/>
                </a:lnTo>
                <a:lnTo>
                  <a:pt x="142494" y="854583"/>
                </a:lnTo>
                <a:lnTo>
                  <a:pt x="142494" y="854202"/>
                </a:lnTo>
                <a:lnTo>
                  <a:pt x="148590" y="848106"/>
                </a:lnTo>
                <a:lnTo>
                  <a:pt x="153924" y="843534"/>
                </a:lnTo>
                <a:lnTo>
                  <a:pt x="153924" y="843703"/>
                </a:lnTo>
                <a:lnTo>
                  <a:pt x="160020" y="838962"/>
                </a:lnTo>
                <a:lnTo>
                  <a:pt x="160020" y="839266"/>
                </a:lnTo>
                <a:lnTo>
                  <a:pt x="165354" y="836066"/>
                </a:lnTo>
                <a:lnTo>
                  <a:pt x="165354" y="835914"/>
                </a:lnTo>
                <a:lnTo>
                  <a:pt x="166878" y="835152"/>
                </a:lnTo>
                <a:lnTo>
                  <a:pt x="172212" y="832796"/>
                </a:lnTo>
                <a:lnTo>
                  <a:pt x="172212" y="832104"/>
                </a:lnTo>
                <a:lnTo>
                  <a:pt x="180594" y="829056"/>
                </a:lnTo>
                <a:lnTo>
                  <a:pt x="180594" y="829437"/>
                </a:lnTo>
                <a:lnTo>
                  <a:pt x="186690" y="827913"/>
                </a:lnTo>
                <a:lnTo>
                  <a:pt x="186690" y="827532"/>
                </a:lnTo>
                <a:lnTo>
                  <a:pt x="195834" y="826008"/>
                </a:lnTo>
                <a:lnTo>
                  <a:pt x="195834" y="826643"/>
                </a:lnTo>
                <a:lnTo>
                  <a:pt x="202692" y="826071"/>
                </a:lnTo>
                <a:lnTo>
                  <a:pt x="525780" y="826008"/>
                </a:lnTo>
                <a:close/>
              </a:path>
              <a:path w="2600959" h="1365885">
                <a:moveTo>
                  <a:pt x="129540" y="1287018"/>
                </a:moveTo>
                <a:lnTo>
                  <a:pt x="127254" y="1277874"/>
                </a:lnTo>
                <a:lnTo>
                  <a:pt x="127254" y="1279398"/>
                </a:lnTo>
                <a:lnTo>
                  <a:pt x="125730" y="1270254"/>
                </a:lnTo>
                <a:lnTo>
                  <a:pt x="125730" y="1330639"/>
                </a:lnTo>
                <a:lnTo>
                  <a:pt x="126725" y="1332085"/>
                </a:lnTo>
                <a:lnTo>
                  <a:pt x="128778" y="1333816"/>
                </a:lnTo>
                <a:lnTo>
                  <a:pt x="128778" y="1285494"/>
                </a:lnTo>
                <a:lnTo>
                  <a:pt x="129540" y="1287018"/>
                </a:lnTo>
                <a:close/>
              </a:path>
              <a:path w="2600959" h="1365885">
                <a:moveTo>
                  <a:pt x="129540" y="879348"/>
                </a:moveTo>
                <a:lnTo>
                  <a:pt x="128778" y="880872"/>
                </a:lnTo>
                <a:lnTo>
                  <a:pt x="128778" y="882396"/>
                </a:lnTo>
                <a:lnTo>
                  <a:pt x="129540" y="879348"/>
                </a:lnTo>
                <a:close/>
              </a:path>
              <a:path w="2600959" h="1365885">
                <a:moveTo>
                  <a:pt x="131826" y="1293876"/>
                </a:moveTo>
                <a:lnTo>
                  <a:pt x="128778" y="1285494"/>
                </a:lnTo>
                <a:lnTo>
                  <a:pt x="128778" y="1333816"/>
                </a:lnTo>
                <a:lnTo>
                  <a:pt x="131064" y="1335744"/>
                </a:lnTo>
                <a:lnTo>
                  <a:pt x="131064" y="1292352"/>
                </a:lnTo>
                <a:lnTo>
                  <a:pt x="131826" y="1293876"/>
                </a:lnTo>
                <a:close/>
              </a:path>
              <a:path w="2600959" h="1365885">
                <a:moveTo>
                  <a:pt x="131826" y="872490"/>
                </a:moveTo>
                <a:lnTo>
                  <a:pt x="131064" y="874014"/>
                </a:lnTo>
                <a:lnTo>
                  <a:pt x="131064" y="874585"/>
                </a:lnTo>
                <a:lnTo>
                  <a:pt x="131826" y="872490"/>
                </a:lnTo>
                <a:close/>
              </a:path>
              <a:path w="2600959" h="1365885">
                <a:moveTo>
                  <a:pt x="139446" y="1306830"/>
                </a:moveTo>
                <a:lnTo>
                  <a:pt x="134874" y="1299210"/>
                </a:lnTo>
                <a:lnTo>
                  <a:pt x="134874" y="1300734"/>
                </a:lnTo>
                <a:lnTo>
                  <a:pt x="131064" y="1292352"/>
                </a:lnTo>
                <a:lnTo>
                  <a:pt x="131064" y="1335744"/>
                </a:lnTo>
                <a:lnTo>
                  <a:pt x="138684" y="1342170"/>
                </a:lnTo>
                <a:lnTo>
                  <a:pt x="138684" y="1306068"/>
                </a:lnTo>
                <a:lnTo>
                  <a:pt x="139446" y="1306830"/>
                </a:lnTo>
                <a:close/>
              </a:path>
              <a:path w="2600959" h="1365885">
                <a:moveTo>
                  <a:pt x="139446" y="859536"/>
                </a:moveTo>
                <a:lnTo>
                  <a:pt x="138684" y="860298"/>
                </a:lnTo>
                <a:lnTo>
                  <a:pt x="138684" y="860806"/>
                </a:lnTo>
                <a:lnTo>
                  <a:pt x="139446" y="859536"/>
                </a:lnTo>
                <a:close/>
              </a:path>
              <a:path w="2600959" h="1365885">
                <a:moveTo>
                  <a:pt x="143256" y="1312926"/>
                </a:moveTo>
                <a:lnTo>
                  <a:pt x="138684" y="1306068"/>
                </a:lnTo>
                <a:lnTo>
                  <a:pt x="138684" y="1342170"/>
                </a:lnTo>
                <a:lnTo>
                  <a:pt x="142494" y="1345383"/>
                </a:lnTo>
                <a:lnTo>
                  <a:pt x="142494" y="1312164"/>
                </a:lnTo>
                <a:lnTo>
                  <a:pt x="143256" y="1312926"/>
                </a:lnTo>
                <a:close/>
              </a:path>
              <a:path w="2600959" h="1365885">
                <a:moveTo>
                  <a:pt x="143256" y="853440"/>
                </a:moveTo>
                <a:lnTo>
                  <a:pt x="142494" y="854202"/>
                </a:lnTo>
                <a:lnTo>
                  <a:pt x="142494" y="854583"/>
                </a:lnTo>
                <a:lnTo>
                  <a:pt x="143256" y="853440"/>
                </a:lnTo>
                <a:close/>
              </a:path>
              <a:path w="2600959" h="1365885">
                <a:moveTo>
                  <a:pt x="148590" y="1349951"/>
                </a:moveTo>
                <a:lnTo>
                  <a:pt x="148590" y="1318260"/>
                </a:lnTo>
                <a:lnTo>
                  <a:pt x="142494" y="1312164"/>
                </a:lnTo>
                <a:lnTo>
                  <a:pt x="142494" y="1345383"/>
                </a:lnTo>
                <a:lnTo>
                  <a:pt x="147076" y="1349247"/>
                </a:lnTo>
                <a:lnTo>
                  <a:pt x="148590" y="1349951"/>
                </a:lnTo>
                <a:close/>
              </a:path>
              <a:path w="2600959" h="1365885">
                <a:moveTo>
                  <a:pt x="148590" y="848201"/>
                </a:moveTo>
                <a:lnTo>
                  <a:pt x="147827" y="848868"/>
                </a:lnTo>
                <a:lnTo>
                  <a:pt x="148590" y="848201"/>
                </a:lnTo>
                <a:close/>
              </a:path>
              <a:path w="2600959" h="1365885">
                <a:moveTo>
                  <a:pt x="153924" y="1352430"/>
                </a:moveTo>
                <a:lnTo>
                  <a:pt x="153924" y="1322832"/>
                </a:lnTo>
                <a:lnTo>
                  <a:pt x="147827" y="1317498"/>
                </a:lnTo>
                <a:lnTo>
                  <a:pt x="148590" y="1318260"/>
                </a:lnTo>
                <a:lnTo>
                  <a:pt x="148590" y="1349951"/>
                </a:lnTo>
                <a:lnTo>
                  <a:pt x="153924" y="1352430"/>
                </a:lnTo>
                <a:close/>
              </a:path>
              <a:path w="2600959" h="1365885">
                <a:moveTo>
                  <a:pt x="153924" y="843703"/>
                </a:moveTo>
                <a:lnTo>
                  <a:pt x="153924" y="843534"/>
                </a:lnTo>
                <a:lnTo>
                  <a:pt x="153162" y="844296"/>
                </a:lnTo>
                <a:lnTo>
                  <a:pt x="153924" y="843703"/>
                </a:lnTo>
                <a:close/>
              </a:path>
              <a:path w="2600959" h="1365885">
                <a:moveTo>
                  <a:pt x="160020" y="1355264"/>
                </a:moveTo>
                <a:lnTo>
                  <a:pt x="160020" y="1327404"/>
                </a:lnTo>
                <a:lnTo>
                  <a:pt x="153162" y="1322070"/>
                </a:lnTo>
                <a:lnTo>
                  <a:pt x="153924" y="1322832"/>
                </a:lnTo>
                <a:lnTo>
                  <a:pt x="153924" y="1352430"/>
                </a:lnTo>
                <a:lnTo>
                  <a:pt x="160020" y="1355264"/>
                </a:lnTo>
                <a:close/>
              </a:path>
              <a:path w="2600959" h="1365885">
                <a:moveTo>
                  <a:pt x="160020" y="839266"/>
                </a:moveTo>
                <a:lnTo>
                  <a:pt x="160020" y="838962"/>
                </a:lnTo>
                <a:lnTo>
                  <a:pt x="159258" y="839724"/>
                </a:lnTo>
                <a:lnTo>
                  <a:pt x="160020" y="839266"/>
                </a:lnTo>
                <a:close/>
              </a:path>
              <a:path w="2600959" h="1365885">
                <a:moveTo>
                  <a:pt x="166401" y="1330928"/>
                </a:moveTo>
                <a:lnTo>
                  <a:pt x="159258" y="1326642"/>
                </a:lnTo>
                <a:lnTo>
                  <a:pt x="160020" y="1327404"/>
                </a:lnTo>
                <a:lnTo>
                  <a:pt x="160020" y="1355264"/>
                </a:lnTo>
                <a:lnTo>
                  <a:pt x="165354" y="1357744"/>
                </a:lnTo>
                <a:lnTo>
                  <a:pt x="165354" y="1330452"/>
                </a:lnTo>
                <a:lnTo>
                  <a:pt x="166401" y="1330928"/>
                </a:lnTo>
                <a:close/>
              </a:path>
              <a:path w="2600959" h="1365885">
                <a:moveTo>
                  <a:pt x="166878" y="835152"/>
                </a:moveTo>
                <a:lnTo>
                  <a:pt x="165354" y="835914"/>
                </a:lnTo>
                <a:lnTo>
                  <a:pt x="166401" y="835437"/>
                </a:lnTo>
                <a:lnTo>
                  <a:pt x="166878" y="835152"/>
                </a:lnTo>
                <a:close/>
              </a:path>
              <a:path w="2600959" h="1365885">
                <a:moveTo>
                  <a:pt x="166401" y="835437"/>
                </a:moveTo>
                <a:lnTo>
                  <a:pt x="165354" y="835914"/>
                </a:lnTo>
                <a:lnTo>
                  <a:pt x="165354" y="836066"/>
                </a:lnTo>
                <a:lnTo>
                  <a:pt x="166401" y="835437"/>
                </a:lnTo>
                <a:close/>
              </a:path>
              <a:path w="2600959" h="1365885">
                <a:moveTo>
                  <a:pt x="166878" y="1331214"/>
                </a:moveTo>
                <a:lnTo>
                  <a:pt x="166401" y="1330928"/>
                </a:lnTo>
                <a:lnTo>
                  <a:pt x="165354" y="1330452"/>
                </a:lnTo>
                <a:lnTo>
                  <a:pt x="166878" y="1331214"/>
                </a:lnTo>
                <a:close/>
              </a:path>
              <a:path w="2600959" h="1365885">
                <a:moveTo>
                  <a:pt x="166878" y="1358452"/>
                </a:moveTo>
                <a:lnTo>
                  <a:pt x="166878" y="1331214"/>
                </a:lnTo>
                <a:lnTo>
                  <a:pt x="165354" y="1330452"/>
                </a:lnTo>
                <a:lnTo>
                  <a:pt x="165354" y="1357744"/>
                </a:lnTo>
                <a:lnTo>
                  <a:pt x="166878" y="1358452"/>
                </a:lnTo>
                <a:close/>
              </a:path>
              <a:path w="2600959" h="1365885">
                <a:moveTo>
                  <a:pt x="166878" y="835221"/>
                </a:moveTo>
                <a:lnTo>
                  <a:pt x="166401" y="835437"/>
                </a:lnTo>
                <a:lnTo>
                  <a:pt x="166878" y="835221"/>
                </a:lnTo>
                <a:close/>
              </a:path>
              <a:path w="2600959" h="1365885">
                <a:moveTo>
                  <a:pt x="173736" y="1334262"/>
                </a:moveTo>
                <a:lnTo>
                  <a:pt x="166401" y="1330928"/>
                </a:lnTo>
                <a:lnTo>
                  <a:pt x="166878" y="1331214"/>
                </a:lnTo>
                <a:lnTo>
                  <a:pt x="166878" y="1358452"/>
                </a:lnTo>
                <a:lnTo>
                  <a:pt x="172212" y="1360932"/>
                </a:lnTo>
                <a:lnTo>
                  <a:pt x="172212" y="1334262"/>
                </a:lnTo>
                <a:lnTo>
                  <a:pt x="173736" y="1334262"/>
                </a:lnTo>
                <a:close/>
              </a:path>
              <a:path w="2600959" h="1365885">
                <a:moveTo>
                  <a:pt x="173736" y="832104"/>
                </a:moveTo>
                <a:lnTo>
                  <a:pt x="172212" y="832104"/>
                </a:lnTo>
                <a:lnTo>
                  <a:pt x="172212" y="832796"/>
                </a:lnTo>
                <a:lnTo>
                  <a:pt x="173736" y="832104"/>
                </a:lnTo>
                <a:close/>
              </a:path>
              <a:path w="2600959" h="1365885">
                <a:moveTo>
                  <a:pt x="180594" y="1363511"/>
                </a:moveTo>
                <a:lnTo>
                  <a:pt x="180594" y="1337310"/>
                </a:lnTo>
                <a:lnTo>
                  <a:pt x="172212" y="1334262"/>
                </a:lnTo>
                <a:lnTo>
                  <a:pt x="172212" y="1360932"/>
                </a:lnTo>
                <a:lnTo>
                  <a:pt x="180594" y="1363511"/>
                </a:lnTo>
                <a:close/>
              </a:path>
              <a:path w="2600959" h="1365885">
                <a:moveTo>
                  <a:pt x="180594" y="829437"/>
                </a:moveTo>
                <a:lnTo>
                  <a:pt x="180594" y="829056"/>
                </a:lnTo>
                <a:lnTo>
                  <a:pt x="179070" y="829818"/>
                </a:lnTo>
                <a:lnTo>
                  <a:pt x="180594" y="829437"/>
                </a:lnTo>
                <a:close/>
              </a:path>
              <a:path w="2600959" h="1365885">
                <a:moveTo>
                  <a:pt x="188214" y="1338834"/>
                </a:moveTo>
                <a:lnTo>
                  <a:pt x="179070" y="1336548"/>
                </a:lnTo>
                <a:lnTo>
                  <a:pt x="180594" y="1337310"/>
                </a:lnTo>
                <a:lnTo>
                  <a:pt x="180594" y="1363511"/>
                </a:lnTo>
                <a:lnTo>
                  <a:pt x="182118" y="1363980"/>
                </a:lnTo>
                <a:lnTo>
                  <a:pt x="186690" y="1364683"/>
                </a:lnTo>
                <a:lnTo>
                  <a:pt x="186690" y="1338834"/>
                </a:lnTo>
                <a:lnTo>
                  <a:pt x="188214" y="1338834"/>
                </a:lnTo>
                <a:close/>
              </a:path>
              <a:path w="2600959" h="1365885">
                <a:moveTo>
                  <a:pt x="188214" y="827532"/>
                </a:moveTo>
                <a:lnTo>
                  <a:pt x="186690" y="827532"/>
                </a:lnTo>
                <a:lnTo>
                  <a:pt x="186690" y="827913"/>
                </a:lnTo>
                <a:lnTo>
                  <a:pt x="188214" y="827532"/>
                </a:lnTo>
                <a:close/>
              </a:path>
              <a:path w="2600959" h="1365885">
                <a:moveTo>
                  <a:pt x="195834" y="1365504"/>
                </a:moveTo>
                <a:lnTo>
                  <a:pt x="195834" y="1340358"/>
                </a:lnTo>
                <a:lnTo>
                  <a:pt x="186690" y="1338834"/>
                </a:lnTo>
                <a:lnTo>
                  <a:pt x="186690" y="1364683"/>
                </a:lnTo>
                <a:lnTo>
                  <a:pt x="192024" y="1365504"/>
                </a:lnTo>
                <a:lnTo>
                  <a:pt x="195834" y="1365504"/>
                </a:lnTo>
                <a:close/>
              </a:path>
              <a:path w="2600959" h="1365885">
                <a:moveTo>
                  <a:pt x="195834" y="826643"/>
                </a:moveTo>
                <a:lnTo>
                  <a:pt x="195834" y="826008"/>
                </a:lnTo>
                <a:lnTo>
                  <a:pt x="194310" y="826770"/>
                </a:lnTo>
                <a:lnTo>
                  <a:pt x="195834" y="826643"/>
                </a:lnTo>
                <a:close/>
              </a:path>
              <a:path w="2600959" h="1365885">
                <a:moveTo>
                  <a:pt x="2497836" y="1365504"/>
                </a:moveTo>
                <a:lnTo>
                  <a:pt x="2497836" y="1340358"/>
                </a:lnTo>
                <a:lnTo>
                  <a:pt x="202692" y="1340358"/>
                </a:lnTo>
                <a:lnTo>
                  <a:pt x="194310" y="1339596"/>
                </a:lnTo>
                <a:lnTo>
                  <a:pt x="195834" y="1340358"/>
                </a:lnTo>
                <a:lnTo>
                  <a:pt x="195834" y="1365504"/>
                </a:lnTo>
                <a:lnTo>
                  <a:pt x="2497836" y="1365504"/>
                </a:lnTo>
                <a:close/>
              </a:path>
              <a:path w="2600959" h="1365885">
                <a:moveTo>
                  <a:pt x="203454" y="826008"/>
                </a:moveTo>
                <a:lnTo>
                  <a:pt x="202692" y="826008"/>
                </a:lnTo>
                <a:lnTo>
                  <a:pt x="203454" y="826008"/>
                </a:lnTo>
                <a:close/>
              </a:path>
              <a:path w="2600959" h="1365885">
                <a:moveTo>
                  <a:pt x="203454" y="1340358"/>
                </a:moveTo>
                <a:lnTo>
                  <a:pt x="202692" y="1340294"/>
                </a:lnTo>
                <a:lnTo>
                  <a:pt x="203454" y="1340358"/>
                </a:lnTo>
                <a:close/>
              </a:path>
              <a:path w="2600959" h="1365885">
                <a:moveTo>
                  <a:pt x="525780" y="800862"/>
                </a:moveTo>
                <a:lnTo>
                  <a:pt x="502399" y="800862"/>
                </a:lnTo>
                <a:lnTo>
                  <a:pt x="514350" y="819912"/>
                </a:lnTo>
                <a:lnTo>
                  <a:pt x="525780" y="800862"/>
                </a:lnTo>
                <a:close/>
              </a:path>
              <a:path w="2600959" h="1365885">
                <a:moveTo>
                  <a:pt x="1151382" y="803148"/>
                </a:moveTo>
                <a:lnTo>
                  <a:pt x="1148104" y="800862"/>
                </a:lnTo>
                <a:lnTo>
                  <a:pt x="1143762" y="800862"/>
                </a:lnTo>
                <a:lnTo>
                  <a:pt x="1151382" y="803148"/>
                </a:lnTo>
                <a:close/>
              </a:path>
              <a:path w="2600959" h="1365885">
                <a:moveTo>
                  <a:pt x="1151382" y="826008"/>
                </a:moveTo>
                <a:lnTo>
                  <a:pt x="1151382" y="803148"/>
                </a:lnTo>
                <a:lnTo>
                  <a:pt x="1143762" y="800862"/>
                </a:lnTo>
                <a:lnTo>
                  <a:pt x="1143762" y="826008"/>
                </a:lnTo>
                <a:lnTo>
                  <a:pt x="1151382" y="826008"/>
                </a:lnTo>
                <a:close/>
              </a:path>
              <a:path w="2600959" h="1365885">
                <a:moveTo>
                  <a:pt x="2600706" y="1263396"/>
                </a:moveTo>
                <a:lnTo>
                  <a:pt x="2600706" y="902970"/>
                </a:lnTo>
                <a:lnTo>
                  <a:pt x="2599944" y="893064"/>
                </a:lnTo>
                <a:lnTo>
                  <a:pt x="2579651" y="841239"/>
                </a:lnTo>
                <a:lnTo>
                  <a:pt x="2542390" y="810926"/>
                </a:lnTo>
                <a:lnTo>
                  <a:pt x="2508504" y="800862"/>
                </a:lnTo>
                <a:lnTo>
                  <a:pt x="1148104" y="800862"/>
                </a:lnTo>
                <a:lnTo>
                  <a:pt x="1151382" y="803148"/>
                </a:lnTo>
                <a:lnTo>
                  <a:pt x="1151382" y="826008"/>
                </a:lnTo>
                <a:lnTo>
                  <a:pt x="2497836" y="826071"/>
                </a:lnTo>
                <a:lnTo>
                  <a:pt x="2505456" y="826706"/>
                </a:lnTo>
                <a:lnTo>
                  <a:pt x="2505456" y="826008"/>
                </a:lnTo>
                <a:lnTo>
                  <a:pt x="2513838" y="827532"/>
                </a:lnTo>
                <a:lnTo>
                  <a:pt x="2513838" y="827739"/>
                </a:lnTo>
                <a:lnTo>
                  <a:pt x="2519934" y="829402"/>
                </a:lnTo>
                <a:lnTo>
                  <a:pt x="2519934" y="829056"/>
                </a:lnTo>
                <a:lnTo>
                  <a:pt x="2528316" y="832104"/>
                </a:lnTo>
                <a:lnTo>
                  <a:pt x="2528316" y="832485"/>
                </a:lnTo>
                <a:lnTo>
                  <a:pt x="2534412" y="835533"/>
                </a:lnTo>
                <a:lnTo>
                  <a:pt x="2534412" y="835152"/>
                </a:lnTo>
                <a:lnTo>
                  <a:pt x="2540508" y="839216"/>
                </a:lnTo>
                <a:lnTo>
                  <a:pt x="2540508" y="838962"/>
                </a:lnTo>
                <a:lnTo>
                  <a:pt x="2546604" y="843703"/>
                </a:lnTo>
                <a:lnTo>
                  <a:pt x="2546604" y="843534"/>
                </a:lnTo>
                <a:lnTo>
                  <a:pt x="2551938" y="848201"/>
                </a:lnTo>
                <a:lnTo>
                  <a:pt x="2558034" y="854202"/>
                </a:lnTo>
                <a:lnTo>
                  <a:pt x="2558034" y="854419"/>
                </a:lnTo>
                <a:lnTo>
                  <a:pt x="2562606" y="860298"/>
                </a:lnTo>
                <a:lnTo>
                  <a:pt x="2562606" y="860805"/>
                </a:lnTo>
                <a:lnTo>
                  <a:pt x="2565654" y="865886"/>
                </a:lnTo>
                <a:lnTo>
                  <a:pt x="2565654" y="865632"/>
                </a:lnTo>
                <a:lnTo>
                  <a:pt x="2566416" y="867156"/>
                </a:lnTo>
                <a:lnTo>
                  <a:pt x="2566416" y="867308"/>
                </a:lnTo>
                <a:lnTo>
                  <a:pt x="2569464" y="874014"/>
                </a:lnTo>
                <a:lnTo>
                  <a:pt x="2569464" y="874585"/>
                </a:lnTo>
                <a:lnTo>
                  <a:pt x="2571750" y="880872"/>
                </a:lnTo>
                <a:lnTo>
                  <a:pt x="2571750" y="879348"/>
                </a:lnTo>
                <a:lnTo>
                  <a:pt x="2574036" y="888492"/>
                </a:lnTo>
                <a:lnTo>
                  <a:pt x="2574036" y="891540"/>
                </a:lnTo>
                <a:lnTo>
                  <a:pt x="2574798" y="896112"/>
                </a:lnTo>
                <a:lnTo>
                  <a:pt x="2574798" y="1330706"/>
                </a:lnTo>
                <a:lnTo>
                  <a:pt x="2596134" y="1293876"/>
                </a:lnTo>
                <a:lnTo>
                  <a:pt x="2599944" y="1273302"/>
                </a:lnTo>
                <a:lnTo>
                  <a:pt x="2600706" y="1263396"/>
                </a:lnTo>
                <a:close/>
              </a:path>
              <a:path w="2600959" h="1365885">
                <a:moveTo>
                  <a:pt x="2497836" y="826071"/>
                </a:moveTo>
                <a:lnTo>
                  <a:pt x="2497073" y="826008"/>
                </a:lnTo>
                <a:lnTo>
                  <a:pt x="2497836" y="826071"/>
                </a:lnTo>
                <a:close/>
              </a:path>
              <a:path w="2600959" h="1365885">
                <a:moveTo>
                  <a:pt x="2513838" y="1364683"/>
                </a:moveTo>
                <a:lnTo>
                  <a:pt x="2513838" y="1338834"/>
                </a:lnTo>
                <a:lnTo>
                  <a:pt x="2505456" y="1340358"/>
                </a:lnTo>
                <a:lnTo>
                  <a:pt x="2505456" y="1339659"/>
                </a:lnTo>
                <a:lnTo>
                  <a:pt x="2497073" y="1340358"/>
                </a:lnTo>
                <a:lnTo>
                  <a:pt x="2497836" y="1340358"/>
                </a:lnTo>
                <a:lnTo>
                  <a:pt x="2497836" y="1365504"/>
                </a:lnTo>
                <a:lnTo>
                  <a:pt x="2505456" y="1365504"/>
                </a:lnTo>
                <a:lnTo>
                  <a:pt x="2505456" y="1340358"/>
                </a:lnTo>
                <a:lnTo>
                  <a:pt x="2506218" y="1339596"/>
                </a:lnTo>
                <a:lnTo>
                  <a:pt x="2506218" y="1365504"/>
                </a:lnTo>
                <a:lnTo>
                  <a:pt x="2508504" y="1365504"/>
                </a:lnTo>
                <a:lnTo>
                  <a:pt x="2513838" y="1364683"/>
                </a:lnTo>
                <a:close/>
              </a:path>
              <a:path w="2600959" h="1365885">
                <a:moveTo>
                  <a:pt x="2506218" y="826770"/>
                </a:moveTo>
                <a:lnTo>
                  <a:pt x="2505456" y="826008"/>
                </a:lnTo>
                <a:lnTo>
                  <a:pt x="2505456" y="826706"/>
                </a:lnTo>
                <a:lnTo>
                  <a:pt x="2506218" y="826770"/>
                </a:lnTo>
                <a:close/>
              </a:path>
              <a:path w="2600959" h="1365885">
                <a:moveTo>
                  <a:pt x="2513838" y="827739"/>
                </a:moveTo>
                <a:lnTo>
                  <a:pt x="2513838" y="827532"/>
                </a:lnTo>
                <a:lnTo>
                  <a:pt x="2513076" y="827532"/>
                </a:lnTo>
                <a:lnTo>
                  <a:pt x="2513838" y="827739"/>
                </a:lnTo>
                <a:close/>
              </a:path>
              <a:path w="2600959" h="1365885">
                <a:moveTo>
                  <a:pt x="2521458" y="1336548"/>
                </a:moveTo>
                <a:lnTo>
                  <a:pt x="2513076" y="1338834"/>
                </a:lnTo>
                <a:lnTo>
                  <a:pt x="2513838" y="1338834"/>
                </a:lnTo>
                <a:lnTo>
                  <a:pt x="2513838" y="1364683"/>
                </a:lnTo>
                <a:lnTo>
                  <a:pt x="2518410" y="1363980"/>
                </a:lnTo>
                <a:lnTo>
                  <a:pt x="2519934" y="1363511"/>
                </a:lnTo>
                <a:lnTo>
                  <a:pt x="2519934" y="1337310"/>
                </a:lnTo>
                <a:lnTo>
                  <a:pt x="2521458" y="1336548"/>
                </a:lnTo>
                <a:close/>
              </a:path>
              <a:path w="2600959" h="1365885">
                <a:moveTo>
                  <a:pt x="2521458" y="829818"/>
                </a:moveTo>
                <a:lnTo>
                  <a:pt x="2519934" y="829056"/>
                </a:lnTo>
                <a:lnTo>
                  <a:pt x="2519934" y="829402"/>
                </a:lnTo>
                <a:lnTo>
                  <a:pt x="2521458" y="829818"/>
                </a:lnTo>
                <a:close/>
              </a:path>
              <a:path w="2600959" h="1365885">
                <a:moveTo>
                  <a:pt x="2528316" y="1360932"/>
                </a:moveTo>
                <a:lnTo>
                  <a:pt x="2528316" y="1334262"/>
                </a:lnTo>
                <a:lnTo>
                  <a:pt x="2519934" y="1337310"/>
                </a:lnTo>
                <a:lnTo>
                  <a:pt x="2519934" y="1363511"/>
                </a:lnTo>
                <a:lnTo>
                  <a:pt x="2528316" y="1360932"/>
                </a:lnTo>
                <a:close/>
              </a:path>
              <a:path w="2600959" h="1365885">
                <a:moveTo>
                  <a:pt x="2528316" y="832485"/>
                </a:moveTo>
                <a:lnTo>
                  <a:pt x="2528316" y="832104"/>
                </a:lnTo>
                <a:lnTo>
                  <a:pt x="2527554" y="832104"/>
                </a:lnTo>
                <a:lnTo>
                  <a:pt x="2528316" y="832485"/>
                </a:lnTo>
                <a:close/>
              </a:path>
              <a:path w="2600959" h="1365885">
                <a:moveTo>
                  <a:pt x="2535174" y="1330452"/>
                </a:moveTo>
                <a:lnTo>
                  <a:pt x="2527554" y="1334262"/>
                </a:lnTo>
                <a:lnTo>
                  <a:pt x="2528316" y="1334262"/>
                </a:lnTo>
                <a:lnTo>
                  <a:pt x="2528316" y="1360932"/>
                </a:lnTo>
                <a:lnTo>
                  <a:pt x="2534412" y="1358900"/>
                </a:lnTo>
                <a:lnTo>
                  <a:pt x="2534412" y="1331214"/>
                </a:lnTo>
                <a:lnTo>
                  <a:pt x="2535174" y="1330452"/>
                </a:lnTo>
                <a:close/>
              </a:path>
              <a:path w="2600959" h="1365885">
                <a:moveTo>
                  <a:pt x="2535174" y="835914"/>
                </a:moveTo>
                <a:lnTo>
                  <a:pt x="2534412" y="835152"/>
                </a:lnTo>
                <a:lnTo>
                  <a:pt x="2534412" y="835533"/>
                </a:lnTo>
                <a:lnTo>
                  <a:pt x="2535174" y="835914"/>
                </a:lnTo>
                <a:close/>
              </a:path>
              <a:path w="2600959" h="1365885">
                <a:moveTo>
                  <a:pt x="2541270" y="1326642"/>
                </a:moveTo>
                <a:lnTo>
                  <a:pt x="2534412" y="1331214"/>
                </a:lnTo>
                <a:lnTo>
                  <a:pt x="2534412" y="1358900"/>
                </a:lnTo>
                <a:lnTo>
                  <a:pt x="2537460" y="1357884"/>
                </a:lnTo>
                <a:lnTo>
                  <a:pt x="2540508" y="1356360"/>
                </a:lnTo>
                <a:lnTo>
                  <a:pt x="2540508" y="1327404"/>
                </a:lnTo>
                <a:lnTo>
                  <a:pt x="2541270" y="1326642"/>
                </a:lnTo>
                <a:close/>
              </a:path>
              <a:path w="2600959" h="1365885">
                <a:moveTo>
                  <a:pt x="2541270" y="839724"/>
                </a:moveTo>
                <a:lnTo>
                  <a:pt x="2540508" y="838962"/>
                </a:lnTo>
                <a:lnTo>
                  <a:pt x="2540508" y="839216"/>
                </a:lnTo>
                <a:lnTo>
                  <a:pt x="2541270" y="839724"/>
                </a:lnTo>
                <a:close/>
              </a:path>
              <a:path w="2600959" h="1365885">
                <a:moveTo>
                  <a:pt x="2547366" y="1322070"/>
                </a:moveTo>
                <a:lnTo>
                  <a:pt x="2540508" y="1327404"/>
                </a:lnTo>
                <a:lnTo>
                  <a:pt x="2540508" y="1356360"/>
                </a:lnTo>
                <a:lnTo>
                  <a:pt x="2546604" y="1353312"/>
                </a:lnTo>
                <a:lnTo>
                  <a:pt x="2546604" y="1322832"/>
                </a:lnTo>
                <a:lnTo>
                  <a:pt x="2547366" y="1322070"/>
                </a:lnTo>
                <a:close/>
              </a:path>
              <a:path w="2600959" h="1365885">
                <a:moveTo>
                  <a:pt x="2547366" y="844296"/>
                </a:moveTo>
                <a:lnTo>
                  <a:pt x="2546604" y="843534"/>
                </a:lnTo>
                <a:lnTo>
                  <a:pt x="2546604" y="843703"/>
                </a:lnTo>
                <a:lnTo>
                  <a:pt x="2547366" y="844296"/>
                </a:lnTo>
                <a:close/>
              </a:path>
              <a:path w="2600959" h="1365885">
                <a:moveTo>
                  <a:pt x="2558034" y="1346038"/>
                </a:moveTo>
                <a:lnTo>
                  <a:pt x="2558034" y="1312164"/>
                </a:lnTo>
                <a:lnTo>
                  <a:pt x="2551938" y="1318260"/>
                </a:lnTo>
                <a:lnTo>
                  <a:pt x="2546604" y="1322832"/>
                </a:lnTo>
                <a:lnTo>
                  <a:pt x="2546604" y="1353312"/>
                </a:lnTo>
                <a:lnTo>
                  <a:pt x="2558034" y="1346038"/>
                </a:lnTo>
                <a:close/>
              </a:path>
              <a:path w="2600959" h="1365885">
                <a:moveTo>
                  <a:pt x="2552700" y="848867"/>
                </a:moveTo>
                <a:lnTo>
                  <a:pt x="2551938" y="848106"/>
                </a:lnTo>
                <a:lnTo>
                  <a:pt x="2552700" y="848867"/>
                </a:lnTo>
                <a:close/>
              </a:path>
              <a:path w="2600959" h="1365885">
                <a:moveTo>
                  <a:pt x="2552700" y="1317498"/>
                </a:moveTo>
                <a:lnTo>
                  <a:pt x="2551938" y="1318164"/>
                </a:lnTo>
                <a:lnTo>
                  <a:pt x="2552700" y="1317498"/>
                </a:lnTo>
                <a:close/>
              </a:path>
              <a:path w="2600959" h="1365885">
                <a:moveTo>
                  <a:pt x="2558034" y="854419"/>
                </a:moveTo>
                <a:lnTo>
                  <a:pt x="2558034" y="854202"/>
                </a:lnTo>
                <a:lnTo>
                  <a:pt x="2557272" y="853440"/>
                </a:lnTo>
                <a:lnTo>
                  <a:pt x="2558034" y="854419"/>
                </a:lnTo>
                <a:close/>
              </a:path>
              <a:path w="2600959" h="1365885">
                <a:moveTo>
                  <a:pt x="2562606" y="1343128"/>
                </a:moveTo>
                <a:lnTo>
                  <a:pt x="2562606" y="1306068"/>
                </a:lnTo>
                <a:lnTo>
                  <a:pt x="2557272" y="1312926"/>
                </a:lnTo>
                <a:lnTo>
                  <a:pt x="2558034" y="1312164"/>
                </a:lnTo>
                <a:lnTo>
                  <a:pt x="2558034" y="1346038"/>
                </a:lnTo>
                <a:lnTo>
                  <a:pt x="2562606" y="1343128"/>
                </a:lnTo>
                <a:close/>
              </a:path>
              <a:path w="2600959" h="1365885">
                <a:moveTo>
                  <a:pt x="2562606" y="860805"/>
                </a:moveTo>
                <a:lnTo>
                  <a:pt x="2562606" y="860298"/>
                </a:lnTo>
                <a:lnTo>
                  <a:pt x="2561844" y="859536"/>
                </a:lnTo>
                <a:lnTo>
                  <a:pt x="2562606" y="860805"/>
                </a:lnTo>
                <a:close/>
              </a:path>
              <a:path w="2600959" h="1365885">
                <a:moveTo>
                  <a:pt x="2566130" y="1299686"/>
                </a:moveTo>
                <a:lnTo>
                  <a:pt x="2561844" y="1306830"/>
                </a:lnTo>
                <a:lnTo>
                  <a:pt x="2562606" y="1306068"/>
                </a:lnTo>
                <a:lnTo>
                  <a:pt x="2562606" y="1343128"/>
                </a:lnTo>
                <a:lnTo>
                  <a:pt x="2563368" y="1342644"/>
                </a:lnTo>
                <a:lnTo>
                  <a:pt x="2565654" y="1340358"/>
                </a:lnTo>
                <a:lnTo>
                  <a:pt x="2565654" y="1300734"/>
                </a:lnTo>
                <a:lnTo>
                  <a:pt x="2566130" y="1299686"/>
                </a:lnTo>
                <a:close/>
              </a:path>
              <a:path w="2600959" h="1365885">
                <a:moveTo>
                  <a:pt x="2566416" y="867156"/>
                </a:moveTo>
                <a:lnTo>
                  <a:pt x="2565654" y="865632"/>
                </a:lnTo>
                <a:lnTo>
                  <a:pt x="2566130" y="866679"/>
                </a:lnTo>
                <a:lnTo>
                  <a:pt x="2566416" y="867156"/>
                </a:lnTo>
                <a:close/>
              </a:path>
              <a:path w="2600959" h="1365885">
                <a:moveTo>
                  <a:pt x="2566130" y="866679"/>
                </a:moveTo>
                <a:lnTo>
                  <a:pt x="2565654" y="865632"/>
                </a:lnTo>
                <a:lnTo>
                  <a:pt x="2565654" y="865886"/>
                </a:lnTo>
                <a:lnTo>
                  <a:pt x="2566130" y="866679"/>
                </a:lnTo>
                <a:close/>
              </a:path>
              <a:path w="2600959" h="1365885">
                <a:moveTo>
                  <a:pt x="2566416" y="1299210"/>
                </a:moveTo>
                <a:lnTo>
                  <a:pt x="2566130" y="1299686"/>
                </a:lnTo>
                <a:lnTo>
                  <a:pt x="2565654" y="1300734"/>
                </a:lnTo>
                <a:lnTo>
                  <a:pt x="2566416" y="1299210"/>
                </a:lnTo>
                <a:close/>
              </a:path>
              <a:path w="2600959" h="1365885">
                <a:moveTo>
                  <a:pt x="2566416" y="1339596"/>
                </a:moveTo>
                <a:lnTo>
                  <a:pt x="2566416" y="1299210"/>
                </a:lnTo>
                <a:lnTo>
                  <a:pt x="2565654" y="1300734"/>
                </a:lnTo>
                <a:lnTo>
                  <a:pt x="2565654" y="1340358"/>
                </a:lnTo>
                <a:lnTo>
                  <a:pt x="2566416" y="1339596"/>
                </a:lnTo>
                <a:close/>
              </a:path>
              <a:path w="2600959" h="1365885">
                <a:moveTo>
                  <a:pt x="2566416" y="867308"/>
                </a:moveTo>
                <a:lnTo>
                  <a:pt x="2566416" y="867156"/>
                </a:lnTo>
                <a:lnTo>
                  <a:pt x="2566130" y="866679"/>
                </a:lnTo>
                <a:lnTo>
                  <a:pt x="2566416" y="867308"/>
                </a:lnTo>
                <a:close/>
              </a:path>
              <a:path w="2600959" h="1365885">
                <a:moveTo>
                  <a:pt x="2569464" y="1336548"/>
                </a:moveTo>
                <a:lnTo>
                  <a:pt x="2569464" y="1292352"/>
                </a:lnTo>
                <a:lnTo>
                  <a:pt x="2566130" y="1299686"/>
                </a:lnTo>
                <a:lnTo>
                  <a:pt x="2566416" y="1299210"/>
                </a:lnTo>
                <a:lnTo>
                  <a:pt x="2566416" y="1339596"/>
                </a:lnTo>
                <a:lnTo>
                  <a:pt x="2569464" y="1336548"/>
                </a:lnTo>
                <a:close/>
              </a:path>
              <a:path w="2600959" h="1365885">
                <a:moveTo>
                  <a:pt x="2569464" y="874585"/>
                </a:moveTo>
                <a:lnTo>
                  <a:pt x="2569464" y="874014"/>
                </a:lnTo>
                <a:lnTo>
                  <a:pt x="2568702" y="872490"/>
                </a:lnTo>
                <a:lnTo>
                  <a:pt x="2569464" y="874585"/>
                </a:lnTo>
                <a:close/>
              </a:path>
              <a:path w="2600959" h="1365885">
                <a:moveTo>
                  <a:pt x="2574036" y="1331552"/>
                </a:moveTo>
                <a:lnTo>
                  <a:pt x="2574036" y="1277874"/>
                </a:lnTo>
                <a:lnTo>
                  <a:pt x="2571750" y="1287018"/>
                </a:lnTo>
                <a:lnTo>
                  <a:pt x="2571750" y="1285494"/>
                </a:lnTo>
                <a:lnTo>
                  <a:pt x="2568702" y="1293876"/>
                </a:lnTo>
                <a:lnTo>
                  <a:pt x="2569464" y="1292352"/>
                </a:lnTo>
                <a:lnTo>
                  <a:pt x="2569464" y="1336548"/>
                </a:lnTo>
                <a:lnTo>
                  <a:pt x="2570226" y="1335786"/>
                </a:lnTo>
                <a:lnTo>
                  <a:pt x="2574036" y="1331552"/>
                </a:lnTo>
                <a:close/>
              </a:path>
              <a:path w="2600959" h="1365885">
                <a:moveTo>
                  <a:pt x="2574036" y="891540"/>
                </a:moveTo>
                <a:lnTo>
                  <a:pt x="2574036" y="888492"/>
                </a:lnTo>
                <a:lnTo>
                  <a:pt x="2573274" y="886968"/>
                </a:lnTo>
                <a:lnTo>
                  <a:pt x="2574036" y="891540"/>
                </a:lnTo>
                <a:close/>
              </a:path>
              <a:path w="2600959" h="1365885">
                <a:moveTo>
                  <a:pt x="2574798" y="1330706"/>
                </a:moveTo>
                <a:lnTo>
                  <a:pt x="2574798" y="1270254"/>
                </a:lnTo>
                <a:lnTo>
                  <a:pt x="2573274" y="1279398"/>
                </a:lnTo>
                <a:lnTo>
                  <a:pt x="2574036" y="1277874"/>
                </a:lnTo>
                <a:lnTo>
                  <a:pt x="2574036" y="1331552"/>
                </a:lnTo>
                <a:lnTo>
                  <a:pt x="2574798" y="133070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44893" y="3535171"/>
            <a:ext cx="18599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按关键字排序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1938" y="4406138"/>
            <a:ext cx="4008754" cy="135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2.</a:t>
            </a:r>
            <a:r>
              <a:rPr dirty="0" sz="2800" spc="-2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黑体"/>
                <a:cs typeface="黑体"/>
              </a:rPr>
              <a:t>排序的目的是什么？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496695">
              <a:lnSpc>
                <a:spcPct val="100000"/>
              </a:lnSpc>
            </a:pPr>
            <a:r>
              <a:rPr dirty="0" sz="2800" b="1">
                <a:solidFill>
                  <a:srgbClr val="A50021"/>
                </a:solidFill>
                <a:latin typeface="Times New Roman"/>
                <a:cs typeface="Times New Roman"/>
              </a:rPr>
              <a:t>——</a:t>
            </a:r>
            <a:r>
              <a:rPr dirty="0" sz="2800" b="1">
                <a:solidFill>
                  <a:srgbClr val="A50021"/>
                </a:solidFill>
                <a:latin typeface="新宋体"/>
                <a:cs typeface="新宋体"/>
              </a:rPr>
              <a:t>便于查找！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825" y="1040383"/>
            <a:ext cx="324231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起泡排序的算法分析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690" y="1859533"/>
            <a:ext cx="7395845" cy="32639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675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时间效率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b="1">
                <a:latin typeface="新宋体"/>
                <a:cs typeface="新宋体"/>
              </a:rPr>
              <a:t>O（n</a:t>
            </a:r>
            <a:r>
              <a:rPr dirty="0" baseline="24305" sz="2400" b="1">
                <a:latin typeface="新宋体"/>
                <a:cs typeface="新宋体"/>
              </a:rPr>
              <a:t>2</a:t>
            </a:r>
            <a:r>
              <a:rPr dirty="0" sz="2400" b="1">
                <a:latin typeface="新宋体"/>
                <a:cs typeface="新宋体"/>
              </a:rPr>
              <a:t>)</a:t>
            </a:r>
            <a:r>
              <a:rPr dirty="0" sz="2400" spc="20" b="1">
                <a:latin typeface="新宋体"/>
                <a:cs typeface="新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—</a:t>
            </a:r>
            <a:r>
              <a:rPr dirty="0" sz="2400" b="1">
                <a:latin typeface="新宋体"/>
                <a:cs typeface="新宋体"/>
              </a:rPr>
              <a:t>因为要考虑最坏情况</a:t>
            </a:r>
            <a:endParaRPr sz="2400">
              <a:latin typeface="新宋体"/>
              <a:cs typeface="新宋体"/>
            </a:endParaRPr>
          </a:p>
          <a:p>
            <a:pPr marL="76200" marR="5080">
              <a:lnSpc>
                <a:spcPct val="120000"/>
              </a:lnSpc>
              <a:tabLst>
                <a:tab pos="2684145" algn="l"/>
              </a:tabLst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空间效率：</a:t>
            </a:r>
            <a:r>
              <a:rPr dirty="0" sz="2400" spc="-5" b="1">
                <a:latin typeface="新宋体"/>
                <a:cs typeface="新宋体"/>
              </a:rPr>
              <a:t>O（1）</a:t>
            </a:r>
            <a:r>
              <a:rPr dirty="0" sz="2400" spc="20" b="1">
                <a:latin typeface="新宋体"/>
                <a:cs typeface="新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—</a:t>
            </a:r>
            <a:r>
              <a:rPr dirty="0" sz="2400" b="1">
                <a:latin typeface="新宋体"/>
                <a:cs typeface="新宋体"/>
              </a:rPr>
              <a:t>只在交换时用到一个缓冲单元 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稳</a:t>
            </a:r>
            <a:r>
              <a:rPr dirty="0" sz="2400" spc="10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定</a:t>
            </a:r>
            <a:r>
              <a:rPr dirty="0" sz="2400" spc="10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性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spc="20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稳</a:t>
            </a:r>
            <a:r>
              <a:rPr dirty="0" sz="2400" spc="-10" b="1">
                <a:latin typeface="新宋体"/>
                <a:cs typeface="新宋体"/>
              </a:rPr>
              <a:t>定</a:t>
            </a:r>
            <a:r>
              <a:rPr dirty="0" sz="2400" b="1">
                <a:latin typeface="新宋体"/>
                <a:cs typeface="新宋体"/>
              </a:rPr>
              <a:t>	</a:t>
            </a:r>
            <a:r>
              <a:rPr dirty="0" sz="2400" b="1">
                <a:latin typeface="Times New Roman"/>
                <a:cs typeface="Times New Roman"/>
              </a:rPr>
              <a:t>—</a:t>
            </a:r>
            <a:r>
              <a:rPr dirty="0" sz="2400" spc="-5" b="1">
                <a:latin typeface="新宋体"/>
                <a:cs typeface="新宋体"/>
              </a:rPr>
              <a:t>25和2</a:t>
            </a:r>
            <a:r>
              <a:rPr dirty="0" sz="2400" b="1">
                <a:latin typeface="新宋体"/>
                <a:cs typeface="新宋体"/>
              </a:rPr>
              <a:t>5</a:t>
            </a:r>
            <a:r>
              <a:rPr dirty="0" baseline="24305" sz="2400" b="1">
                <a:latin typeface="新宋体"/>
                <a:cs typeface="新宋体"/>
              </a:rPr>
              <a:t>*</a:t>
            </a:r>
            <a:r>
              <a:rPr dirty="0" sz="2400" b="1">
                <a:latin typeface="新宋体"/>
                <a:cs typeface="新宋体"/>
              </a:rPr>
              <a:t>在排序前后的次序未改变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algn="just" marL="12700" marR="22860" indent="600710">
              <a:lnSpc>
                <a:spcPct val="120000"/>
              </a:lnSpc>
              <a:spcBef>
                <a:spcPts val="1775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起泡排序的优点：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每一趟整理元素时，不仅可以完 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全确定一个元素的位置（挤出一个泡到表尾），还可以 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对前面的元素作一些整理，所以比一般的排序要快。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1026667"/>
            <a:ext cx="218694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Verdana"/>
                <a:cs typeface="Verdana"/>
              </a:rPr>
              <a:t>2</a:t>
            </a:r>
            <a:r>
              <a:rPr dirty="0" sz="2800" spc="-5">
                <a:latin typeface="黑体"/>
                <a:cs typeface="黑体"/>
              </a:rPr>
              <a:t>）</a:t>
            </a:r>
            <a:r>
              <a:rPr dirty="0" sz="2800" spc="-535">
                <a:latin typeface="黑体"/>
                <a:cs typeface="黑体"/>
              </a:rPr>
              <a:t> </a:t>
            </a:r>
            <a:r>
              <a:rPr dirty="0" sz="2800">
                <a:latin typeface="黑体"/>
                <a:cs typeface="黑体"/>
              </a:rPr>
              <a:t>快速排序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471" y="4904485"/>
            <a:ext cx="7988300" cy="152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0" marR="5080" indent="-952500">
              <a:lnSpc>
                <a:spcPct val="12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黑体"/>
                <a:cs typeface="黑体"/>
              </a:rPr>
              <a:t>优点：</a:t>
            </a:r>
            <a:r>
              <a:rPr dirty="0" sz="2400" b="1">
                <a:latin typeface="宋体"/>
                <a:cs typeface="宋体"/>
              </a:rPr>
              <a:t>因为每趟可以确定不止一个元素的位置，而且呈指数 </a:t>
            </a:r>
            <a:r>
              <a:rPr dirty="0" sz="2400" b="1">
                <a:latin typeface="宋体"/>
                <a:cs typeface="宋体"/>
              </a:rPr>
              <a:t>增加，所以特别快！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dirty="0" sz="2400" spc="-5" b="1">
                <a:solidFill>
                  <a:srgbClr val="CC0000"/>
                </a:solidFill>
                <a:latin typeface="黑体"/>
                <a:cs typeface="黑体"/>
              </a:rPr>
              <a:t>前提：</a:t>
            </a:r>
            <a:r>
              <a:rPr dirty="0" sz="2400" b="1">
                <a:latin typeface="宋体"/>
                <a:cs typeface="宋体"/>
              </a:rPr>
              <a:t>顺序存储结构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766" y="1678177"/>
            <a:ext cx="7834630" cy="2308860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基本思想：</a:t>
            </a:r>
            <a:endParaRPr sz="2400">
              <a:latin typeface="黑体"/>
              <a:cs typeface="黑体"/>
            </a:endParaRPr>
          </a:p>
          <a:p>
            <a:pPr algn="just" marL="110489" marR="5080" indent="666750">
              <a:lnSpc>
                <a:spcPct val="120000"/>
              </a:lnSpc>
              <a:spcBef>
                <a:spcPts val="345"/>
              </a:spcBef>
            </a:pPr>
            <a:r>
              <a:rPr dirty="0" sz="2400" b="1">
                <a:latin typeface="宋体"/>
                <a:cs typeface="宋体"/>
              </a:rPr>
              <a:t>通过一趟排序将待排记录分割成独立的两部分，其中 </a:t>
            </a:r>
            <a:r>
              <a:rPr dirty="0" sz="2400" b="1">
                <a:latin typeface="宋体"/>
                <a:cs typeface="宋体"/>
              </a:rPr>
              <a:t>一部分记录的关键字均比另一部分的记录的关键字小，则 可分别对这两部分记录继续进行排序，以达到整个序列有 </a:t>
            </a:r>
            <a:r>
              <a:rPr dirty="0" sz="2400" spc="-5" b="1">
                <a:latin typeface="宋体"/>
                <a:cs typeface="宋体"/>
              </a:rPr>
              <a:t>序。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1026667"/>
            <a:ext cx="218694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Verdana"/>
                <a:cs typeface="Verdana"/>
              </a:rPr>
              <a:t>2</a:t>
            </a:r>
            <a:r>
              <a:rPr dirty="0" sz="2800" spc="-5">
                <a:latin typeface="黑体"/>
                <a:cs typeface="黑体"/>
              </a:rPr>
              <a:t>）</a:t>
            </a:r>
            <a:r>
              <a:rPr dirty="0" sz="2800" spc="-535">
                <a:latin typeface="黑体"/>
                <a:cs typeface="黑体"/>
              </a:rPr>
              <a:t> </a:t>
            </a:r>
            <a:r>
              <a:rPr dirty="0" sz="2800">
                <a:latin typeface="黑体"/>
                <a:cs typeface="黑体"/>
              </a:rPr>
              <a:t>快速排序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9070" y="1678177"/>
            <a:ext cx="7988934" cy="4598670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快速排序的步骤：</a:t>
            </a:r>
            <a:endParaRPr sz="2400">
              <a:latin typeface="黑体"/>
              <a:cs typeface="黑体"/>
            </a:endParaRPr>
          </a:p>
          <a:p>
            <a:pPr marL="777240">
              <a:lnSpc>
                <a:spcPct val="100000"/>
              </a:lnSpc>
              <a:spcBef>
                <a:spcPts val="919"/>
              </a:spcBef>
            </a:pPr>
            <a:r>
              <a:rPr dirty="0" sz="2400" b="1">
                <a:latin typeface="宋体"/>
                <a:cs typeface="宋体"/>
              </a:rPr>
              <a:t>（1）假设待排序的序列为</a:t>
            </a:r>
            <a:endParaRPr sz="2400">
              <a:latin typeface="宋体"/>
              <a:cs typeface="宋体"/>
            </a:endParaRPr>
          </a:p>
          <a:p>
            <a:pPr marL="110489" marR="39370">
              <a:lnSpc>
                <a:spcPct val="120000"/>
              </a:lnSpc>
            </a:pPr>
            <a:r>
              <a:rPr dirty="0" sz="2400" b="1">
                <a:latin typeface="宋体"/>
                <a:cs typeface="宋体"/>
              </a:rPr>
              <a:t>{L.r[s],L.r[s+1],…,L.r[t]},</a:t>
            </a:r>
            <a:r>
              <a:rPr dirty="0" sz="2400" spc="-5" b="1">
                <a:latin typeface="宋体"/>
                <a:cs typeface="宋体"/>
              </a:rPr>
              <a:t>首先任意选取一个记录</a:t>
            </a:r>
            <a:r>
              <a:rPr dirty="0" sz="2400" b="1">
                <a:latin typeface="宋体"/>
                <a:cs typeface="宋体"/>
              </a:rPr>
              <a:t>(</a:t>
            </a:r>
            <a:r>
              <a:rPr dirty="0" sz="2400" spc="-5" b="1">
                <a:latin typeface="宋体"/>
                <a:cs typeface="宋体"/>
              </a:rPr>
              <a:t>例 </a:t>
            </a:r>
            <a:r>
              <a:rPr dirty="0" sz="2400" spc="-10" b="1">
                <a:latin typeface="宋体"/>
                <a:cs typeface="宋体"/>
              </a:rPr>
              <a:t>如取第一个</a:t>
            </a:r>
            <a:r>
              <a:rPr dirty="0" sz="2400" spc="-5" b="1">
                <a:latin typeface="宋体"/>
                <a:cs typeface="宋体"/>
              </a:rPr>
              <a:t>)</a:t>
            </a:r>
            <a:r>
              <a:rPr dirty="0" sz="2400" spc="3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作为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枢轴</a:t>
            </a:r>
            <a:r>
              <a:rPr dirty="0" sz="2400" spc="-5" b="1">
                <a:latin typeface="宋体"/>
                <a:cs typeface="宋体"/>
              </a:rPr>
              <a:t>（或支点</a:t>
            </a:r>
            <a:r>
              <a:rPr dirty="0" sz="2400" b="1">
                <a:latin typeface="宋体"/>
                <a:cs typeface="宋体"/>
              </a:rPr>
              <a:t>）（pivot）；</a:t>
            </a:r>
            <a:endParaRPr sz="2400">
              <a:latin typeface="宋体"/>
              <a:cs typeface="宋体"/>
            </a:endParaRPr>
          </a:p>
          <a:p>
            <a:pPr marL="110489" marR="5080" indent="666115">
              <a:lnSpc>
                <a:spcPct val="120000"/>
              </a:lnSpc>
              <a:spcBef>
                <a:spcPts val="1440"/>
              </a:spcBef>
            </a:pPr>
            <a:r>
              <a:rPr dirty="0" sz="2400" b="1">
                <a:latin typeface="宋体"/>
                <a:cs typeface="宋体"/>
              </a:rPr>
              <a:t>（2）将所有关键字比它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小</a:t>
            </a:r>
            <a:r>
              <a:rPr dirty="0" sz="2400" b="1">
                <a:latin typeface="宋体"/>
                <a:cs typeface="宋体"/>
              </a:rPr>
              <a:t>的记录都安置在它的位置之 </a:t>
            </a:r>
            <a:r>
              <a:rPr dirty="0" sz="2400" b="1">
                <a:latin typeface="宋体"/>
                <a:cs typeface="宋体"/>
              </a:rPr>
              <a:t>前，将所有关键字比它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大</a:t>
            </a:r>
            <a:r>
              <a:rPr dirty="0" sz="2400" b="1">
                <a:latin typeface="宋体"/>
                <a:cs typeface="宋体"/>
              </a:rPr>
              <a:t>的元素都安置在它的位置之后。 由此可以该“枢轴”记录最后所落的位置</a:t>
            </a:r>
            <a:r>
              <a:rPr dirty="0" sz="2400" spc="5" b="1">
                <a:latin typeface="宋体"/>
                <a:cs typeface="宋体"/>
              </a:rPr>
              <a:t>i</a:t>
            </a:r>
            <a:r>
              <a:rPr dirty="0" sz="2400" b="1">
                <a:latin typeface="宋体"/>
                <a:cs typeface="宋体"/>
              </a:rPr>
              <a:t>作分界线，将原 序列分割成两个子序列。</a:t>
            </a:r>
            <a:endParaRPr sz="2400">
              <a:latin typeface="宋体"/>
              <a:cs typeface="宋体"/>
            </a:endParaRPr>
          </a:p>
          <a:p>
            <a:pPr marL="110489" marR="5080" indent="666750">
              <a:lnSpc>
                <a:spcPct val="100000"/>
              </a:lnSpc>
              <a:spcBef>
                <a:spcPts val="465"/>
              </a:spcBef>
            </a:pPr>
            <a:r>
              <a:rPr dirty="0" sz="2400" b="1">
                <a:latin typeface="宋体"/>
                <a:cs typeface="宋体"/>
              </a:rPr>
              <a:t>（3）对各子表重新选择枢轴并依此规则调整，直到每 </a:t>
            </a:r>
            <a:r>
              <a:rPr dirty="0" sz="2400" b="1">
                <a:latin typeface="宋体"/>
                <a:cs typeface="宋体"/>
              </a:rPr>
              <a:t>个子表的元素只剩一个。此时便为有序序列了。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86784" y="2044445"/>
            <a:ext cx="5332730" cy="661035"/>
          </a:xfrm>
          <a:custGeom>
            <a:avLst/>
            <a:gdLst/>
            <a:ahLst/>
            <a:cxnLst/>
            <a:rect l="l" t="t" r="r" b="b"/>
            <a:pathLst>
              <a:path w="5332730" h="661035">
                <a:moveTo>
                  <a:pt x="2336164" y="316740"/>
                </a:moveTo>
                <a:lnTo>
                  <a:pt x="3048" y="0"/>
                </a:lnTo>
                <a:lnTo>
                  <a:pt x="0" y="20573"/>
                </a:lnTo>
                <a:lnTo>
                  <a:pt x="99893" y="38391"/>
                </a:lnTo>
                <a:lnTo>
                  <a:pt x="103632" y="13715"/>
                </a:lnTo>
                <a:lnTo>
                  <a:pt x="709102" y="121441"/>
                </a:lnTo>
                <a:lnTo>
                  <a:pt x="2334768" y="341777"/>
                </a:lnTo>
                <a:lnTo>
                  <a:pt x="2334768" y="329945"/>
                </a:lnTo>
                <a:lnTo>
                  <a:pt x="2335530" y="323087"/>
                </a:lnTo>
                <a:lnTo>
                  <a:pt x="2336164" y="316740"/>
                </a:lnTo>
                <a:close/>
              </a:path>
              <a:path w="5332730" h="661035">
                <a:moveTo>
                  <a:pt x="111111" y="40392"/>
                </a:moveTo>
                <a:lnTo>
                  <a:pt x="99893" y="38391"/>
                </a:lnTo>
                <a:lnTo>
                  <a:pt x="99822" y="38861"/>
                </a:lnTo>
                <a:lnTo>
                  <a:pt x="111111" y="40392"/>
                </a:lnTo>
                <a:close/>
              </a:path>
              <a:path w="5332730" h="661035">
                <a:moveTo>
                  <a:pt x="709102" y="121441"/>
                </a:moveTo>
                <a:lnTo>
                  <a:pt x="103632" y="13715"/>
                </a:lnTo>
                <a:lnTo>
                  <a:pt x="99893" y="38391"/>
                </a:lnTo>
                <a:lnTo>
                  <a:pt x="111111" y="40392"/>
                </a:lnTo>
                <a:lnTo>
                  <a:pt x="709102" y="121441"/>
                </a:lnTo>
                <a:close/>
              </a:path>
              <a:path w="5332730" h="661035">
                <a:moveTo>
                  <a:pt x="2362962" y="600455"/>
                </a:moveTo>
                <a:lnTo>
                  <a:pt x="2361438" y="594359"/>
                </a:lnTo>
                <a:lnTo>
                  <a:pt x="2361438" y="595883"/>
                </a:lnTo>
                <a:lnTo>
                  <a:pt x="2360676" y="589787"/>
                </a:lnTo>
                <a:lnTo>
                  <a:pt x="2360676" y="415289"/>
                </a:lnTo>
                <a:lnTo>
                  <a:pt x="709102" y="121441"/>
                </a:lnTo>
                <a:lnTo>
                  <a:pt x="111111" y="40392"/>
                </a:lnTo>
                <a:lnTo>
                  <a:pt x="2334768" y="437009"/>
                </a:lnTo>
                <a:lnTo>
                  <a:pt x="2334768" y="425957"/>
                </a:lnTo>
                <a:lnTo>
                  <a:pt x="2345436" y="438911"/>
                </a:lnTo>
                <a:lnTo>
                  <a:pt x="2345436" y="623247"/>
                </a:lnTo>
                <a:lnTo>
                  <a:pt x="2347931" y="627535"/>
                </a:lnTo>
                <a:lnTo>
                  <a:pt x="2354594" y="635578"/>
                </a:lnTo>
                <a:lnTo>
                  <a:pt x="2362200" y="643133"/>
                </a:lnTo>
                <a:lnTo>
                  <a:pt x="2362200" y="599693"/>
                </a:lnTo>
                <a:lnTo>
                  <a:pt x="2362962" y="600455"/>
                </a:lnTo>
                <a:close/>
              </a:path>
              <a:path w="5332730" h="661035">
                <a:moveTo>
                  <a:pt x="2349246" y="318515"/>
                </a:moveTo>
                <a:lnTo>
                  <a:pt x="2336164" y="316740"/>
                </a:lnTo>
                <a:lnTo>
                  <a:pt x="2335530" y="323087"/>
                </a:lnTo>
                <a:lnTo>
                  <a:pt x="2334768" y="329945"/>
                </a:lnTo>
                <a:lnTo>
                  <a:pt x="2349246" y="318515"/>
                </a:lnTo>
                <a:close/>
              </a:path>
              <a:path w="5332730" h="661035">
                <a:moveTo>
                  <a:pt x="2349246" y="343740"/>
                </a:moveTo>
                <a:lnTo>
                  <a:pt x="2349246" y="318515"/>
                </a:lnTo>
                <a:lnTo>
                  <a:pt x="2334768" y="329945"/>
                </a:lnTo>
                <a:lnTo>
                  <a:pt x="2334768" y="341777"/>
                </a:lnTo>
                <a:lnTo>
                  <a:pt x="2349246" y="343740"/>
                </a:lnTo>
                <a:close/>
              </a:path>
              <a:path w="5332730" h="661035">
                <a:moveTo>
                  <a:pt x="2345436" y="438911"/>
                </a:moveTo>
                <a:lnTo>
                  <a:pt x="2334768" y="425957"/>
                </a:lnTo>
                <a:lnTo>
                  <a:pt x="2334768" y="437009"/>
                </a:lnTo>
                <a:lnTo>
                  <a:pt x="2345436" y="438911"/>
                </a:lnTo>
                <a:close/>
              </a:path>
              <a:path w="5332730" h="661035">
                <a:moveTo>
                  <a:pt x="2345436" y="623247"/>
                </a:moveTo>
                <a:lnTo>
                  <a:pt x="2345436" y="438911"/>
                </a:lnTo>
                <a:lnTo>
                  <a:pt x="2334768" y="437009"/>
                </a:lnTo>
                <a:lnTo>
                  <a:pt x="2334768" y="585215"/>
                </a:lnTo>
                <a:lnTo>
                  <a:pt x="2336292" y="600455"/>
                </a:lnTo>
                <a:lnTo>
                  <a:pt x="2338578" y="607313"/>
                </a:lnTo>
                <a:lnTo>
                  <a:pt x="2342688" y="618526"/>
                </a:lnTo>
                <a:lnTo>
                  <a:pt x="2345436" y="623247"/>
                </a:lnTo>
                <a:close/>
              </a:path>
              <a:path w="5332730" h="661035">
                <a:moveTo>
                  <a:pt x="5332476" y="585215"/>
                </a:moveTo>
                <a:lnTo>
                  <a:pt x="5332476" y="330707"/>
                </a:lnTo>
                <a:lnTo>
                  <a:pt x="5331714" y="323087"/>
                </a:lnTo>
                <a:lnTo>
                  <a:pt x="5324088" y="295859"/>
                </a:lnTo>
                <a:lnTo>
                  <a:pt x="5307396" y="274300"/>
                </a:lnTo>
                <a:lnTo>
                  <a:pt x="5284004" y="259990"/>
                </a:lnTo>
                <a:lnTo>
                  <a:pt x="5256276" y="254507"/>
                </a:lnTo>
                <a:lnTo>
                  <a:pt x="2410968" y="254507"/>
                </a:lnTo>
                <a:lnTo>
                  <a:pt x="2368296" y="267461"/>
                </a:lnTo>
                <a:lnTo>
                  <a:pt x="2340864" y="300989"/>
                </a:lnTo>
                <a:lnTo>
                  <a:pt x="2336164" y="316740"/>
                </a:lnTo>
                <a:lnTo>
                  <a:pt x="2349246" y="318515"/>
                </a:lnTo>
                <a:lnTo>
                  <a:pt x="2349246" y="343740"/>
                </a:lnTo>
                <a:lnTo>
                  <a:pt x="2359914" y="345185"/>
                </a:lnTo>
                <a:lnTo>
                  <a:pt x="2360676" y="325373"/>
                </a:lnTo>
                <a:lnTo>
                  <a:pt x="2360676" y="326135"/>
                </a:lnTo>
                <a:lnTo>
                  <a:pt x="2361438" y="320039"/>
                </a:lnTo>
                <a:lnTo>
                  <a:pt x="2361438" y="321563"/>
                </a:lnTo>
                <a:lnTo>
                  <a:pt x="2362200" y="318515"/>
                </a:lnTo>
                <a:lnTo>
                  <a:pt x="2362200" y="316229"/>
                </a:lnTo>
                <a:lnTo>
                  <a:pt x="2364486" y="310895"/>
                </a:lnTo>
                <a:lnTo>
                  <a:pt x="2364486" y="311657"/>
                </a:lnTo>
                <a:lnTo>
                  <a:pt x="2366010" y="308101"/>
                </a:lnTo>
                <a:lnTo>
                  <a:pt x="2366010" y="307085"/>
                </a:lnTo>
                <a:lnTo>
                  <a:pt x="2369058" y="301751"/>
                </a:lnTo>
                <a:lnTo>
                  <a:pt x="2369058" y="303275"/>
                </a:lnTo>
                <a:lnTo>
                  <a:pt x="2371344" y="299275"/>
                </a:lnTo>
                <a:lnTo>
                  <a:pt x="2371344" y="298703"/>
                </a:lnTo>
                <a:lnTo>
                  <a:pt x="2375916" y="294131"/>
                </a:lnTo>
                <a:lnTo>
                  <a:pt x="2375916" y="294893"/>
                </a:lnTo>
                <a:lnTo>
                  <a:pt x="2378202" y="292607"/>
                </a:lnTo>
                <a:lnTo>
                  <a:pt x="2378202" y="291845"/>
                </a:lnTo>
                <a:lnTo>
                  <a:pt x="2382012" y="289124"/>
                </a:lnTo>
                <a:lnTo>
                  <a:pt x="2382012" y="288797"/>
                </a:lnTo>
                <a:lnTo>
                  <a:pt x="2387346" y="285749"/>
                </a:lnTo>
                <a:lnTo>
                  <a:pt x="2387346" y="286076"/>
                </a:lnTo>
                <a:lnTo>
                  <a:pt x="2391918" y="283463"/>
                </a:lnTo>
                <a:lnTo>
                  <a:pt x="2391918" y="283899"/>
                </a:lnTo>
                <a:lnTo>
                  <a:pt x="2396490" y="281939"/>
                </a:lnTo>
                <a:lnTo>
                  <a:pt x="2396490" y="282511"/>
                </a:lnTo>
                <a:lnTo>
                  <a:pt x="2400300" y="281558"/>
                </a:lnTo>
                <a:lnTo>
                  <a:pt x="2400300" y="281177"/>
                </a:lnTo>
                <a:lnTo>
                  <a:pt x="2405634" y="280511"/>
                </a:lnTo>
                <a:lnTo>
                  <a:pt x="2410968" y="279749"/>
                </a:lnTo>
                <a:lnTo>
                  <a:pt x="5256276" y="279749"/>
                </a:lnTo>
                <a:lnTo>
                  <a:pt x="5261610" y="280415"/>
                </a:lnTo>
                <a:lnTo>
                  <a:pt x="5266944" y="281177"/>
                </a:lnTo>
                <a:lnTo>
                  <a:pt x="5266944" y="281558"/>
                </a:lnTo>
                <a:lnTo>
                  <a:pt x="5270754" y="282511"/>
                </a:lnTo>
                <a:lnTo>
                  <a:pt x="5270754" y="281939"/>
                </a:lnTo>
                <a:lnTo>
                  <a:pt x="5275326" y="283899"/>
                </a:lnTo>
                <a:lnTo>
                  <a:pt x="5275326" y="283463"/>
                </a:lnTo>
                <a:lnTo>
                  <a:pt x="5279898" y="286076"/>
                </a:lnTo>
                <a:lnTo>
                  <a:pt x="5279898" y="285749"/>
                </a:lnTo>
                <a:lnTo>
                  <a:pt x="5285232" y="288797"/>
                </a:lnTo>
                <a:lnTo>
                  <a:pt x="5285232" y="289124"/>
                </a:lnTo>
                <a:lnTo>
                  <a:pt x="5289042" y="291845"/>
                </a:lnTo>
                <a:lnTo>
                  <a:pt x="5289042" y="292607"/>
                </a:lnTo>
                <a:lnTo>
                  <a:pt x="5291328" y="294893"/>
                </a:lnTo>
                <a:lnTo>
                  <a:pt x="5295138" y="298068"/>
                </a:lnTo>
                <a:lnTo>
                  <a:pt x="5295138" y="297941"/>
                </a:lnTo>
                <a:lnTo>
                  <a:pt x="5295900" y="298703"/>
                </a:lnTo>
                <a:lnTo>
                  <a:pt x="5295900" y="299084"/>
                </a:lnTo>
                <a:lnTo>
                  <a:pt x="5298186" y="302513"/>
                </a:lnTo>
                <a:lnTo>
                  <a:pt x="5298186" y="302818"/>
                </a:lnTo>
                <a:lnTo>
                  <a:pt x="5301234" y="307085"/>
                </a:lnTo>
                <a:lnTo>
                  <a:pt x="5301234" y="308101"/>
                </a:lnTo>
                <a:lnTo>
                  <a:pt x="5302758" y="311657"/>
                </a:lnTo>
                <a:lnTo>
                  <a:pt x="5302758" y="310895"/>
                </a:lnTo>
                <a:lnTo>
                  <a:pt x="5305044" y="316229"/>
                </a:lnTo>
                <a:lnTo>
                  <a:pt x="5305044" y="318515"/>
                </a:lnTo>
                <a:lnTo>
                  <a:pt x="5305806" y="321563"/>
                </a:lnTo>
                <a:lnTo>
                  <a:pt x="5305806" y="320039"/>
                </a:lnTo>
                <a:lnTo>
                  <a:pt x="5306568" y="326135"/>
                </a:lnTo>
                <a:lnTo>
                  <a:pt x="5306568" y="641579"/>
                </a:lnTo>
                <a:lnTo>
                  <a:pt x="5307034" y="641289"/>
                </a:lnTo>
                <a:lnTo>
                  <a:pt x="5324034" y="619420"/>
                </a:lnTo>
                <a:lnTo>
                  <a:pt x="5331714" y="592835"/>
                </a:lnTo>
                <a:lnTo>
                  <a:pt x="5332476" y="585215"/>
                </a:lnTo>
                <a:close/>
              </a:path>
              <a:path w="5332730" h="661035">
                <a:moveTo>
                  <a:pt x="2362962" y="315467"/>
                </a:moveTo>
                <a:lnTo>
                  <a:pt x="2362200" y="316229"/>
                </a:lnTo>
                <a:lnTo>
                  <a:pt x="2362200" y="318515"/>
                </a:lnTo>
                <a:lnTo>
                  <a:pt x="2362962" y="315467"/>
                </a:lnTo>
                <a:close/>
              </a:path>
              <a:path w="5332730" h="661035">
                <a:moveTo>
                  <a:pt x="2366772" y="609599"/>
                </a:moveTo>
                <a:lnTo>
                  <a:pt x="2364486" y="604265"/>
                </a:lnTo>
                <a:lnTo>
                  <a:pt x="2364486" y="605027"/>
                </a:lnTo>
                <a:lnTo>
                  <a:pt x="2362200" y="599693"/>
                </a:lnTo>
                <a:lnTo>
                  <a:pt x="2362200" y="643133"/>
                </a:lnTo>
                <a:lnTo>
                  <a:pt x="2362962" y="643889"/>
                </a:lnTo>
                <a:lnTo>
                  <a:pt x="2366010" y="646067"/>
                </a:lnTo>
                <a:lnTo>
                  <a:pt x="2366010" y="608837"/>
                </a:lnTo>
                <a:lnTo>
                  <a:pt x="2366772" y="609599"/>
                </a:lnTo>
                <a:close/>
              </a:path>
              <a:path w="5332730" h="661035">
                <a:moveTo>
                  <a:pt x="2366772" y="306323"/>
                </a:moveTo>
                <a:lnTo>
                  <a:pt x="2366010" y="307085"/>
                </a:lnTo>
                <a:lnTo>
                  <a:pt x="2366010" y="308101"/>
                </a:lnTo>
                <a:lnTo>
                  <a:pt x="2366772" y="306323"/>
                </a:lnTo>
                <a:close/>
              </a:path>
              <a:path w="5332730" h="661035">
                <a:moveTo>
                  <a:pt x="2372106" y="649816"/>
                </a:moveTo>
                <a:lnTo>
                  <a:pt x="2372106" y="617981"/>
                </a:lnTo>
                <a:lnTo>
                  <a:pt x="2369058" y="612647"/>
                </a:lnTo>
                <a:lnTo>
                  <a:pt x="2369058" y="613409"/>
                </a:lnTo>
                <a:lnTo>
                  <a:pt x="2366010" y="608837"/>
                </a:lnTo>
                <a:lnTo>
                  <a:pt x="2366010" y="646067"/>
                </a:lnTo>
                <a:lnTo>
                  <a:pt x="2368296" y="647699"/>
                </a:lnTo>
                <a:lnTo>
                  <a:pt x="2372106" y="649816"/>
                </a:lnTo>
                <a:close/>
              </a:path>
              <a:path w="5332730" h="661035">
                <a:moveTo>
                  <a:pt x="2372106" y="297941"/>
                </a:moveTo>
                <a:lnTo>
                  <a:pt x="2371344" y="298703"/>
                </a:lnTo>
                <a:lnTo>
                  <a:pt x="2371344" y="299275"/>
                </a:lnTo>
                <a:lnTo>
                  <a:pt x="2372106" y="297941"/>
                </a:lnTo>
                <a:close/>
              </a:path>
              <a:path w="5332730" h="661035">
                <a:moveTo>
                  <a:pt x="2379726" y="654367"/>
                </a:moveTo>
                <a:lnTo>
                  <a:pt x="2379726" y="624839"/>
                </a:lnTo>
                <a:lnTo>
                  <a:pt x="2371344" y="616457"/>
                </a:lnTo>
                <a:lnTo>
                  <a:pt x="2372106" y="617981"/>
                </a:lnTo>
                <a:lnTo>
                  <a:pt x="2372106" y="649816"/>
                </a:lnTo>
                <a:lnTo>
                  <a:pt x="2375154" y="651509"/>
                </a:lnTo>
                <a:lnTo>
                  <a:pt x="2379726" y="654367"/>
                </a:lnTo>
                <a:close/>
              </a:path>
              <a:path w="5332730" h="661035">
                <a:moveTo>
                  <a:pt x="2375916" y="294893"/>
                </a:moveTo>
                <a:lnTo>
                  <a:pt x="2375916" y="294131"/>
                </a:lnTo>
                <a:lnTo>
                  <a:pt x="2375154" y="295655"/>
                </a:lnTo>
                <a:lnTo>
                  <a:pt x="2375916" y="294893"/>
                </a:lnTo>
                <a:close/>
              </a:path>
              <a:path w="5332730" h="661035">
                <a:moveTo>
                  <a:pt x="2379726" y="291083"/>
                </a:moveTo>
                <a:lnTo>
                  <a:pt x="2378202" y="291845"/>
                </a:lnTo>
                <a:lnTo>
                  <a:pt x="2378202" y="292607"/>
                </a:lnTo>
                <a:lnTo>
                  <a:pt x="2379726" y="291083"/>
                </a:lnTo>
                <a:close/>
              </a:path>
              <a:path w="5332730" h="661035">
                <a:moveTo>
                  <a:pt x="2383536" y="627125"/>
                </a:moveTo>
                <a:lnTo>
                  <a:pt x="2378202" y="623315"/>
                </a:lnTo>
                <a:lnTo>
                  <a:pt x="2379726" y="624839"/>
                </a:lnTo>
                <a:lnTo>
                  <a:pt x="2379726" y="654367"/>
                </a:lnTo>
                <a:lnTo>
                  <a:pt x="2381250" y="655319"/>
                </a:lnTo>
                <a:lnTo>
                  <a:pt x="2382012" y="655548"/>
                </a:lnTo>
                <a:lnTo>
                  <a:pt x="2382012" y="626363"/>
                </a:lnTo>
                <a:lnTo>
                  <a:pt x="2383536" y="627125"/>
                </a:lnTo>
                <a:close/>
              </a:path>
              <a:path w="5332730" h="661035">
                <a:moveTo>
                  <a:pt x="2383536" y="288035"/>
                </a:moveTo>
                <a:lnTo>
                  <a:pt x="2382012" y="288797"/>
                </a:lnTo>
                <a:lnTo>
                  <a:pt x="2382012" y="289124"/>
                </a:lnTo>
                <a:lnTo>
                  <a:pt x="2383536" y="288035"/>
                </a:lnTo>
                <a:close/>
              </a:path>
              <a:path w="5332730" h="661035">
                <a:moveTo>
                  <a:pt x="2387346" y="657148"/>
                </a:moveTo>
                <a:lnTo>
                  <a:pt x="2387346" y="630173"/>
                </a:lnTo>
                <a:lnTo>
                  <a:pt x="2382012" y="626363"/>
                </a:lnTo>
                <a:lnTo>
                  <a:pt x="2382012" y="655548"/>
                </a:lnTo>
                <a:lnTo>
                  <a:pt x="2387346" y="657148"/>
                </a:lnTo>
                <a:close/>
              </a:path>
              <a:path w="5332730" h="661035">
                <a:moveTo>
                  <a:pt x="2387346" y="286076"/>
                </a:moveTo>
                <a:lnTo>
                  <a:pt x="2387346" y="285749"/>
                </a:lnTo>
                <a:lnTo>
                  <a:pt x="2386584" y="286511"/>
                </a:lnTo>
                <a:lnTo>
                  <a:pt x="2387346" y="286076"/>
                </a:lnTo>
                <a:close/>
              </a:path>
              <a:path w="5332730" h="661035">
                <a:moveTo>
                  <a:pt x="2391918" y="631697"/>
                </a:moveTo>
                <a:lnTo>
                  <a:pt x="2386584" y="629411"/>
                </a:lnTo>
                <a:lnTo>
                  <a:pt x="2387346" y="630173"/>
                </a:lnTo>
                <a:lnTo>
                  <a:pt x="2387346" y="657148"/>
                </a:lnTo>
                <a:lnTo>
                  <a:pt x="2388870" y="657605"/>
                </a:lnTo>
                <a:lnTo>
                  <a:pt x="2391156" y="658113"/>
                </a:lnTo>
                <a:lnTo>
                  <a:pt x="2391156" y="631697"/>
                </a:lnTo>
                <a:lnTo>
                  <a:pt x="2391918" y="631697"/>
                </a:lnTo>
                <a:close/>
              </a:path>
              <a:path w="5332730" h="661035">
                <a:moveTo>
                  <a:pt x="2391918" y="283899"/>
                </a:moveTo>
                <a:lnTo>
                  <a:pt x="2391918" y="283463"/>
                </a:lnTo>
                <a:lnTo>
                  <a:pt x="2391156" y="284225"/>
                </a:lnTo>
                <a:lnTo>
                  <a:pt x="2391918" y="283899"/>
                </a:lnTo>
                <a:close/>
              </a:path>
              <a:path w="5332730" h="661035">
                <a:moveTo>
                  <a:pt x="2396490" y="633221"/>
                </a:moveTo>
                <a:lnTo>
                  <a:pt x="2391156" y="631697"/>
                </a:lnTo>
                <a:lnTo>
                  <a:pt x="2391156" y="658113"/>
                </a:lnTo>
                <a:lnTo>
                  <a:pt x="2395728" y="659129"/>
                </a:lnTo>
                <a:lnTo>
                  <a:pt x="2395728" y="633221"/>
                </a:lnTo>
                <a:lnTo>
                  <a:pt x="2396490" y="633221"/>
                </a:lnTo>
                <a:close/>
              </a:path>
              <a:path w="5332730" h="661035">
                <a:moveTo>
                  <a:pt x="2396490" y="282511"/>
                </a:moveTo>
                <a:lnTo>
                  <a:pt x="2396490" y="281939"/>
                </a:lnTo>
                <a:lnTo>
                  <a:pt x="2395728" y="282701"/>
                </a:lnTo>
                <a:lnTo>
                  <a:pt x="2396490" y="282511"/>
                </a:lnTo>
                <a:close/>
              </a:path>
              <a:path w="5332730" h="661035">
                <a:moveTo>
                  <a:pt x="2401824" y="634745"/>
                </a:moveTo>
                <a:lnTo>
                  <a:pt x="2395728" y="633221"/>
                </a:lnTo>
                <a:lnTo>
                  <a:pt x="2395728" y="659129"/>
                </a:lnTo>
                <a:lnTo>
                  <a:pt x="2400300" y="660044"/>
                </a:lnTo>
                <a:lnTo>
                  <a:pt x="2400300" y="634745"/>
                </a:lnTo>
                <a:lnTo>
                  <a:pt x="2401824" y="634745"/>
                </a:lnTo>
                <a:close/>
              </a:path>
              <a:path w="5332730" h="661035">
                <a:moveTo>
                  <a:pt x="2401824" y="281177"/>
                </a:moveTo>
                <a:lnTo>
                  <a:pt x="2400300" y="281177"/>
                </a:lnTo>
                <a:lnTo>
                  <a:pt x="2400300" y="281558"/>
                </a:lnTo>
                <a:lnTo>
                  <a:pt x="2401824" y="281177"/>
                </a:lnTo>
                <a:close/>
              </a:path>
              <a:path w="5332730" h="661035">
                <a:moveTo>
                  <a:pt x="5261610" y="659720"/>
                </a:moveTo>
                <a:lnTo>
                  <a:pt x="5261610" y="635507"/>
                </a:lnTo>
                <a:lnTo>
                  <a:pt x="2405634" y="635507"/>
                </a:lnTo>
                <a:lnTo>
                  <a:pt x="2400300" y="634745"/>
                </a:lnTo>
                <a:lnTo>
                  <a:pt x="2400300" y="660044"/>
                </a:lnTo>
                <a:lnTo>
                  <a:pt x="2403348" y="660653"/>
                </a:lnTo>
                <a:lnTo>
                  <a:pt x="5256276" y="660653"/>
                </a:lnTo>
                <a:lnTo>
                  <a:pt x="5261610" y="659720"/>
                </a:lnTo>
                <a:close/>
              </a:path>
              <a:path w="5332730" h="661035">
                <a:moveTo>
                  <a:pt x="2406396" y="280415"/>
                </a:moveTo>
                <a:lnTo>
                  <a:pt x="2405634" y="280415"/>
                </a:lnTo>
                <a:lnTo>
                  <a:pt x="2406396" y="280415"/>
                </a:lnTo>
                <a:close/>
              </a:path>
              <a:path w="5332730" h="661035">
                <a:moveTo>
                  <a:pt x="2406396" y="635507"/>
                </a:moveTo>
                <a:lnTo>
                  <a:pt x="2405634" y="635412"/>
                </a:lnTo>
                <a:lnTo>
                  <a:pt x="2406396" y="635507"/>
                </a:lnTo>
                <a:close/>
              </a:path>
              <a:path w="5332730" h="661035">
                <a:moveTo>
                  <a:pt x="2411730" y="279653"/>
                </a:moveTo>
                <a:lnTo>
                  <a:pt x="2410968" y="279653"/>
                </a:lnTo>
                <a:lnTo>
                  <a:pt x="2411730" y="279653"/>
                </a:lnTo>
                <a:close/>
              </a:path>
              <a:path w="5332730" h="661035">
                <a:moveTo>
                  <a:pt x="5256276" y="279749"/>
                </a:moveTo>
                <a:lnTo>
                  <a:pt x="5255514" y="279653"/>
                </a:lnTo>
                <a:lnTo>
                  <a:pt x="5256276" y="279749"/>
                </a:lnTo>
                <a:close/>
              </a:path>
              <a:path w="5332730" h="661035">
                <a:moveTo>
                  <a:pt x="5261610" y="280511"/>
                </a:moveTo>
                <a:lnTo>
                  <a:pt x="5260848" y="280415"/>
                </a:lnTo>
                <a:lnTo>
                  <a:pt x="5261610" y="280511"/>
                </a:lnTo>
                <a:close/>
              </a:path>
              <a:path w="5332730" h="661035">
                <a:moveTo>
                  <a:pt x="5266944" y="658786"/>
                </a:moveTo>
                <a:lnTo>
                  <a:pt x="5266944" y="634745"/>
                </a:lnTo>
                <a:lnTo>
                  <a:pt x="5260848" y="635507"/>
                </a:lnTo>
                <a:lnTo>
                  <a:pt x="5261610" y="635507"/>
                </a:lnTo>
                <a:lnTo>
                  <a:pt x="5261610" y="659720"/>
                </a:lnTo>
                <a:lnTo>
                  <a:pt x="5266944" y="658786"/>
                </a:lnTo>
                <a:close/>
              </a:path>
              <a:path w="5332730" h="661035">
                <a:moveTo>
                  <a:pt x="5266944" y="281558"/>
                </a:moveTo>
                <a:lnTo>
                  <a:pt x="5266944" y="281177"/>
                </a:lnTo>
                <a:lnTo>
                  <a:pt x="5265420" y="281177"/>
                </a:lnTo>
                <a:lnTo>
                  <a:pt x="5266944" y="281558"/>
                </a:lnTo>
                <a:close/>
              </a:path>
              <a:path w="5332730" h="661035">
                <a:moveTo>
                  <a:pt x="5271516" y="657986"/>
                </a:moveTo>
                <a:lnTo>
                  <a:pt x="5271516" y="633221"/>
                </a:lnTo>
                <a:lnTo>
                  <a:pt x="5265420" y="634745"/>
                </a:lnTo>
                <a:lnTo>
                  <a:pt x="5266944" y="634745"/>
                </a:lnTo>
                <a:lnTo>
                  <a:pt x="5266944" y="658786"/>
                </a:lnTo>
                <a:lnTo>
                  <a:pt x="5271516" y="657986"/>
                </a:lnTo>
                <a:close/>
              </a:path>
              <a:path w="5332730" h="661035">
                <a:moveTo>
                  <a:pt x="5271516" y="282701"/>
                </a:moveTo>
                <a:lnTo>
                  <a:pt x="5270754" y="281939"/>
                </a:lnTo>
                <a:lnTo>
                  <a:pt x="5270754" y="282511"/>
                </a:lnTo>
                <a:lnTo>
                  <a:pt x="5271516" y="282701"/>
                </a:lnTo>
                <a:close/>
              </a:path>
              <a:path w="5332730" h="661035">
                <a:moveTo>
                  <a:pt x="5276088" y="657186"/>
                </a:moveTo>
                <a:lnTo>
                  <a:pt x="5276088" y="631697"/>
                </a:lnTo>
                <a:lnTo>
                  <a:pt x="5270754" y="633221"/>
                </a:lnTo>
                <a:lnTo>
                  <a:pt x="5271516" y="633221"/>
                </a:lnTo>
                <a:lnTo>
                  <a:pt x="5271516" y="657986"/>
                </a:lnTo>
                <a:lnTo>
                  <a:pt x="5276088" y="657186"/>
                </a:lnTo>
                <a:close/>
              </a:path>
              <a:path w="5332730" h="661035">
                <a:moveTo>
                  <a:pt x="5276088" y="284225"/>
                </a:moveTo>
                <a:lnTo>
                  <a:pt x="5275326" y="283463"/>
                </a:lnTo>
                <a:lnTo>
                  <a:pt x="5275326" y="283899"/>
                </a:lnTo>
                <a:lnTo>
                  <a:pt x="5276088" y="284225"/>
                </a:lnTo>
                <a:close/>
              </a:path>
              <a:path w="5332730" h="661035">
                <a:moveTo>
                  <a:pt x="5280660" y="629411"/>
                </a:moveTo>
                <a:lnTo>
                  <a:pt x="5275326" y="631697"/>
                </a:lnTo>
                <a:lnTo>
                  <a:pt x="5276088" y="631697"/>
                </a:lnTo>
                <a:lnTo>
                  <a:pt x="5276088" y="657186"/>
                </a:lnTo>
                <a:lnTo>
                  <a:pt x="5279898" y="656519"/>
                </a:lnTo>
                <a:lnTo>
                  <a:pt x="5279898" y="630173"/>
                </a:lnTo>
                <a:lnTo>
                  <a:pt x="5280660" y="629411"/>
                </a:lnTo>
                <a:close/>
              </a:path>
              <a:path w="5332730" h="661035">
                <a:moveTo>
                  <a:pt x="5280660" y="286511"/>
                </a:moveTo>
                <a:lnTo>
                  <a:pt x="5279898" y="285749"/>
                </a:lnTo>
                <a:lnTo>
                  <a:pt x="5279898" y="286076"/>
                </a:lnTo>
                <a:lnTo>
                  <a:pt x="5280660" y="286511"/>
                </a:lnTo>
                <a:close/>
              </a:path>
              <a:path w="5332730" h="661035">
                <a:moveTo>
                  <a:pt x="5285232" y="654821"/>
                </a:moveTo>
                <a:lnTo>
                  <a:pt x="5285232" y="626363"/>
                </a:lnTo>
                <a:lnTo>
                  <a:pt x="5279898" y="630173"/>
                </a:lnTo>
                <a:lnTo>
                  <a:pt x="5279898" y="656519"/>
                </a:lnTo>
                <a:lnTo>
                  <a:pt x="5283515" y="655886"/>
                </a:lnTo>
                <a:lnTo>
                  <a:pt x="5285232" y="654821"/>
                </a:lnTo>
                <a:close/>
              </a:path>
              <a:path w="5332730" h="661035">
                <a:moveTo>
                  <a:pt x="5285232" y="289124"/>
                </a:moveTo>
                <a:lnTo>
                  <a:pt x="5285232" y="288797"/>
                </a:lnTo>
                <a:lnTo>
                  <a:pt x="5283708" y="288035"/>
                </a:lnTo>
                <a:lnTo>
                  <a:pt x="5285232" y="289124"/>
                </a:lnTo>
                <a:close/>
              </a:path>
              <a:path w="5332730" h="661035">
                <a:moveTo>
                  <a:pt x="5289042" y="623315"/>
                </a:moveTo>
                <a:lnTo>
                  <a:pt x="5283708" y="627125"/>
                </a:lnTo>
                <a:lnTo>
                  <a:pt x="5285232" y="626363"/>
                </a:lnTo>
                <a:lnTo>
                  <a:pt x="5285232" y="654821"/>
                </a:lnTo>
                <a:lnTo>
                  <a:pt x="5287518" y="653402"/>
                </a:lnTo>
                <a:lnTo>
                  <a:pt x="5287518" y="624839"/>
                </a:lnTo>
                <a:lnTo>
                  <a:pt x="5289042" y="623315"/>
                </a:lnTo>
                <a:close/>
              </a:path>
              <a:path w="5332730" h="661035">
                <a:moveTo>
                  <a:pt x="5289042" y="292607"/>
                </a:moveTo>
                <a:lnTo>
                  <a:pt x="5289042" y="291845"/>
                </a:lnTo>
                <a:lnTo>
                  <a:pt x="5287518" y="291083"/>
                </a:lnTo>
                <a:lnTo>
                  <a:pt x="5289042" y="292607"/>
                </a:lnTo>
                <a:close/>
              </a:path>
              <a:path w="5332730" h="661035">
                <a:moveTo>
                  <a:pt x="5295900" y="616457"/>
                </a:moveTo>
                <a:lnTo>
                  <a:pt x="5287518" y="624839"/>
                </a:lnTo>
                <a:lnTo>
                  <a:pt x="5287518" y="653402"/>
                </a:lnTo>
                <a:lnTo>
                  <a:pt x="5295138" y="648673"/>
                </a:lnTo>
                <a:lnTo>
                  <a:pt x="5295138" y="617981"/>
                </a:lnTo>
                <a:lnTo>
                  <a:pt x="5295900" y="616457"/>
                </a:lnTo>
                <a:close/>
              </a:path>
              <a:path w="5332730" h="661035">
                <a:moveTo>
                  <a:pt x="5295900" y="298703"/>
                </a:moveTo>
                <a:lnTo>
                  <a:pt x="5295138" y="297941"/>
                </a:lnTo>
                <a:lnTo>
                  <a:pt x="5295328" y="298227"/>
                </a:lnTo>
                <a:lnTo>
                  <a:pt x="5295900" y="298703"/>
                </a:lnTo>
                <a:close/>
              </a:path>
              <a:path w="5332730" h="661035">
                <a:moveTo>
                  <a:pt x="5295328" y="298227"/>
                </a:moveTo>
                <a:lnTo>
                  <a:pt x="5295138" y="297941"/>
                </a:lnTo>
                <a:lnTo>
                  <a:pt x="5295138" y="298068"/>
                </a:lnTo>
                <a:lnTo>
                  <a:pt x="5295328" y="298227"/>
                </a:lnTo>
                <a:close/>
              </a:path>
              <a:path w="5332730" h="661035">
                <a:moveTo>
                  <a:pt x="5298186" y="646781"/>
                </a:moveTo>
                <a:lnTo>
                  <a:pt x="5298186" y="612647"/>
                </a:lnTo>
                <a:lnTo>
                  <a:pt x="5295138" y="617981"/>
                </a:lnTo>
                <a:lnTo>
                  <a:pt x="5295138" y="648673"/>
                </a:lnTo>
                <a:lnTo>
                  <a:pt x="5298186" y="646781"/>
                </a:lnTo>
                <a:close/>
              </a:path>
              <a:path w="5332730" h="661035">
                <a:moveTo>
                  <a:pt x="5295900" y="299084"/>
                </a:moveTo>
                <a:lnTo>
                  <a:pt x="5295900" y="298703"/>
                </a:lnTo>
                <a:lnTo>
                  <a:pt x="5295328" y="298227"/>
                </a:lnTo>
                <a:lnTo>
                  <a:pt x="5295900" y="299084"/>
                </a:lnTo>
                <a:close/>
              </a:path>
              <a:path w="5332730" h="661035">
                <a:moveTo>
                  <a:pt x="5298186" y="302818"/>
                </a:moveTo>
                <a:lnTo>
                  <a:pt x="5298186" y="302513"/>
                </a:lnTo>
                <a:lnTo>
                  <a:pt x="5297424" y="301751"/>
                </a:lnTo>
                <a:lnTo>
                  <a:pt x="5298186" y="302818"/>
                </a:lnTo>
                <a:close/>
              </a:path>
              <a:path w="5332730" h="661035">
                <a:moveTo>
                  <a:pt x="5301234" y="644889"/>
                </a:moveTo>
                <a:lnTo>
                  <a:pt x="5301234" y="608837"/>
                </a:lnTo>
                <a:lnTo>
                  <a:pt x="5297424" y="613409"/>
                </a:lnTo>
                <a:lnTo>
                  <a:pt x="5298186" y="612647"/>
                </a:lnTo>
                <a:lnTo>
                  <a:pt x="5298186" y="646781"/>
                </a:lnTo>
                <a:lnTo>
                  <a:pt x="5301234" y="644889"/>
                </a:lnTo>
                <a:close/>
              </a:path>
              <a:path w="5332730" h="661035">
                <a:moveTo>
                  <a:pt x="5301234" y="308101"/>
                </a:moveTo>
                <a:lnTo>
                  <a:pt x="5301234" y="307085"/>
                </a:lnTo>
                <a:lnTo>
                  <a:pt x="5300472" y="306323"/>
                </a:lnTo>
                <a:lnTo>
                  <a:pt x="5301234" y="308101"/>
                </a:lnTo>
                <a:close/>
              </a:path>
              <a:path w="5332730" h="661035">
                <a:moveTo>
                  <a:pt x="5305044" y="642525"/>
                </a:moveTo>
                <a:lnTo>
                  <a:pt x="5305044" y="599693"/>
                </a:lnTo>
                <a:lnTo>
                  <a:pt x="5302758" y="605027"/>
                </a:lnTo>
                <a:lnTo>
                  <a:pt x="5302758" y="604265"/>
                </a:lnTo>
                <a:lnTo>
                  <a:pt x="5300472" y="609599"/>
                </a:lnTo>
                <a:lnTo>
                  <a:pt x="5301234" y="608837"/>
                </a:lnTo>
                <a:lnTo>
                  <a:pt x="5301234" y="644889"/>
                </a:lnTo>
                <a:lnTo>
                  <a:pt x="5305044" y="642525"/>
                </a:lnTo>
                <a:close/>
              </a:path>
              <a:path w="5332730" h="661035">
                <a:moveTo>
                  <a:pt x="5305044" y="318515"/>
                </a:moveTo>
                <a:lnTo>
                  <a:pt x="5305044" y="316229"/>
                </a:lnTo>
                <a:lnTo>
                  <a:pt x="5304282" y="315467"/>
                </a:lnTo>
                <a:lnTo>
                  <a:pt x="5305044" y="318515"/>
                </a:lnTo>
                <a:close/>
              </a:path>
              <a:path w="5332730" h="661035">
                <a:moveTo>
                  <a:pt x="5306568" y="641579"/>
                </a:moveTo>
                <a:lnTo>
                  <a:pt x="5306568" y="589787"/>
                </a:lnTo>
                <a:lnTo>
                  <a:pt x="5305806" y="595883"/>
                </a:lnTo>
                <a:lnTo>
                  <a:pt x="5305806" y="594359"/>
                </a:lnTo>
                <a:lnTo>
                  <a:pt x="5304282" y="600455"/>
                </a:lnTo>
                <a:lnTo>
                  <a:pt x="5305044" y="599693"/>
                </a:lnTo>
                <a:lnTo>
                  <a:pt x="5305044" y="642525"/>
                </a:lnTo>
                <a:lnTo>
                  <a:pt x="5306568" y="641579"/>
                </a:lnTo>
                <a:close/>
              </a:path>
            </a:pathLst>
          </a:custGeom>
          <a:solidFill>
            <a:srgbClr val="33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51228" y="3958082"/>
            <a:ext cx="1095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6500"/>
                </a:solidFill>
                <a:latin typeface="宋体"/>
                <a:cs typeface="宋体"/>
              </a:rPr>
              <a:t>第2趟：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1175" y="4536144"/>
            <a:ext cx="1365885" cy="91313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445"/>
              </a:spcBef>
            </a:pPr>
            <a:r>
              <a:rPr dirty="0" sz="2400" spc="-5" b="1">
                <a:solidFill>
                  <a:srgbClr val="336500"/>
                </a:solidFill>
                <a:latin typeface="宋体"/>
                <a:cs typeface="宋体"/>
              </a:rPr>
              <a:t>第3趟：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讨论：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100" y="5427040"/>
            <a:ext cx="8048625" cy="1214120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660"/>
              </a:spcBef>
            </a:pPr>
            <a:r>
              <a:rPr dirty="0" sz="2600" b="1">
                <a:solidFill>
                  <a:srgbClr val="0000CC"/>
                </a:solidFill>
                <a:latin typeface="宋体"/>
                <a:cs typeface="宋体"/>
              </a:rPr>
              <a:t>1.</a:t>
            </a:r>
            <a:r>
              <a:rPr dirty="0" sz="2600" spc="-40" b="1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600" spc="-5" b="1">
                <a:solidFill>
                  <a:srgbClr val="0000CC"/>
                </a:solidFill>
                <a:latin typeface="宋体"/>
                <a:cs typeface="宋体"/>
              </a:rPr>
              <a:t>这种不断划分子表的过程，计算机如何自动实现？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  <a:tabLst>
                <a:tab pos="239395" algn="l"/>
                <a:tab pos="7936865" algn="l"/>
              </a:tabLst>
            </a:pPr>
            <a:r>
              <a:rPr dirty="0" u="sng" sz="2600" spc="-5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600" spc="-5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2600" spc="-5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宋体"/>
                <a:cs typeface="宋体"/>
              </a:rPr>
              <a:t>2.</a:t>
            </a:r>
            <a:r>
              <a:rPr dirty="0" u="sng" sz="2600" spc="-50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宋体"/>
                <a:cs typeface="宋体"/>
              </a:rPr>
              <a:t> </a:t>
            </a:r>
            <a:r>
              <a:rPr dirty="0" u="sng" sz="2600" spc="-5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宋体"/>
                <a:cs typeface="宋体"/>
              </a:rPr>
              <a:t>“快速排序”是否真的比任何排序算法都快</a:t>
            </a:r>
            <a:r>
              <a:rPr dirty="0" u="sng" sz="2600" spc="-15" b="1">
                <a:solidFill>
                  <a:srgbClr val="0000CC"/>
                </a:solidFill>
                <a:uFill>
                  <a:solidFill>
                    <a:srgbClr val="CC0000"/>
                  </a:solidFill>
                </a:uFill>
                <a:latin typeface="宋体"/>
                <a:cs typeface="宋体"/>
              </a:rPr>
              <a:t>？	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1950" y="4536440"/>
            <a:ext cx="4198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A00FF"/>
                </a:solidFill>
                <a:latin typeface="Times New Roman"/>
                <a:cs typeface="Times New Roman"/>
              </a:rPr>
              <a:t>08</a:t>
            </a:r>
            <a:r>
              <a:rPr dirty="0" sz="2400" spc="-5" b="1">
                <a:solidFill>
                  <a:srgbClr val="9A00FF"/>
                </a:solidFill>
                <a:latin typeface="宋体"/>
                <a:cs typeface="宋体"/>
              </a:rPr>
              <a:t>，</a:t>
            </a:r>
            <a:r>
              <a:rPr dirty="0" sz="2400" spc="-615" b="1">
                <a:solidFill>
                  <a:srgbClr val="9A00FF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FF"/>
                </a:solidFill>
                <a:latin typeface="Times New Roman"/>
                <a:cs typeface="Times New Roman"/>
              </a:rPr>
              <a:t>16</a:t>
            </a:r>
            <a:r>
              <a:rPr dirty="0" sz="2400" spc="-5" b="1">
                <a:solidFill>
                  <a:srgbClr val="FF00FF"/>
                </a:solidFill>
                <a:latin typeface="宋体"/>
                <a:cs typeface="宋体"/>
              </a:rPr>
              <a:t>，</a:t>
            </a:r>
            <a:r>
              <a:rPr dirty="0" sz="2400" spc="-610" b="1">
                <a:solidFill>
                  <a:srgbClr val="FF00FF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610" b="1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FF"/>
                </a:solidFill>
                <a:latin typeface="Times New Roman"/>
                <a:cs typeface="Times New Roman"/>
              </a:rPr>
              <a:t>25</a:t>
            </a:r>
            <a:r>
              <a:rPr dirty="0" sz="2400" spc="-5" b="1">
                <a:solidFill>
                  <a:srgbClr val="FF00FF"/>
                </a:solidFill>
                <a:latin typeface="宋体"/>
                <a:cs typeface="宋体"/>
              </a:rPr>
              <a:t>，</a:t>
            </a:r>
            <a:r>
              <a:rPr dirty="0" sz="2400" spc="-20" b="1">
                <a:solidFill>
                  <a:srgbClr val="FF00FF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9A00FF"/>
                </a:solidFill>
                <a:latin typeface="Times New Roman"/>
                <a:cs typeface="Times New Roman"/>
              </a:rPr>
              <a:t>25*</a:t>
            </a:r>
            <a:r>
              <a:rPr dirty="0" sz="2400" spc="-5" b="1">
                <a:solidFill>
                  <a:srgbClr val="9A00FF"/>
                </a:solidFill>
                <a:latin typeface="宋体"/>
                <a:cs typeface="宋体"/>
              </a:rPr>
              <a:t>，</a:t>
            </a:r>
            <a:r>
              <a:rPr dirty="0" sz="2400" spc="-610" b="1">
                <a:solidFill>
                  <a:srgbClr val="9A00FF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dirty="0" sz="2400" b="1">
                <a:latin typeface="Times New Roman"/>
                <a:cs typeface="Times New Roman"/>
              </a:rPr>
              <a:t>49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0814" y="3895750"/>
            <a:ext cx="4188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2314" sz="3600" spc="-7" b="1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dirty="0" baseline="2314" sz="3600" spc="-7" b="1">
                <a:latin typeface="Times New Roman"/>
                <a:cs typeface="Times New Roman"/>
              </a:rPr>
              <a:t>08</a:t>
            </a:r>
            <a:r>
              <a:rPr dirty="0" baseline="2314" sz="3600" spc="-7" b="1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r>
              <a:rPr dirty="0" baseline="3472" sz="3600" spc="-7" b="1">
                <a:latin typeface="宋体"/>
                <a:cs typeface="宋体"/>
              </a:rPr>
              <a:t>，</a:t>
            </a:r>
            <a:r>
              <a:rPr dirty="0" baseline="2314" sz="3600" spc="-7" b="1">
                <a:solidFill>
                  <a:srgbClr val="FF00FF"/>
                </a:solidFill>
                <a:latin typeface="Times New Roman"/>
                <a:cs typeface="Times New Roman"/>
              </a:rPr>
              <a:t>16</a:t>
            </a:r>
            <a:r>
              <a:rPr dirty="0" baseline="3472" sz="3600" spc="-7" b="1">
                <a:solidFill>
                  <a:srgbClr val="FF00FF"/>
                </a:solidFill>
                <a:latin typeface="宋体"/>
                <a:cs typeface="宋体"/>
              </a:rPr>
              <a:t>， </a:t>
            </a:r>
            <a:r>
              <a:rPr dirty="0" baseline="2314" sz="3600" spc="-7" b="1">
                <a:latin typeface="Times New Roman"/>
                <a:cs typeface="Times New Roman"/>
              </a:rPr>
              <a:t>21</a:t>
            </a:r>
            <a:r>
              <a:rPr dirty="0" baseline="3472" sz="3600" spc="-7" b="1">
                <a:latin typeface="宋体"/>
                <a:cs typeface="宋体"/>
              </a:rPr>
              <a:t>，</a:t>
            </a:r>
            <a:r>
              <a:rPr dirty="0" baseline="3472" sz="3600" spc="-735" b="1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FF"/>
                </a:solidFill>
                <a:latin typeface="Times New Roman"/>
                <a:cs typeface="Times New Roman"/>
              </a:rPr>
              <a:t>25</a:t>
            </a:r>
            <a:r>
              <a:rPr dirty="0" sz="2400" spc="-5" b="1">
                <a:solidFill>
                  <a:srgbClr val="FF00FF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8072" y="1078484"/>
            <a:ext cx="7872095" cy="2572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例子：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598170" marR="373380" indent="-35179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latin typeface="宋体"/>
                <a:cs typeface="宋体"/>
              </a:rPr>
              <a:t>关键字序</a:t>
            </a:r>
            <a:r>
              <a:rPr dirty="0" sz="2400" spc="-10" b="1">
                <a:latin typeface="宋体"/>
                <a:cs typeface="宋体"/>
              </a:rPr>
              <a:t>列</a:t>
            </a:r>
            <a:r>
              <a:rPr dirty="0" sz="2400" spc="-420" b="1">
                <a:latin typeface="宋体"/>
                <a:cs typeface="宋体"/>
              </a:rPr>
              <a:t> </a:t>
            </a:r>
            <a:r>
              <a:rPr dirty="0" sz="2400" b="1">
                <a:latin typeface="Verdana"/>
                <a:cs typeface="Verdana"/>
              </a:rPr>
              <a:t>T=(21</a:t>
            </a:r>
            <a:r>
              <a:rPr dirty="0" sz="2400" b="1">
                <a:latin typeface="宋体"/>
                <a:cs typeface="宋体"/>
              </a:rPr>
              <a:t>，</a:t>
            </a:r>
            <a:r>
              <a:rPr dirty="0" sz="2400" b="1">
                <a:latin typeface="Verdana"/>
                <a:cs typeface="Verdana"/>
              </a:rPr>
              <a:t>25</a:t>
            </a:r>
            <a:r>
              <a:rPr dirty="0" sz="2400" b="1">
                <a:latin typeface="宋体"/>
                <a:cs typeface="宋体"/>
              </a:rPr>
              <a:t>，</a:t>
            </a:r>
            <a:r>
              <a:rPr dirty="0" sz="2400" b="1">
                <a:latin typeface="Verdana"/>
                <a:cs typeface="Verdana"/>
              </a:rPr>
              <a:t>49</a:t>
            </a:r>
            <a:r>
              <a:rPr dirty="0" sz="2400" b="1">
                <a:latin typeface="宋体"/>
                <a:cs typeface="宋体"/>
              </a:rPr>
              <a:t>，</a:t>
            </a:r>
            <a:r>
              <a:rPr dirty="0" sz="2400" b="1">
                <a:latin typeface="Verdana"/>
                <a:cs typeface="Verdana"/>
              </a:rPr>
              <a:t>25*</a:t>
            </a:r>
            <a:r>
              <a:rPr dirty="0" sz="2400" b="1">
                <a:latin typeface="宋体"/>
                <a:cs typeface="宋体"/>
              </a:rPr>
              <a:t>，</a:t>
            </a:r>
            <a:r>
              <a:rPr dirty="0" sz="2400" b="1">
                <a:latin typeface="Verdana"/>
                <a:cs typeface="Verdana"/>
              </a:rPr>
              <a:t>16</a:t>
            </a:r>
            <a:r>
              <a:rPr dirty="0" sz="2400" b="1">
                <a:latin typeface="宋体"/>
                <a:cs typeface="宋体"/>
              </a:rPr>
              <a:t>，</a:t>
            </a:r>
            <a:r>
              <a:rPr dirty="0" sz="2400" b="1">
                <a:latin typeface="Verdana"/>
                <a:cs typeface="Verdana"/>
              </a:rPr>
              <a:t>08</a:t>
            </a:r>
            <a:r>
              <a:rPr dirty="0" sz="2400" b="1">
                <a:latin typeface="宋体"/>
                <a:cs typeface="宋体"/>
              </a:rPr>
              <a:t>），  请写出快速排序的算法步骤。</a:t>
            </a:r>
            <a:endParaRPr sz="2400">
              <a:latin typeface="宋体"/>
              <a:cs typeface="宋体"/>
            </a:endParaRPr>
          </a:p>
          <a:p>
            <a:pPr algn="r" marR="5080">
              <a:lnSpc>
                <a:spcPts val="1450"/>
              </a:lnSpc>
            </a:pPr>
            <a:r>
              <a:rPr dirty="0" sz="2000" b="1">
                <a:latin typeface="新宋体"/>
                <a:cs typeface="新宋体"/>
              </a:rPr>
              <a:t>设以首元素为枢轴中心</a:t>
            </a:r>
            <a:endParaRPr sz="2000">
              <a:latin typeface="新宋体"/>
              <a:cs typeface="新宋体"/>
            </a:endParaRPr>
          </a:p>
          <a:p>
            <a:pPr marL="425450">
              <a:lnSpc>
                <a:spcPct val="100000"/>
              </a:lnSpc>
              <a:spcBef>
                <a:spcPts val="470"/>
              </a:spcBef>
              <a:tabLst>
                <a:tab pos="1695450" algn="l"/>
              </a:tabLst>
            </a:pPr>
            <a:r>
              <a:rPr dirty="0" baseline="1157" sz="3600" spc="-7" b="1">
                <a:solidFill>
                  <a:srgbClr val="336500"/>
                </a:solidFill>
                <a:latin typeface="宋体"/>
                <a:cs typeface="宋体"/>
              </a:rPr>
              <a:t>初态</a:t>
            </a:r>
            <a:r>
              <a:rPr dirty="0" baseline="1157" sz="3600" spc="-15" b="1">
                <a:solidFill>
                  <a:srgbClr val="336500"/>
                </a:solidFill>
                <a:latin typeface="宋体"/>
                <a:cs typeface="宋体"/>
              </a:rPr>
              <a:t>：	</a:t>
            </a: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605" b="1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600" b="1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605" b="1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5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08</a:t>
            </a:r>
            <a:endParaRPr sz="2400">
              <a:latin typeface="Times New Roman"/>
              <a:cs typeface="Times New Roman"/>
            </a:endParaRPr>
          </a:p>
          <a:p>
            <a:pPr marL="425450">
              <a:lnSpc>
                <a:spcPct val="100000"/>
              </a:lnSpc>
              <a:spcBef>
                <a:spcPts val="1350"/>
              </a:spcBef>
              <a:tabLst>
                <a:tab pos="1833245" algn="l"/>
                <a:tab pos="5958840" algn="l"/>
              </a:tabLst>
            </a:pPr>
            <a:r>
              <a:rPr dirty="0" baseline="-13888" sz="3600" spc="-15" b="1">
                <a:solidFill>
                  <a:srgbClr val="336500"/>
                </a:solidFill>
                <a:latin typeface="宋体"/>
                <a:cs typeface="宋体"/>
              </a:rPr>
              <a:t>第</a:t>
            </a:r>
            <a:r>
              <a:rPr dirty="0" baseline="-13888" sz="3600" spc="-7" b="1">
                <a:solidFill>
                  <a:srgbClr val="336500"/>
                </a:solidFill>
                <a:latin typeface="宋体"/>
                <a:cs typeface="宋体"/>
              </a:rPr>
              <a:t>1</a:t>
            </a:r>
            <a:r>
              <a:rPr dirty="0" baseline="-13888" sz="3600" spc="-15" b="1">
                <a:solidFill>
                  <a:srgbClr val="336500"/>
                </a:solidFill>
                <a:latin typeface="宋体"/>
                <a:cs typeface="宋体"/>
              </a:rPr>
              <a:t>趟</a:t>
            </a:r>
            <a:r>
              <a:rPr dirty="0" baseline="-13888" sz="3600" spc="-22" b="1">
                <a:solidFill>
                  <a:srgbClr val="336500"/>
                </a:solidFill>
                <a:latin typeface="宋体"/>
                <a:cs typeface="宋体"/>
              </a:rPr>
              <a:t>：</a:t>
            </a:r>
            <a:r>
              <a:rPr dirty="0" baseline="-13888" sz="3600" spc="-509" b="1">
                <a:solidFill>
                  <a:srgbClr val="336500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(	</a:t>
            </a:r>
            <a:r>
              <a:rPr dirty="0" sz="2400" spc="20" b="1">
                <a:latin typeface="Times New Roman"/>
                <a:cs typeface="Times New Roman"/>
              </a:rPr>
              <a:t>08</a:t>
            </a:r>
            <a:r>
              <a:rPr dirty="0" baseline="1157" sz="3600" spc="30" b="1">
                <a:latin typeface="宋体"/>
                <a:cs typeface="宋体"/>
              </a:rPr>
              <a:t>，</a:t>
            </a:r>
            <a:r>
              <a:rPr dirty="0" sz="2400" spc="20" b="1">
                <a:latin typeface="Times New Roman"/>
                <a:cs typeface="Times New Roman"/>
              </a:rPr>
              <a:t>16</a:t>
            </a:r>
            <a:r>
              <a:rPr dirty="0" sz="2400" spc="20" b="1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r>
              <a:rPr dirty="0" baseline="1157" sz="3600" spc="30" b="1">
                <a:latin typeface="宋体"/>
                <a:cs typeface="宋体"/>
              </a:rPr>
              <a:t>，</a:t>
            </a:r>
            <a:r>
              <a:rPr dirty="0" baseline="1157" sz="3600" spc="-1005" b="1">
                <a:latin typeface="宋体"/>
                <a:cs typeface="宋体"/>
              </a:rPr>
              <a:t> </a:t>
            </a:r>
            <a:r>
              <a:rPr dirty="0" sz="2400" spc="30" b="1">
                <a:latin typeface="Times New Roman"/>
                <a:cs typeface="Times New Roman"/>
              </a:rPr>
              <a:t>21</a:t>
            </a:r>
            <a:r>
              <a:rPr dirty="0" baseline="1157" sz="3600" spc="44" b="1">
                <a:latin typeface="宋体"/>
                <a:cs typeface="宋体"/>
              </a:rPr>
              <a:t>，</a:t>
            </a:r>
            <a:r>
              <a:rPr dirty="0" sz="2400" spc="30" b="1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dirty="0" sz="2400" spc="-35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dirty="0" baseline="-2314" sz="3600" spc="-7" b="1">
                <a:latin typeface="Times New Roman"/>
                <a:cs typeface="Times New Roman"/>
              </a:rPr>
              <a:t>25</a:t>
            </a:r>
            <a:r>
              <a:rPr dirty="0" baseline="-1157" sz="3600" spc="-7" b="1">
                <a:latin typeface="宋体"/>
                <a:cs typeface="宋体"/>
              </a:rPr>
              <a:t>，</a:t>
            </a:r>
            <a:r>
              <a:rPr dirty="0" baseline="-2314" sz="3600" spc="-7" b="1">
                <a:latin typeface="Times New Roman"/>
                <a:cs typeface="Times New Roman"/>
              </a:rPr>
              <a:t>25*</a:t>
            </a:r>
            <a:r>
              <a:rPr dirty="0" baseline="-1157" sz="3600" spc="-7" b="1">
                <a:latin typeface="宋体"/>
                <a:cs typeface="宋体"/>
              </a:rPr>
              <a:t>，</a:t>
            </a:r>
            <a:r>
              <a:rPr dirty="0" baseline="-2314" sz="3600" spc="-7" b="1">
                <a:latin typeface="Times New Roman"/>
                <a:cs typeface="Times New Roman"/>
              </a:rPr>
              <a:t>49	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1427" y="1032763"/>
            <a:ext cx="521081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黑体"/>
                <a:cs typeface="黑体"/>
              </a:rPr>
              <a:t>一趟快速排序算法（算法</a:t>
            </a:r>
            <a:r>
              <a:rPr dirty="0" sz="2800">
                <a:latin typeface="黑体"/>
                <a:cs typeface="黑体"/>
              </a:rPr>
              <a:t>10.6b）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427" y="1733355"/>
            <a:ext cx="8477885" cy="4244340"/>
          </a:xfrm>
          <a:prstGeom prst="rect">
            <a:avLst/>
          </a:prstGeom>
        </p:spPr>
        <p:txBody>
          <a:bodyPr wrap="square" lIns="0" tIns="207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400" spc="-10" b="1">
                <a:latin typeface="宋体"/>
                <a:cs typeface="宋体"/>
              </a:rPr>
              <a:t>int </a:t>
            </a:r>
            <a:r>
              <a:rPr dirty="0" sz="2500" spc="-35" b="1" i="1">
                <a:solidFill>
                  <a:srgbClr val="CC0000"/>
                </a:solidFill>
                <a:latin typeface="宋体"/>
                <a:cs typeface="宋体"/>
              </a:rPr>
              <a:t>Partition</a:t>
            </a:r>
            <a:r>
              <a:rPr dirty="0" sz="2400" spc="-35" b="1">
                <a:latin typeface="宋体"/>
                <a:cs typeface="宋体"/>
              </a:rPr>
              <a:t>(SqList </a:t>
            </a:r>
            <a:r>
              <a:rPr dirty="0" sz="2400" spc="-5" b="1">
                <a:latin typeface="宋体"/>
                <a:cs typeface="宋体"/>
              </a:rPr>
              <a:t>&amp;L,int low,int</a:t>
            </a:r>
            <a:r>
              <a:rPr dirty="0" sz="2400" spc="165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high)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{ 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//</a:t>
            </a:r>
            <a:r>
              <a:rPr dirty="0" sz="2400" spc="-10" b="1">
                <a:solidFill>
                  <a:srgbClr val="0000CC"/>
                </a:solidFill>
                <a:latin typeface="宋体"/>
                <a:cs typeface="宋体"/>
              </a:rPr>
              <a:t>一趟快排</a:t>
            </a:r>
            <a:endParaRPr sz="2400">
              <a:latin typeface="宋体"/>
              <a:cs typeface="宋体"/>
            </a:endParaRPr>
          </a:p>
          <a:p>
            <a:pPr marL="12700" marR="187325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//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交换顺序表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L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中子表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L.r[low…high]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的记录，使枢轴记录到 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位，并返回其位置。返回时，在支点之前的记录均不大于它， 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支点之后的记录均不小于它。</a:t>
            </a:r>
            <a:endParaRPr sz="2400">
              <a:latin typeface="宋体"/>
              <a:cs typeface="宋体"/>
            </a:endParaRPr>
          </a:p>
          <a:p>
            <a:pPr marL="15240" marR="5080" indent="-3175">
              <a:lnSpc>
                <a:spcPct val="149800"/>
              </a:lnSpc>
              <a:spcBef>
                <a:spcPts val="5"/>
              </a:spcBef>
            </a:pPr>
            <a:r>
              <a:rPr dirty="0" sz="2400" b="1">
                <a:latin typeface="宋体"/>
                <a:cs typeface="宋体"/>
              </a:rPr>
              <a:t>L.r[0]=L.r[low];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//以子表的首记录作为支点记录 </a:t>
            </a:r>
            <a:r>
              <a:rPr dirty="0" sz="2400" b="1">
                <a:latin typeface="宋体"/>
                <a:cs typeface="宋体"/>
              </a:rPr>
              <a:t>pivotkey=L.r[low].key;</a:t>
            </a:r>
            <a:r>
              <a:rPr dirty="0" sz="2400" spc="5" b="1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//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取支点的关键码存入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pivotkey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变量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02870">
              <a:lnSpc>
                <a:spcPct val="100000"/>
              </a:lnSpc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（续下页）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6302" y="1542541"/>
            <a:ext cx="732599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4465" marR="89535" indent="-152400">
              <a:lnSpc>
                <a:spcPct val="150000"/>
              </a:lnSpc>
              <a:spcBef>
                <a:spcPts val="100"/>
              </a:spcBef>
              <a:tabLst>
                <a:tab pos="27552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while(low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high){	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b="1">
                <a:solidFill>
                  <a:srgbClr val="0000CC"/>
                </a:solidFill>
                <a:latin typeface="宋体"/>
                <a:cs typeface="宋体"/>
              </a:rPr>
              <a:t>从表的两端交替地向中间扫描 </a:t>
            </a:r>
            <a:r>
              <a:rPr dirty="0" sz="2400" spc="-5" b="1">
                <a:latin typeface="Times New Roman"/>
                <a:cs typeface="Times New Roman"/>
              </a:rPr>
              <a:t>while(low&lt;high &amp;&amp;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L.r[high].key&gt;=pivotkey </a:t>
            </a:r>
            <a:r>
              <a:rPr dirty="0" sz="2400" b="1">
                <a:latin typeface="Times New Roman"/>
                <a:cs typeface="Times New Roman"/>
              </a:rPr>
              <a:t>)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-</a:t>
            </a:r>
            <a:r>
              <a:rPr dirty="0" sz="2400" spc="-6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-high</a:t>
            </a:r>
            <a:r>
              <a:rPr dirty="0" sz="2400" spc="-5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164465" marR="81915" indent="228600">
              <a:lnSpc>
                <a:spcPct val="150000"/>
              </a:lnSpc>
              <a:tabLst>
                <a:tab pos="3089275" algn="l"/>
                <a:tab pos="615251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L.r[low]=L.r[high]</a:t>
            </a:r>
            <a:r>
              <a:rPr dirty="0" sz="2400" b="1">
                <a:latin typeface="Times New Roman"/>
                <a:cs typeface="Times New Roman"/>
              </a:rPr>
              <a:t>;	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spc="-7" b="1">
                <a:solidFill>
                  <a:srgbClr val="0000CC"/>
                </a:solidFill>
                <a:latin typeface="宋体"/>
                <a:cs typeface="宋体"/>
              </a:rPr>
              <a:t>比支点小的记录交换到低端；  </a:t>
            </a:r>
            <a:r>
              <a:rPr dirty="0" sz="2400" spc="-5" b="1">
                <a:latin typeface="Times New Roman"/>
                <a:cs typeface="Times New Roman"/>
              </a:rPr>
              <a:t>while(low&lt;high</a:t>
            </a:r>
            <a:r>
              <a:rPr dirty="0" sz="2400" spc="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&amp;&amp;</a:t>
            </a:r>
            <a:r>
              <a:rPr dirty="0" sz="2400" spc="4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L.r[low].key&lt;=pivotkey</a:t>
            </a:r>
            <a:r>
              <a:rPr dirty="0" sz="2400" spc="-5" b="1">
                <a:latin typeface="Times New Roman"/>
                <a:cs typeface="Times New Roman"/>
              </a:rPr>
              <a:t>)	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+</a:t>
            </a:r>
            <a:r>
              <a:rPr dirty="0" sz="2400" spc="-4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+low;</a:t>
            </a:r>
            <a:endParaRPr sz="24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440"/>
              </a:spcBef>
              <a:tabLst>
                <a:tab pos="316547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L.r[high]=L.r[low];	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spc="-7" b="1">
                <a:solidFill>
                  <a:srgbClr val="0000CC"/>
                </a:solidFill>
                <a:latin typeface="宋体"/>
                <a:cs typeface="宋体"/>
              </a:rPr>
              <a:t>比支点大的记录交换到高端；</a:t>
            </a:r>
            <a:endParaRPr baseline="1157" sz="36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6452" y="4782565"/>
            <a:ext cx="3756025" cy="11226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spc="-7" b="1">
                <a:solidFill>
                  <a:srgbClr val="0000CC"/>
                </a:solidFill>
                <a:latin typeface="宋体"/>
                <a:cs typeface="宋体"/>
              </a:rPr>
              <a:t>支点记录到位；</a:t>
            </a:r>
            <a:endParaRPr baseline="1157" sz="3600">
              <a:latin typeface="宋体"/>
              <a:cs typeface="宋体"/>
            </a:endParaRPr>
          </a:p>
          <a:p>
            <a:pPr marL="20764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1157" sz="3600" spc="-7" b="1">
                <a:solidFill>
                  <a:srgbClr val="0000CC"/>
                </a:solidFill>
                <a:latin typeface="宋体"/>
                <a:cs typeface="宋体"/>
              </a:rPr>
              <a:t>返回支点记录所在位置。</a:t>
            </a:r>
            <a:endParaRPr baseline="1157" sz="36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6302" y="4337558"/>
            <a:ext cx="2415540" cy="2116455"/>
          </a:xfrm>
          <a:prstGeom prst="rect">
            <a:avLst/>
          </a:prstGeom>
        </p:spPr>
        <p:txBody>
          <a:bodyPr wrap="square" lIns="0" tIns="143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2400" spc="-5" b="1">
                <a:latin typeface="Times New Roman"/>
                <a:cs typeface="Times New Roman"/>
              </a:rPr>
              <a:t>L.r[low]=L.r[0];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440"/>
              </a:spcBef>
            </a:pPr>
            <a:r>
              <a:rPr dirty="0" sz="2400" spc="-10" b="1">
                <a:latin typeface="Times New Roman"/>
                <a:cs typeface="Times New Roman"/>
              </a:rPr>
              <a:t>return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low</a:t>
            </a:r>
            <a:r>
              <a:rPr dirty="0" sz="2400" spc="-5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}//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Partition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51432" y="3624326"/>
            <a:ext cx="3039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QSort </a:t>
            </a:r>
            <a:r>
              <a:rPr dirty="0" sz="2400" b="1">
                <a:latin typeface="Times New Roman"/>
                <a:cs typeface="Times New Roman"/>
              </a:rPr>
              <a:t>( L, </a:t>
            </a:r>
            <a:r>
              <a:rPr dirty="0" sz="2400" spc="-5" b="1" i="1">
                <a:latin typeface="Times New Roman"/>
                <a:cs typeface="Times New Roman"/>
              </a:rPr>
              <a:t>low</a:t>
            </a:r>
            <a:r>
              <a:rPr dirty="0" sz="2400" spc="-5" b="1">
                <a:latin typeface="Times New Roman"/>
                <a:cs typeface="Times New Roman"/>
              </a:rPr>
              <a:t>,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pivot</a:t>
            </a:r>
            <a:r>
              <a:rPr dirty="0" sz="2400" spc="-5" b="1">
                <a:latin typeface="Times New Roman"/>
                <a:cs typeface="Times New Roman"/>
              </a:rPr>
              <a:t>-1);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032" y="4428997"/>
            <a:ext cx="1137285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 marL="49530">
              <a:lnSpc>
                <a:spcPct val="100000"/>
              </a:lnSpc>
              <a:spcBef>
                <a:spcPts val="67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solidFill>
                  <a:srgbClr val="0000CC"/>
                </a:solidFill>
                <a:latin typeface="Times New Roman"/>
                <a:cs typeface="Times New Roman"/>
              </a:rPr>
              <a:t>//if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 i="1">
                <a:solidFill>
                  <a:srgbClr val="0000CC"/>
                </a:solidFill>
                <a:latin typeface="Times New Roman"/>
                <a:cs typeface="Times New Roman"/>
              </a:rPr>
              <a:t>//QSort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2867" y="1067054"/>
            <a:ext cx="431419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整个快速排序的递归算法：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832" y="1624075"/>
            <a:ext cx="7927975" cy="195580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2595245" algn="l"/>
                <a:tab pos="3280410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 </a:t>
            </a:r>
            <a:r>
              <a:rPr dirty="0" sz="2400" spc="-5" b="1" i="1">
                <a:latin typeface="Times New Roman"/>
                <a:cs typeface="Times New Roman"/>
              </a:rPr>
              <a:t>QSort</a:t>
            </a:r>
            <a:r>
              <a:rPr dirty="0" sz="2400" spc="2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SqList	</a:t>
            </a:r>
            <a:r>
              <a:rPr dirty="0" sz="2400" spc="-5" b="1">
                <a:latin typeface="Times New Roman"/>
                <a:cs typeface="Times New Roman"/>
              </a:rPr>
              <a:t>&amp;L,	</a:t>
            </a:r>
            <a:r>
              <a:rPr dirty="0" sz="2400" b="1">
                <a:latin typeface="Times New Roman"/>
                <a:cs typeface="Times New Roman"/>
              </a:rPr>
              <a:t>int </a:t>
            </a:r>
            <a:r>
              <a:rPr dirty="0" sz="2400" spc="-5" b="1" i="1">
                <a:latin typeface="Times New Roman"/>
                <a:cs typeface="Times New Roman"/>
              </a:rPr>
              <a:t>low</a:t>
            </a:r>
            <a:r>
              <a:rPr dirty="0" sz="2400" spc="-5" b="1">
                <a:latin typeface="Times New Roman"/>
                <a:cs typeface="Times New Roman"/>
              </a:rPr>
              <a:t>, int </a:t>
            </a:r>
            <a:r>
              <a:rPr dirty="0" sz="2400" spc="-5" b="1" i="1">
                <a:latin typeface="Times New Roman"/>
                <a:cs typeface="Times New Roman"/>
              </a:rPr>
              <a:t>high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1445260">
              <a:lnSpc>
                <a:spcPct val="100000"/>
              </a:lnSpc>
              <a:spcBef>
                <a:spcPts val="1310"/>
              </a:spcBef>
            </a:pP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对顺序表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中</a:t>
            </a:r>
            <a:r>
              <a:rPr dirty="0" sz="2400" spc="-1605" b="1">
                <a:solidFill>
                  <a:srgbClr val="0000CC"/>
                </a:solidFill>
                <a:latin typeface="新宋体"/>
                <a:cs typeface="新宋体"/>
              </a:rPr>
              <a:t>的</a:t>
            </a:r>
            <a:r>
              <a:rPr dirty="0" baseline="23611" sz="3000" b="1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baseline="23611" sz="3000" spc="-2279" b="1">
                <a:solidFill>
                  <a:srgbClr val="0000CC"/>
                </a:solidFill>
                <a:latin typeface="新宋体"/>
                <a:cs typeface="新宋体"/>
              </a:rPr>
              <a:t>长</a:t>
            </a:r>
            <a:r>
              <a:rPr dirty="0" sz="2400" spc="-890" b="1">
                <a:solidFill>
                  <a:srgbClr val="0000CC"/>
                </a:solidFill>
                <a:latin typeface="新宋体"/>
                <a:cs typeface="新宋体"/>
              </a:rPr>
              <a:t>子</a:t>
            </a:r>
            <a:r>
              <a:rPr dirty="0" baseline="23611" sz="3000" spc="-1679" b="1">
                <a:solidFill>
                  <a:srgbClr val="0000CC"/>
                </a:solidFill>
                <a:latin typeface="新宋体"/>
                <a:cs typeface="新宋体"/>
              </a:rPr>
              <a:t>度</a:t>
            </a:r>
            <a:r>
              <a:rPr dirty="0" sz="2400" spc="-1290" b="1">
                <a:solidFill>
                  <a:srgbClr val="0000CC"/>
                </a:solidFill>
                <a:latin typeface="新宋体"/>
                <a:cs typeface="新宋体"/>
              </a:rPr>
              <a:t>序</a:t>
            </a:r>
            <a:r>
              <a:rPr dirty="0" baseline="23611" sz="3000" spc="-644" b="1">
                <a:solidFill>
                  <a:srgbClr val="0000CC"/>
                </a:solidFill>
                <a:latin typeface="Times New Roman"/>
                <a:cs typeface="Times New Roman"/>
              </a:rPr>
              <a:t>&gt;1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列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r[</a:t>
            </a:r>
            <a:r>
              <a:rPr dirty="0" sz="2400" spc="-1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 i="1">
                <a:solidFill>
                  <a:srgbClr val="0000CC"/>
                </a:solidFill>
                <a:latin typeface="Times New Roman"/>
                <a:cs typeface="Times New Roman"/>
              </a:rPr>
              <a:t>low…high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]</a:t>
            </a:r>
            <a:r>
              <a:rPr dirty="0" sz="2400" spc="-3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CC"/>
                </a:solidFill>
                <a:latin typeface="新宋体"/>
                <a:cs typeface="新宋体"/>
              </a:rPr>
              <a:t>作快速排序</a:t>
            </a:r>
            <a:endParaRPr sz="2400">
              <a:latin typeface="新宋体"/>
              <a:cs typeface="新宋体"/>
            </a:endParaRPr>
          </a:p>
          <a:p>
            <a:pPr marL="88900">
              <a:lnSpc>
                <a:spcPct val="100000"/>
              </a:lnSpc>
              <a:spcBef>
                <a:spcPts val="450"/>
              </a:spcBef>
            </a:pPr>
            <a:r>
              <a:rPr dirty="0" sz="2400" b="1">
                <a:latin typeface="Times New Roman"/>
                <a:cs typeface="Times New Roman"/>
              </a:rPr>
              <a:t>if ( </a:t>
            </a:r>
            <a:r>
              <a:rPr dirty="0" sz="2400" b="1" i="1">
                <a:latin typeface="Times New Roman"/>
                <a:cs typeface="Times New Roman"/>
              </a:rPr>
              <a:t>low </a:t>
            </a:r>
            <a:r>
              <a:rPr dirty="0" sz="2400" b="1">
                <a:latin typeface="Times New Roman"/>
                <a:cs typeface="Times New Roman"/>
              </a:rPr>
              <a:t>&lt; </a:t>
            </a:r>
            <a:r>
              <a:rPr dirty="0" sz="2400" spc="-5" b="1" i="1">
                <a:latin typeface="Times New Roman"/>
                <a:cs typeface="Times New Roman"/>
              </a:rPr>
              <a:t>high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621665">
              <a:lnSpc>
                <a:spcPct val="100000"/>
              </a:lnSpc>
              <a:spcBef>
                <a:spcPts val="600"/>
              </a:spcBef>
            </a:pPr>
            <a:r>
              <a:rPr dirty="0" sz="2400" b="1" i="1">
                <a:latin typeface="Times New Roman"/>
                <a:cs typeface="Times New Roman"/>
              </a:rPr>
              <a:t>pivot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Partition</a:t>
            </a:r>
            <a:r>
              <a:rPr dirty="0" sz="2400" spc="-15" b="1" i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L</a:t>
            </a:r>
            <a:r>
              <a:rPr dirty="0" sz="2400" spc="-5" b="1">
                <a:latin typeface="Times New Roman"/>
                <a:cs typeface="Times New Roman"/>
              </a:rPr>
              <a:t>, </a:t>
            </a:r>
            <a:r>
              <a:rPr dirty="0" sz="2400" spc="-5" b="1" i="1">
                <a:latin typeface="Times New Roman"/>
                <a:cs typeface="Times New Roman"/>
              </a:rPr>
              <a:t>low</a:t>
            </a:r>
            <a:r>
              <a:rPr dirty="0" sz="2400" spc="-5" b="1">
                <a:latin typeface="Times New Roman"/>
                <a:cs typeface="Times New Roman"/>
              </a:rPr>
              <a:t>,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high </a:t>
            </a:r>
            <a:r>
              <a:rPr dirty="0" sz="2400" spc="-5" b="1">
                <a:latin typeface="Times New Roman"/>
                <a:cs typeface="Times New Roman"/>
              </a:rPr>
              <a:t>);</a:t>
            </a:r>
            <a:r>
              <a:rPr dirty="0" sz="2400" spc="80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000" b="1">
                <a:solidFill>
                  <a:srgbClr val="008000"/>
                </a:solidFill>
                <a:latin typeface="新宋体"/>
                <a:cs typeface="新宋体"/>
              </a:rPr>
              <a:t>一趟快排，将</a:t>
            </a:r>
            <a:r>
              <a:rPr dirty="0" sz="2000" spc="-5" b="1">
                <a:solidFill>
                  <a:srgbClr val="008000"/>
                </a:solidFill>
                <a:latin typeface="Times New Roman"/>
                <a:cs typeface="Times New Roman"/>
              </a:rPr>
              <a:t>r[</a:t>
            </a:r>
            <a:r>
              <a:rPr dirty="0" sz="2000" b="1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008000"/>
                </a:solidFill>
                <a:latin typeface="Times New Roman"/>
                <a:cs typeface="Times New Roman"/>
              </a:rPr>
              <a:t>]</a:t>
            </a:r>
            <a:r>
              <a:rPr dirty="0" sz="2000" b="1">
                <a:solidFill>
                  <a:srgbClr val="008000"/>
                </a:solidFill>
                <a:latin typeface="新宋体"/>
                <a:cs typeface="新宋体"/>
              </a:rPr>
              <a:t>一分为二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9678" y="3620388"/>
            <a:ext cx="46342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sz="2000" b="1">
                <a:solidFill>
                  <a:srgbClr val="008000"/>
                </a:solidFill>
                <a:latin typeface="新宋体"/>
                <a:cs typeface="新宋体"/>
              </a:rPr>
              <a:t>在左子区间进行递归快排，直到长度为</a:t>
            </a:r>
            <a:r>
              <a:rPr dirty="0" sz="2000" spc="-5" b="1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1432" y="4063238"/>
            <a:ext cx="7972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QSort</a:t>
            </a:r>
            <a:r>
              <a:rPr dirty="0" sz="240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L</a:t>
            </a:r>
            <a:r>
              <a:rPr dirty="0" sz="2400" spc="-5" b="1">
                <a:latin typeface="Times New Roman"/>
                <a:cs typeface="Times New Roman"/>
              </a:rPr>
              <a:t>,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pivot</a:t>
            </a:r>
            <a:r>
              <a:rPr dirty="0" sz="2400" spc="-5" b="1">
                <a:latin typeface="Times New Roman"/>
                <a:cs typeface="Times New Roman"/>
              </a:rPr>
              <a:t>+1,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high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);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baseline="8333" sz="3000" spc="-7" b="1">
                <a:solidFill>
                  <a:srgbClr val="008000"/>
                </a:solidFill>
                <a:latin typeface="Times New Roman"/>
                <a:cs typeface="Times New Roman"/>
              </a:rPr>
              <a:t>//</a:t>
            </a:r>
            <a:r>
              <a:rPr dirty="0" baseline="8333" sz="3000" b="1">
                <a:solidFill>
                  <a:srgbClr val="008000"/>
                </a:solidFill>
                <a:latin typeface="新宋体"/>
                <a:cs typeface="新宋体"/>
              </a:rPr>
              <a:t>在右子区间进行递归快排，直到长度为</a:t>
            </a:r>
            <a:r>
              <a:rPr dirty="0" baseline="8333" sz="3000" spc="-7" b="1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endParaRPr baseline="8333"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0315" y="4370832"/>
            <a:ext cx="2872740" cy="728980"/>
          </a:xfrm>
          <a:custGeom>
            <a:avLst/>
            <a:gdLst/>
            <a:ahLst/>
            <a:cxnLst/>
            <a:rect l="l" t="t" r="r" b="b"/>
            <a:pathLst>
              <a:path w="2872740" h="728979">
                <a:moveTo>
                  <a:pt x="1529333" y="322325"/>
                </a:moveTo>
                <a:lnTo>
                  <a:pt x="3047" y="0"/>
                </a:lnTo>
                <a:lnTo>
                  <a:pt x="0" y="11429"/>
                </a:lnTo>
                <a:lnTo>
                  <a:pt x="96817" y="45564"/>
                </a:lnTo>
                <a:lnTo>
                  <a:pt x="103631" y="21335"/>
                </a:lnTo>
                <a:lnTo>
                  <a:pt x="286758" y="85844"/>
                </a:lnTo>
                <a:lnTo>
                  <a:pt x="1525523" y="347471"/>
                </a:lnTo>
                <a:lnTo>
                  <a:pt x="1526285" y="347471"/>
                </a:lnTo>
                <a:lnTo>
                  <a:pt x="1526285" y="322325"/>
                </a:lnTo>
                <a:lnTo>
                  <a:pt x="1529333" y="322325"/>
                </a:lnTo>
                <a:close/>
              </a:path>
              <a:path w="2872740" h="728979">
                <a:moveTo>
                  <a:pt x="97983" y="45975"/>
                </a:moveTo>
                <a:lnTo>
                  <a:pt x="96817" y="45564"/>
                </a:lnTo>
                <a:lnTo>
                  <a:pt x="96773" y="45719"/>
                </a:lnTo>
                <a:lnTo>
                  <a:pt x="97983" y="45975"/>
                </a:lnTo>
                <a:close/>
              </a:path>
              <a:path w="2872740" h="728979">
                <a:moveTo>
                  <a:pt x="286758" y="85844"/>
                </a:moveTo>
                <a:lnTo>
                  <a:pt x="103631" y="21335"/>
                </a:lnTo>
                <a:lnTo>
                  <a:pt x="96817" y="45564"/>
                </a:lnTo>
                <a:lnTo>
                  <a:pt x="97983" y="45975"/>
                </a:lnTo>
                <a:lnTo>
                  <a:pt x="286758" y="85844"/>
                </a:lnTo>
                <a:close/>
              </a:path>
              <a:path w="2872740" h="728979">
                <a:moveTo>
                  <a:pt x="1029461" y="347471"/>
                </a:moveTo>
                <a:lnTo>
                  <a:pt x="286758" y="85844"/>
                </a:lnTo>
                <a:lnTo>
                  <a:pt x="97983" y="45975"/>
                </a:lnTo>
                <a:lnTo>
                  <a:pt x="881814" y="322325"/>
                </a:lnTo>
                <a:lnTo>
                  <a:pt x="954785" y="322325"/>
                </a:lnTo>
                <a:lnTo>
                  <a:pt x="954785" y="347471"/>
                </a:lnTo>
                <a:lnTo>
                  <a:pt x="1029461" y="347471"/>
                </a:lnTo>
                <a:close/>
              </a:path>
              <a:path w="2872740" h="728979">
                <a:moveTo>
                  <a:pt x="954785" y="347471"/>
                </a:moveTo>
                <a:lnTo>
                  <a:pt x="954785" y="322325"/>
                </a:lnTo>
                <a:lnTo>
                  <a:pt x="950975" y="346709"/>
                </a:lnTo>
                <a:lnTo>
                  <a:pt x="881814" y="322325"/>
                </a:lnTo>
                <a:lnTo>
                  <a:pt x="637031" y="322325"/>
                </a:lnTo>
                <a:lnTo>
                  <a:pt x="586358" y="342147"/>
                </a:lnTo>
                <a:lnTo>
                  <a:pt x="561593" y="390905"/>
                </a:lnTo>
                <a:lnTo>
                  <a:pt x="561593" y="659891"/>
                </a:lnTo>
                <a:lnTo>
                  <a:pt x="563117" y="667511"/>
                </a:lnTo>
                <a:lnTo>
                  <a:pt x="569417" y="686787"/>
                </a:lnTo>
                <a:lnTo>
                  <a:pt x="581072" y="703373"/>
                </a:lnTo>
                <a:lnTo>
                  <a:pt x="586739" y="708135"/>
                </a:lnTo>
                <a:lnTo>
                  <a:pt x="586739" y="393953"/>
                </a:lnTo>
                <a:lnTo>
                  <a:pt x="587501" y="387857"/>
                </a:lnTo>
                <a:lnTo>
                  <a:pt x="587501" y="388619"/>
                </a:lnTo>
                <a:lnTo>
                  <a:pt x="589025" y="382523"/>
                </a:lnTo>
                <a:lnTo>
                  <a:pt x="589025" y="384047"/>
                </a:lnTo>
                <a:lnTo>
                  <a:pt x="590549" y="379983"/>
                </a:lnTo>
                <a:lnTo>
                  <a:pt x="590549" y="379475"/>
                </a:lnTo>
                <a:lnTo>
                  <a:pt x="592835" y="373379"/>
                </a:lnTo>
                <a:lnTo>
                  <a:pt x="592835" y="374903"/>
                </a:lnTo>
                <a:lnTo>
                  <a:pt x="595121" y="370903"/>
                </a:lnTo>
                <a:lnTo>
                  <a:pt x="595121" y="370331"/>
                </a:lnTo>
                <a:lnTo>
                  <a:pt x="598169" y="366674"/>
                </a:lnTo>
                <a:lnTo>
                  <a:pt x="598169" y="366521"/>
                </a:lnTo>
                <a:lnTo>
                  <a:pt x="601217" y="362864"/>
                </a:lnTo>
                <a:lnTo>
                  <a:pt x="601217" y="362711"/>
                </a:lnTo>
                <a:lnTo>
                  <a:pt x="601979" y="361949"/>
                </a:lnTo>
                <a:lnTo>
                  <a:pt x="601979" y="362076"/>
                </a:lnTo>
                <a:lnTo>
                  <a:pt x="605789" y="358901"/>
                </a:lnTo>
                <a:lnTo>
                  <a:pt x="609599" y="355853"/>
                </a:lnTo>
                <a:lnTo>
                  <a:pt x="609599" y="356180"/>
                </a:lnTo>
                <a:lnTo>
                  <a:pt x="612647" y="354438"/>
                </a:lnTo>
                <a:lnTo>
                  <a:pt x="617981" y="351281"/>
                </a:lnTo>
                <a:lnTo>
                  <a:pt x="617981" y="351758"/>
                </a:lnTo>
                <a:lnTo>
                  <a:pt x="621791" y="350329"/>
                </a:lnTo>
                <a:lnTo>
                  <a:pt x="621791" y="349757"/>
                </a:lnTo>
                <a:lnTo>
                  <a:pt x="627887" y="348233"/>
                </a:lnTo>
                <a:lnTo>
                  <a:pt x="627887" y="348657"/>
                </a:lnTo>
                <a:lnTo>
                  <a:pt x="633221" y="347471"/>
                </a:lnTo>
                <a:lnTo>
                  <a:pt x="633221" y="348064"/>
                </a:lnTo>
                <a:lnTo>
                  <a:pt x="637793" y="347556"/>
                </a:lnTo>
                <a:lnTo>
                  <a:pt x="954785" y="347471"/>
                </a:lnTo>
                <a:close/>
              </a:path>
              <a:path w="2872740" h="728979">
                <a:moveTo>
                  <a:pt x="591311" y="672845"/>
                </a:moveTo>
                <a:lnTo>
                  <a:pt x="589025" y="666749"/>
                </a:lnTo>
                <a:lnTo>
                  <a:pt x="589025" y="668273"/>
                </a:lnTo>
                <a:lnTo>
                  <a:pt x="587501" y="662177"/>
                </a:lnTo>
                <a:lnTo>
                  <a:pt x="587501" y="662939"/>
                </a:lnTo>
                <a:lnTo>
                  <a:pt x="586739" y="656843"/>
                </a:lnTo>
                <a:lnTo>
                  <a:pt x="586739" y="708135"/>
                </a:lnTo>
                <a:lnTo>
                  <a:pt x="590549" y="711336"/>
                </a:lnTo>
                <a:lnTo>
                  <a:pt x="590549" y="671321"/>
                </a:lnTo>
                <a:lnTo>
                  <a:pt x="591311" y="672845"/>
                </a:lnTo>
                <a:close/>
              </a:path>
              <a:path w="2872740" h="728979">
                <a:moveTo>
                  <a:pt x="591311" y="377951"/>
                </a:moveTo>
                <a:lnTo>
                  <a:pt x="590549" y="379475"/>
                </a:lnTo>
                <a:lnTo>
                  <a:pt x="590549" y="379983"/>
                </a:lnTo>
                <a:lnTo>
                  <a:pt x="591311" y="377951"/>
                </a:lnTo>
                <a:close/>
              </a:path>
              <a:path w="2872740" h="728979">
                <a:moveTo>
                  <a:pt x="595883" y="681227"/>
                </a:moveTo>
                <a:lnTo>
                  <a:pt x="592835" y="675893"/>
                </a:lnTo>
                <a:lnTo>
                  <a:pt x="592835" y="677417"/>
                </a:lnTo>
                <a:lnTo>
                  <a:pt x="590549" y="671321"/>
                </a:lnTo>
                <a:lnTo>
                  <a:pt x="590549" y="711336"/>
                </a:lnTo>
                <a:lnTo>
                  <a:pt x="595121" y="715177"/>
                </a:lnTo>
                <a:lnTo>
                  <a:pt x="595121" y="680466"/>
                </a:lnTo>
                <a:lnTo>
                  <a:pt x="595883" y="681227"/>
                </a:lnTo>
                <a:close/>
              </a:path>
              <a:path w="2872740" h="728979">
                <a:moveTo>
                  <a:pt x="595883" y="369569"/>
                </a:moveTo>
                <a:lnTo>
                  <a:pt x="595121" y="370331"/>
                </a:lnTo>
                <a:lnTo>
                  <a:pt x="595121" y="370903"/>
                </a:lnTo>
                <a:lnTo>
                  <a:pt x="595883" y="369569"/>
                </a:lnTo>
                <a:close/>
              </a:path>
              <a:path w="2872740" h="728979">
                <a:moveTo>
                  <a:pt x="598931" y="685038"/>
                </a:moveTo>
                <a:lnTo>
                  <a:pt x="595121" y="680466"/>
                </a:lnTo>
                <a:lnTo>
                  <a:pt x="595121" y="715177"/>
                </a:lnTo>
                <a:lnTo>
                  <a:pt x="596704" y="716507"/>
                </a:lnTo>
                <a:lnTo>
                  <a:pt x="598169" y="717224"/>
                </a:lnTo>
                <a:lnTo>
                  <a:pt x="598169" y="684276"/>
                </a:lnTo>
                <a:lnTo>
                  <a:pt x="598931" y="685038"/>
                </a:lnTo>
                <a:close/>
              </a:path>
              <a:path w="2872740" h="728979">
                <a:moveTo>
                  <a:pt x="598931" y="365759"/>
                </a:moveTo>
                <a:lnTo>
                  <a:pt x="598169" y="366521"/>
                </a:lnTo>
                <a:lnTo>
                  <a:pt x="598169" y="366674"/>
                </a:lnTo>
                <a:lnTo>
                  <a:pt x="598931" y="365759"/>
                </a:lnTo>
                <a:close/>
              </a:path>
              <a:path w="2872740" h="728979">
                <a:moveTo>
                  <a:pt x="601633" y="688432"/>
                </a:moveTo>
                <a:lnTo>
                  <a:pt x="598169" y="684276"/>
                </a:lnTo>
                <a:lnTo>
                  <a:pt x="598169" y="717224"/>
                </a:lnTo>
                <a:lnTo>
                  <a:pt x="601217" y="718715"/>
                </a:lnTo>
                <a:lnTo>
                  <a:pt x="601217" y="688085"/>
                </a:lnTo>
                <a:lnTo>
                  <a:pt x="601633" y="688432"/>
                </a:lnTo>
                <a:close/>
              </a:path>
              <a:path w="2872740" h="728979">
                <a:moveTo>
                  <a:pt x="601979" y="361949"/>
                </a:moveTo>
                <a:lnTo>
                  <a:pt x="601217" y="362711"/>
                </a:lnTo>
                <a:lnTo>
                  <a:pt x="601633" y="362365"/>
                </a:lnTo>
                <a:lnTo>
                  <a:pt x="601979" y="361949"/>
                </a:lnTo>
                <a:close/>
              </a:path>
              <a:path w="2872740" h="728979">
                <a:moveTo>
                  <a:pt x="601633" y="362365"/>
                </a:moveTo>
                <a:lnTo>
                  <a:pt x="601217" y="362711"/>
                </a:lnTo>
                <a:lnTo>
                  <a:pt x="601217" y="362864"/>
                </a:lnTo>
                <a:lnTo>
                  <a:pt x="601633" y="362365"/>
                </a:lnTo>
                <a:close/>
              </a:path>
              <a:path w="2872740" h="728979">
                <a:moveTo>
                  <a:pt x="601979" y="688847"/>
                </a:moveTo>
                <a:lnTo>
                  <a:pt x="601633" y="688432"/>
                </a:lnTo>
                <a:lnTo>
                  <a:pt x="601217" y="688085"/>
                </a:lnTo>
                <a:lnTo>
                  <a:pt x="601979" y="688847"/>
                </a:lnTo>
                <a:close/>
              </a:path>
              <a:path w="2872740" h="728979">
                <a:moveTo>
                  <a:pt x="601979" y="719087"/>
                </a:moveTo>
                <a:lnTo>
                  <a:pt x="601979" y="688847"/>
                </a:lnTo>
                <a:lnTo>
                  <a:pt x="601217" y="688085"/>
                </a:lnTo>
                <a:lnTo>
                  <a:pt x="601217" y="718715"/>
                </a:lnTo>
                <a:lnTo>
                  <a:pt x="601979" y="719087"/>
                </a:lnTo>
                <a:close/>
              </a:path>
              <a:path w="2872740" h="728979">
                <a:moveTo>
                  <a:pt x="601979" y="362076"/>
                </a:moveTo>
                <a:lnTo>
                  <a:pt x="601979" y="361949"/>
                </a:lnTo>
                <a:lnTo>
                  <a:pt x="601633" y="362365"/>
                </a:lnTo>
                <a:lnTo>
                  <a:pt x="601979" y="362076"/>
                </a:lnTo>
                <a:close/>
              </a:path>
              <a:path w="2872740" h="728979">
                <a:moveTo>
                  <a:pt x="605789" y="720951"/>
                </a:moveTo>
                <a:lnTo>
                  <a:pt x="605789" y="691895"/>
                </a:lnTo>
                <a:lnTo>
                  <a:pt x="601633" y="688432"/>
                </a:lnTo>
                <a:lnTo>
                  <a:pt x="601979" y="688847"/>
                </a:lnTo>
                <a:lnTo>
                  <a:pt x="601979" y="719087"/>
                </a:lnTo>
                <a:lnTo>
                  <a:pt x="605789" y="720951"/>
                </a:lnTo>
                <a:close/>
              </a:path>
              <a:path w="2872740" h="728979">
                <a:moveTo>
                  <a:pt x="605789" y="359028"/>
                </a:moveTo>
                <a:lnTo>
                  <a:pt x="605027" y="359663"/>
                </a:lnTo>
                <a:lnTo>
                  <a:pt x="605789" y="359028"/>
                </a:lnTo>
                <a:close/>
              </a:path>
              <a:path w="2872740" h="728979">
                <a:moveTo>
                  <a:pt x="609599" y="722815"/>
                </a:moveTo>
                <a:lnTo>
                  <a:pt x="609599" y="694943"/>
                </a:lnTo>
                <a:lnTo>
                  <a:pt x="605027" y="691133"/>
                </a:lnTo>
                <a:lnTo>
                  <a:pt x="605789" y="691895"/>
                </a:lnTo>
                <a:lnTo>
                  <a:pt x="605789" y="720951"/>
                </a:lnTo>
                <a:lnTo>
                  <a:pt x="609599" y="722815"/>
                </a:lnTo>
                <a:close/>
              </a:path>
              <a:path w="2872740" h="728979">
                <a:moveTo>
                  <a:pt x="609599" y="356180"/>
                </a:moveTo>
                <a:lnTo>
                  <a:pt x="609599" y="355853"/>
                </a:lnTo>
                <a:lnTo>
                  <a:pt x="608837" y="356615"/>
                </a:lnTo>
                <a:lnTo>
                  <a:pt x="609599" y="356180"/>
                </a:lnTo>
                <a:close/>
              </a:path>
              <a:path w="2872740" h="728979">
                <a:moveTo>
                  <a:pt x="617981" y="726033"/>
                </a:moveTo>
                <a:lnTo>
                  <a:pt x="617981" y="699516"/>
                </a:lnTo>
                <a:lnTo>
                  <a:pt x="612647" y="696467"/>
                </a:lnTo>
                <a:lnTo>
                  <a:pt x="608837" y="694182"/>
                </a:lnTo>
                <a:lnTo>
                  <a:pt x="609599" y="694943"/>
                </a:lnTo>
                <a:lnTo>
                  <a:pt x="609599" y="722815"/>
                </a:lnTo>
                <a:lnTo>
                  <a:pt x="614933" y="725423"/>
                </a:lnTo>
                <a:lnTo>
                  <a:pt x="617981" y="726033"/>
                </a:lnTo>
                <a:close/>
              </a:path>
              <a:path w="2872740" h="728979">
                <a:moveTo>
                  <a:pt x="614171" y="353567"/>
                </a:moveTo>
                <a:lnTo>
                  <a:pt x="612647" y="354329"/>
                </a:lnTo>
                <a:lnTo>
                  <a:pt x="614171" y="353567"/>
                </a:lnTo>
                <a:close/>
              </a:path>
              <a:path w="2872740" h="728979">
                <a:moveTo>
                  <a:pt x="614171" y="697229"/>
                </a:moveTo>
                <a:lnTo>
                  <a:pt x="612647" y="696359"/>
                </a:lnTo>
                <a:lnTo>
                  <a:pt x="614171" y="697229"/>
                </a:lnTo>
                <a:close/>
              </a:path>
              <a:path w="2872740" h="728979">
                <a:moveTo>
                  <a:pt x="617981" y="351758"/>
                </a:moveTo>
                <a:lnTo>
                  <a:pt x="617981" y="351281"/>
                </a:lnTo>
                <a:lnTo>
                  <a:pt x="617219" y="352043"/>
                </a:lnTo>
                <a:lnTo>
                  <a:pt x="617981" y="351758"/>
                </a:lnTo>
                <a:close/>
              </a:path>
              <a:path w="2872740" h="728979">
                <a:moveTo>
                  <a:pt x="623315" y="701039"/>
                </a:moveTo>
                <a:lnTo>
                  <a:pt x="617219" y="698754"/>
                </a:lnTo>
                <a:lnTo>
                  <a:pt x="617981" y="699516"/>
                </a:lnTo>
                <a:lnTo>
                  <a:pt x="617981" y="726033"/>
                </a:lnTo>
                <a:lnTo>
                  <a:pt x="621791" y="726795"/>
                </a:lnTo>
                <a:lnTo>
                  <a:pt x="621791" y="701039"/>
                </a:lnTo>
                <a:lnTo>
                  <a:pt x="623315" y="701039"/>
                </a:lnTo>
                <a:close/>
              </a:path>
              <a:path w="2872740" h="728979">
                <a:moveTo>
                  <a:pt x="623315" y="349757"/>
                </a:moveTo>
                <a:lnTo>
                  <a:pt x="621791" y="349757"/>
                </a:lnTo>
                <a:lnTo>
                  <a:pt x="621791" y="350329"/>
                </a:lnTo>
                <a:lnTo>
                  <a:pt x="623315" y="349757"/>
                </a:lnTo>
                <a:close/>
              </a:path>
              <a:path w="2872740" h="728979">
                <a:moveTo>
                  <a:pt x="627887" y="728014"/>
                </a:moveTo>
                <a:lnTo>
                  <a:pt x="627887" y="702563"/>
                </a:lnTo>
                <a:lnTo>
                  <a:pt x="621791" y="701039"/>
                </a:lnTo>
                <a:lnTo>
                  <a:pt x="621791" y="726795"/>
                </a:lnTo>
                <a:lnTo>
                  <a:pt x="627887" y="728014"/>
                </a:lnTo>
                <a:close/>
              </a:path>
              <a:path w="2872740" h="728979">
                <a:moveTo>
                  <a:pt x="627887" y="348657"/>
                </a:moveTo>
                <a:lnTo>
                  <a:pt x="627887" y="348233"/>
                </a:lnTo>
                <a:lnTo>
                  <a:pt x="626363" y="348995"/>
                </a:lnTo>
                <a:lnTo>
                  <a:pt x="627887" y="348657"/>
                </a:lnTo>
                <a:close/>
              </a:path>
              <a:path w="2872740" h="728979">
                <a:moveTo>
                  <a:pt x="633221" y="728471"/>
                </a:moveTo>
                <a:lnTo>
                  <a:pt x="633221" y="703326"/>
                </a:lnTo>
                <a:lnTo>
                  <a:pt x="626363" y="701801"/>
                </a:lnTo>
                <a:lnTo>
                  <a:pt x="627887" y="702563"/>
                </a:lnTo>
                <a:lnTo>
                  <a:pt x="627887" y="728014"/>
                </a:lnTo>
                <a:lnTo>
                  <a:pt x="630173" y="728471"/>
                </a:lnTo>
                <a:lnTo>
                  <a:pt x="633221" y="728471"/>
                </a:lnTo>
                <a:close/>
              </a:path>
              <a:path w="2872740" h="728979">
                <a:moveTo>
                  <a:pt x="633221" y="348064"/>
                </a:moveTo>
                <a:lnTo>
                  <a:pt x="633221" y="347471"/>
                </a:lnTo>
                <a:lnTo>
                  <a:pt x="631697" y="348233"/>
                </a:lnTo>
                <a:lnTo>
                  <a:pt x="633221" y="348064"/>
                </a:lnTo>
                <a:close/>
              </a:path>
              <a:path w="2872740" h="728979">
                <a:moveTo>
                  <a:pt x="2796539" y="728471"/>
                </a:moveTo>
                <a:lnTo>
                  <a:pt x="2796539" y="703325"/>
                </a:lnTo>
                <a:lnTo>
                  <a:pt x="637793" y="703326"/>
                </a:lnTo>
                <a:lnTo>
                  <a:pt x="631697" y="702563"/>
                </a:lnTo>
                <a:lnTo>
                  <a:pt x="633221" y="703326"/>
                </a:lnTo>
                <a:lnTo>
                  <a:pt x="633221" y="728471"/>
                </a:lnTo>
                <a:lnTo>
                  <a:pt x="2796539" y="728471"/>
                </a:lnTo>
                <a:close/>
              </a:path>
              <a:path w="2872740" h="728979">
                <a:moveTo>
                  <a:pt x="638555" y="347471"/>
                </a:moveTo>
                <a:lnTo>
                  <a:pt x="637793" y="347471"/>
                </a:lnTo>
                <a:lnTo>
                  <a:pt x="638555" y="347471"/>
                </a:lnTo>
                <a:close/>
              </a:path>
              <a:path w="2872740" h="728979">
                <a:moveTo>
                  <a:pt x="638555" y="703326"/>
                </a:moveTo>
                <a:lnTo>
                  <a:pt x="637793" y="703241"/>
                </a:lnTo>
                <a:lnTo>
                  <a:pt x="638555" y="703326"/>
                </a:lnTo>
                <a:close/>
              </a:path>
              <a:path w="2872740" h="728979">
                <a:moveTo>
                  <a:pt x="954785" y="322325"/>
                </a:moveTo>
                <a:lnTo>
                  <a:pt x="881814" y="322325"/>
                </a:lnTo>
                <a:lnTo>
                  <a:pt x="950975" y="346709"/>
                </a:lnTo>
                <a:lnTo>
                  <a:pt x="954785" y="322325"/>
                </a:lnTo>
                <a:close/>
              </a:path>
              <a:path w="2872740" h="728979">
                <a:moveTo>
                  <a:pt x="2872739" y="653033"/>
                </a:moveTo>
                <a:lnTo>
                  <a:pt x="2872739" y="397763"/>
                </a:lnTo>
                <a:lnTo>
                  <a:pt x="2871977" y="390905"/>
                </a:lnTo>
                <a:lnTo>
                  <a:pt x="2871216" y="383285"/>
                </a:lnTo>
                <a:lnTo>
                  <a:pt x="2844807" y="339418"/>
                </a:lnTo>
                <a:lnTo>
                  <a:pt x="2804160" y="322325"/>
                </a:lnTo>
                <a:lnTo>
                  <a:pt x="1526285" y="322325"/>
                </a:lnTo>
                <a:lnTo>
                  <a:pt x="1526285" y="347471"/>
                </a:lnTo>
                <a:lnTo>
                  <a:pt x="2796539" y="347556"/>
                </a:lnTo>
                <a:lnTo>
                  <a:pt x="2801111" y="348064"/>
                </a:lnTo>
                <a:lnTo>
                  <a:pt x="2801111" y="347471"/>
                </a:lnTo>
                <a:lnTo>
                  <a:pt x="2806445" y="348805"/>
                </a:lnTo>
                <a:lnTo>
                  <a:pt x="2806445" y="348233"/>
                </a:lnTo>
                <a:lnTo>
                  <a:pt x="2812541" y="349757"/>
                </a:lnTo>
                <a:lnTo>
                  <a:pt x="2812541" y="350329"/>
                </a:lnTo>
                <a:lnTo>
                  <a:pt x="2815589" y="351472"/>
                </a:lnTo>
                <a:lnTo>
                  <a:pt x="2815589" y="351281"/>
                </a:lnTo>
                <a:lnTo>
                  <a:pt x="2817113" y="352043"/>
                </a:lnTo>
                <a:lnTo>
                  <a:pt x="2820161" y="353894"/>
                </a:lnTo>
                <a:lnTo>
                  <a:pt x="2820161" y="353567"/>
                </a:lnTo>
                <a:lnTo>
                  <a:pt x="2824733" y="356180"/>
                </a:lnTo>
                <a:lnTo>
                  <a:pt x="2824733" y="355853"/>
                </a:lnTo>
                <a:lnTo>
                  <a:pt x="2828543" y="359028"/>
                </a:lnTo>
                <a:lnTo>
                  <a:pt x="2832354" y="362076"/>
                </a:lnTo>
                <a:lnTo>
                  <a:pt x="2833116" y="362711"/>
                </a:lnTo>
                <a:lnTo>
                  <a:pt x="2833116" y="362864"/>
                </a:lnTo>
                <a:lnTo>
                  <a:pt x="2836163" y="366521"/>
                </a:lnTo>
                <a:lnTo>
                  <a:pt x="2836163" y="366674"/>
                </a:lnTo>
                <a:lnTo>
                  <a:pt x="2839211" y="370331"/>
                </a:lnTo>
                <a:lnTo>
                  <a:pt x="2839211" y="370903"/>
                </a:lnTo>
                <a:lnTo>
                  <a:pt x="2840735" y="373570"/>
                </a:lnTo>
                <a:lnTo>
                  <a:pt x="2840735" y="373379"/>
                </a:lnTo>
                <a:lnTo>
                  <a:pt x="2843783" y="379475"/>
                </a:lnTo>
                <a:lnTo>
                  <a:pt x="2843783" y="379983"/>
                </a:lnTo>
                <a:lnTo>
                  <a:pt x="2845307" y="384047"/>
                </a:lnTo>
                <a:lnTo>
                  <a:pt x="2845307" y="385571"/>
                </a:lnTo>
                <a:lnTo>
                  <a:pt x="2846069" y="388619"/>
                </a:lnTo>
                <a:lnTo>
                  <a:pt x="2846069" y="387857"/>
                </a:lnTo>
                <a:lnTo>
                  <a:pt x="2846831" y="393953"/>
                </a:lnTo>
                <a:lnTo>
                  <a:pt x="2846831" y="392429"/>
                </a:lnTo>
                <a:lnTo>
                  <a:pt x="2847593" y="399287"/>
                </a:lnTo>
                <a:lnTo>
                  <a:pt x="2847593" y="708986"/>
                </a:lnTo>
                <a:lnTo>
                  <a:pt x="2850641" y="706373"/>
                </a:lnTo>
                <a:lnTo>
                  <a:pt x="2871216" y="667511"/>
                </a:lnTo>
                <a:lnTo>
                  <a:pt x="2871977" y="659891"/>
                </a:lnTo>
                <a:lnTo>
                  <a:pt x="2872739" y="653033"/>
                </a:lnTo>
                <a:close/>
              </a:path>
              <a:path w="2872740" h="728979">
                <a:moveTo>
                  <a:pt x="2796539" y="347556"/>
                </a:moveTo>
                <a:lnTo>
                  <a:pt x="2795777" y="347471"/>
                </a:lnTo>
                <a:lnTo>
                  <a:pt x="2796539" y="347556"/>
                </a:lnTo>
                <a:close/>
              </a:path>
              <a:path w="2872740" h="728979">
                <a:moveTo>
                  <a:pt x="2802635" y="702563"/>
                </a:moveTo>
                <a:lnTo>
                  <a:pt x="2795777" y="703325"/>
                </a:lnTo>
                <a:lnTo>
                  <a:pt x="2796539" y="703325"/>
                </a:lnTo>
                <a:lnTo>
                  <a:pt x="2796539" y="728471"/>
                </a:lnTo>
                <a:lnTo>
                  <a:pt x="2801111" y="728471"/>
                </a:lnTo>
                <a:lnTo>
                  <a:pt x="2801111" y="703325"/>
                </a:lnTo>
                <a:lnTo>
                  <a:pt x="2802635" y="702563"/>
                </a:lnTo>
                <a:close/>
              </a:path>
              <a:path w="2872740" h="728979">
                <a:moveTo>
                  <a:pt x="2802635" y="348233"/>
                </a:moveTo>
                <a:lnTo>
                  <a:pt x="2801111" y="347471"/>
                </a:lnTo>
                <a:lnTo>
                  <a:pt x="2801111" y="348064"/>
                </a:lnTo>
                <a:lnTo>
                  <a:pt x="2802635" y="348233"/>
                </a:lnTo>
                <a:close/>
              </a:path>
              <a:path w="2872740" h="728979">
                <a:moveTo>
                  <a:pt x="2807207" y="701801"/>
                </a:moveTo>
                <a:lnTo>
                  <a:pt x="2801111" y="703325"/>
                </a:lnTo>
                <a:lnTo>
                  <a:pt x="2801111" y="728471"/>
                </a:lnTo>
                <a:lnTo>
                  <a:pt x="2804160" y="728471"/>
                </a:lnTo>
                <a:lnTo>
                  <a:pt x="2806445" y="728014"/>
                </a:lnTo>
                <a:lnTo>
                  <a:pt x="2806445" y="702563"/>
                </a:lnTo>
                <a:lnTo>
                  <a:pt x="2807207" y="701801"/>
                </a:lnTo>
                <a:close/>
              </a:path>
              <a:path w="2872740" h="728979">
                <a:moveTo>
                  <a:pt x="2807207" y="348995"/>
                </a:moveTo>
                <a:lnTo>
                  <a:pt x="2806445" y="348233"/>
                </a:lnTo>
                <a:lnTo>
                  <a:pt x="2806445" y="348805"/>
                </a:lnTo>
                <a:lnTo>
                  <a:pt x="2807207" y="348995"/>
                </a:lnTo>
                <a:close/>
              </a:path>
              <a:path w="2872740" h="728979">
                <a:moveTo>
                  <a:pt x="2812541" y="726795"/>
                </a:moveTo>
                <a:lnTo>
                  <a:pt x="2812541" y="701039"/>
                </a:lnTo>
                <a:lnTo>
                  <a:pt x="2806445" y="702563"/>
                </a:lnTo>
                <a:lnTo>
                  <a:pt x="2806445" y="728014"/>
                </a:lnTo>
                <a:lnTo>
                  <a:pt x="2812541" y="726795"/>
                </a:lnTo>
                <a:close/>
              </a:path>
              <a:path w="2872740" h="728979">
                <a:moveTo>
                  <a:pt x="2812541" y="350329"/>
                </a:moveTo>
                <a:lnTo>
                  <a:pt x="2812541" y="349757"/>
                </a:lnTo>
                <a:lnTo>
                  <a:pt x="2811017" y="349757"/>
                </a:lnTo>
                <a:lnTo>
                  <a:pt x="2812541" y="350329"/>
                </a:lnTo>
                <a:close/>
              </a:path>
              <a:path w="2872740" h="728979">
                <a:moveTo>
                  <a:pt x="2816559" y="698961"/>
                </a:moveTo>
                <a:lnTo>
                  <a:pt x="2811017" y="701039"/>
                </a:lnTo>
                <a:lnTo>
                  <a:pt x="2812541" y="701039"/>
                </a:lnTo>
                <a:lnTo>
                  <a:pt x="2812541" y="726795"/>
                </a:lnTo>
                <a:lnTo>
                  <a:pt x="2815589" y="726185"/>
                </a:lnTo>
                <a:lnTo>
                  <a:pt x="2815589" y="699515"/>
                </a:lnTo>
                <a:lnTo>
                  <a:pt x="2816559" y="698961"/>
                </a:lnTo>
                <a:close/>
              </a:path>
              <a:path w="2872740" h="728979">
                <a:moveTo>
                  <a:pt x="2817113" y="352043"/>
                </a:moveTo>
                <a:lnTo>
                  <a:pt x="2815589" y="351281"/>
                </a:lnTo>
                <a:lnTo>
                  <a:pt x="2816559" y="351836"/>
                </a:lnTo>
                <a:lnTo>
                  <a:pt x="2817113" y="352043"/>
                </a:lnTo>
                <a:close/>
              </a:path>
              <a:path w="2872740" h="728979">
                <a:moveTo>
                  <a:pt x="2816559" y="351836"/>
                </a:moveTo>
                <a:lnTo>
                  <a:pt x="2815589" y="351281"/>
                </a:lnTo>
                <a:lnTo>
                  <a:pt x="2815589" y="351472"/>
                </a:lnTo>
                <a:lnTo>
                  <a:pt x="2816559" y="351836"/>
                </a:lnTo>
                <a:close/>
              </a:path>
              <a:path w="2872740" h="728979">
                <a:moveTo>
                  <a:pt x="2817113" y="698753"/>
                </a:moveTo>
                <a:lnTo>
                  <a:pt x="2816559" y="698961"/>
                </a:lnTo>
                <a:lnTo>
                  <a:pt x="2815589" y="699515"/>
                </a:lnTo>
                <a:lnTo>
                  <a:pt x="2817113" y="698753"/>
                </a:lnTo>
                <a:close/>
              </a:path>
              <a:path w="2872740" h="728979">
                <a:moveTo>
                  <a:pt x="2817113" y="725881"/>
                </a:moveTo>
                <a:lnTo>
                  <a:pt x="2817113" y="698753"/>
                </a:lnTo>
                <a:lnTo>
                  <a:pt x="2815589" y="699515"/>
                </a:lnTo>
                <a:lnTo>
                  <a:pt x="2815589" y="726185"/>
                </a:lnTo>
                <a:lnTo>
                  <a:pt x="2817113" y="725881"/>
                </a:lnTo>
                <a:close/>
              </a:path>
              <a:path w="2872740" h="728979">
                <a:moveTo>
                  <a:pt x="2817113" y="352152"/>
                </a:moveTo>
                <a:lnTo>
                  <a:pt x="2816559" y="351836"/>
                </a:lnTo>
                <a:lnTo>
                  <a:pt x="2817113" y="352152"/>
                </a:lnTo>
                <a:close/>
              </a:path>
              <a:path w="2872740" h="728979">
                <a:moveTo>
                  <a:pt x="2820923" y="696467"/>
                </a:moveTo>
                <a:lnTo>
                  <a:pt x="2816559" y="698961"/>
                </a:lnTo>
                <a:lnTo>
                  <a:pt x="2817113" y="698753"/>
                </a:lnTo>
                <a:lnTo>
                  <a:pt x="2817113" y="725881"/>
                </a:lnTo>
                <a:lnTo>
                  <a:pt x="2819399" y="725423"/>
                </a:lnTo>
                <a:lnTo>
                  <a:pt x="2820161" y="725085"/>
                </a:lnTo>
                <a:lnTo>
                  <a:pt x="2820161" y="697229"/>
                </a:lnTo>
                <a:lnTo>
                  <a:pt x="2820923" y="696467"/>
                </a:lnTo>
                <a:close/>
              </a:path>
              <a:path w="2872740" h="728979">
                <a:moveTo>
                  <a:pt x="2820923" y="354329"/>
                </a:moveTo>
                <a:lnTo>
                  <a:pt x="2820161" y="353567"/>
                </a:lnTo>
                <a:lnTo>
                  <a:pt x="2820161" y="353894"/>
                </a:lnTo>
                <a:lnTo>
                  <a:pt x="2820923" y="354329"/>
                </a:lnTo>
                <a:close/>
              </a:path>
              <a:path w="2872740" h="728979">
                <a:moveTo>
                  <a:pt x="2825495" y="694181"/>
                </a:moveTo>
                <a:lnTo>
                  <a:pt x="2820161" y="697229"/>
                </a:lnTo>
                <a:lnTo>
                  <a:pt x="2820161" y="725085"/>
                </a:lnTo>
                <a:lnTo>
                  <a:pt x="2824733" y="723053"/>
                </a:lnTo>
                <a:lnTo>
                  <a:pt x="2824733" y="694943"/>
                </a:lnTo>
                <a:lnTo>
                  <a:pt x="2825495" y="694181"/>
                </a:lnTo>
                <a:close/>
              </a:path>
              <a:path w="2872740" h="728979">
                <a:moveTo>
                  <a:pt x="2825495" y="356615"/>
                </a:moveTo>
                <a:lnTo>
                  <a:pt x="2824733" y="355853"/>
                </a:lnTo>
                <a:lnTo>
                  <a:pt x="2824733" y="356180"/>
                </a:lnTo>
                <a:lnTo>
                  <a:pt x="2825495" y="356615"/>
                </a:lnTo>
                <a:close/>
              </a:path>
              <a:path w="2872740" h="728979">
                <a:moveTo>
                  <a:pt x="2833116" y="719327"/>
                </a:moveTo>
                <a:lnTo>
                  <a:pt x="2833116" y="688085"/>
                </a:lnTo>
                <a:lnTo>
                  <a:pt x="2832354" y="688847"/>
                </a:lnTo>
                <a:lnTo>
                  <a:pt x="2828543" y="691895"/>
                </a:lnTo>
                <a:lnTo>
                  <a:pt x="2824733" y="694943"/>
                </a:lnTo>
                <a:lnTo>
                  <a:pt x="2824733" y="723053"/>
                </a:lnTo>
                <a:lnTo>
                  <a:pt x="2833116" y="719327"/>
                </a:lnTo>
                <a:close/>
              </a:path>
              <a:path w="2872740" h="728979">
                <a:moveTo>
                  <a:pt x="2829305" y="359663"/>
                </a:moveTo>
                <a:lnTo>
                  <a:pt x="2828543" y="358901"/>
                </a:lnTo>
                <a:lnTo>
                  <a:pt x="2829305" y="359663"/>
                </a:lnTo>
                <a:close/>
              </a:path>
              <a:path w="2872740" h="728979">
                <a:moveTo>
                  <a:pt x="2829305" y="691133"/>
                </a:moveTo>
                <a:lnTo>
                  <a:pt x="2828543" y="691768"/>
                </a:lnTo>
                <a:lnTo>
                  <a:pt x="2829305" y="691133"/>
                </a:lnTo>
                <a:close/>
              </a:path>
              <a:path w="2872740" h="728979">
                <a:moveTo>
                  <a:pt x="2833116" y="362711"/>
                </a:moveTo>
                <a:lnTo>
                  <a:pt x="2832354" y="361949"/>
                </a:lnTo>
                <a:lnTo>
                  <a:pt x="2832700" y="362365"/>
                </a:lnTo>
                <a:lnTo>
                  <a:pt x="2833116" y="362711"/>
                </a:lnTo>
                <a:close/>
              </a:path>
              <a:path w="2872740" h="728979">
                <a:moveTo>
                  <a:pt x="2832700" y="362365"/>
                </a:moveTo>
                <a:lnTo>
                  <a:pt x="2832354" y="361949"/>
                </a:lnTo>
                <a:lnTo>
                  <a:pt x="2832700" y="362365"/>
                </a:lnTo>
                <a:close/>
              </a:path>
              <a:path w="2872740" h="728979">
                <a:moveTo>
                  <a:pt x="2832700" y="688432"/>
                </a:moveTo>
                <a:lnTo>
                  <a:pt x="2832354" y="688720"/>
                </a:lnTo>
                <a:lnTo>
                  <a:pt x="2832700" y="688432"/>
                </a:lnTo>
                <a:close/>
              </a:path>
              <a:path w="2872740" h="728979">
                <a:moveTo>
                  <a:pt x="2833116" y="688085"/>
                </a:moveTo>
                <a:lnTo>
                  <a:pt x="2832700" y="688432"/>
                </a:lnTo>
                <a:lnTo>
                  <a:pt x="2832354" y="688847"/>
                </a:lnTo>
                <a:lnTo>
                  <a:pt x="2833116" y="688085"/>
                </a:lnTo>
                <a:close/>
              </a:path>
              <a:path w="2872740" h="728979">
                <a:moveTo>
                  <a:pt x="2833116" y="362864"/>
                </a:moveTo>
                <a:lnTo>
                  <a:pt x="2833116" y="362711"/>
                </a:lnTo>
                <a:lnTo>
                  <a:pt x="2832700" y="362365"/>
                </a:lnTo>
                <a:lnTo>
                  <a:pt x="2833116" y="362864"/>
                </a:lnTo>
                <a:close/>
              </a:path>
              <a:path w="2872740" h="728979">
                <a:moveTo>
                  <a:pt x="2836163" y="717422"/>
                </a:moveTo>
                <a:lnTo>
                  <a:pt x="2836163" y="684275"/>
                </a:lnTo>
                <a:lnTo>
                  <a:pt x="2832700" y="688432"/>
                </a:lnTo>
                <a:lnTo>
                  <a:pt x="2833116" y="688085"/>
                </a:lnTo>
                <a:lnTo>
                  <a:pt x="2833116" y="719327"/>
                </a:lnTo>
                <a:lnTo>
                  <a:pt x="2836163" y="717422"/>
                </a:lnTo>
                <a:close/>
              </a:path>
              <a:path w="2872740" h="728979">
                <a:moveTo>
                  <a:pt x="2836163" y="366674"/>
                </a:moveTo>
                <a:lnTo>
                  <a:pt x="2836163" y="366521"/>
                </a:lnTo>
                <a:lnTo>
                  <a:pt x="2835401" y="365759"/>
                </a:lnTo>
                <a:lnTo>
                  <a:pt x="2836163" y="366674"/>
                </a:lnTo>
                <a:close/>
              </a:path>
              <a:path w="2872740" h="728979">
                <a:moveTo>
                  <a:pt x="2839211" y="715517"/>
                </a:moveTo>
                <a:lnTo>
                  <a:pt x="2839211" y="680465"/>
                </a:lnTo>
                <a:lnTo>
                  <a:pt x="2835401" y="685037"/>
                </a:lnTo>
                <a:lnTo>
                  <a:pt x="2836163" y="684275"/>
                </a:lnTo>
                <a:lnTo>
                  <a:pt x="2836163" y="717422"/>
                </a:lnTo>
                <a:lnTo>
                  <a:pt x="2839211" y="715517"/>
                </a:lnTo>
                <a:close/>
              </a:path>
              <a:path w="2872740" h="728979">
                <a:moveTo>
                  <a:pt x="2839211" y="370903"/>
                </a:moveTo>
                <a:lnTo>
                  <a:pt x="2839211" y="370331"/>
                </a:lnTo>
                <a:lnTo>
                  <a:pt x="2838449" y="369569"/>
                </a:lnTo>
                <a:lnTo>
                  <a:pt x="2839211" y="370903"/>
                </a:lnTo>
                <a:close/>
              </a:path>
              <a:path w="2872740" h="728979">
                <a:moveTo>
                  <a:pt x="2841497" y="675894"/>
                </a:moveTo>
                <a:lnTo>
                  <a:pt x="2838449" y="681227"/>
                </a:lnTo>
                <a:lnTo>
                  <a:pt x="2839211" y="680465"/>
                </a:lnTo>
                <a:lnTo>
                  <a:pt x="2839211" y="715517"/>
                </a:lnTo>
                <a:lnTo>
                  <a:pt x="2840735" y="714374"/>
                </a:lnTo>
                <a:lnTo>
                  <a:pt x="2840735" y="677417"/>
                </a:lnTo>
                <a:lnTo>
                  <a:pt x="2841497" y="675894"/>
                </a:lnTo>
                <a:close/>
              </a:path>
              <a:path w="2872740" h="728979">
                <a:moveTo>
                  <a:pt x="2841497" y="374903"/>
                </a:moveTo>
                <a:lnTo>
                  <a:pt x="2840735" y="373379"/>
                </a:lnTo>
                <a:lnTo>
                  <a:pt x="2840735" y="373570"/>
                </a:lnTo>
                <a:lnTo>
                  <a:pt x="2841497" y="374903"/>
                </a:lnTo>
                <a:close/>
              </a:path>
              <a:path w="2872740" h="728979">
                <a:moveTo>
                  <a:pt x="2843783" y="712088"/>
                </a:moveTo>
                <a:lnTo>
                  <a:pt x="2843783" y="671321"/>
                </a:lnTo>
                <a:lnTo>
                  <a:pt x="2840735" y="677417"/>
                </a:lnTo>
                <a:lnTo>
                  <a:pt x="2840735" y="714374"/>
                </a:lnTo>
                <a:lnTo>
                  <a:pt x="2843783" y="712088"/>
                </a:lnTo>
                <a:close/>
              </a:path>
              <a:path w="2872740" h="728979">
                <a:moveTo>
                  <a:pt x="2843783" y="379983"/>
                </a:moveTo>
                <a:lnTo>
                  <a:pt x="2843783" y="379475"/>
                </a:lnTo>
                <a:lnTo>
                  <a:pt x="2843021" y="377951"/>
                </a:lnTo>
                <a:lnTo>
                  <a:pt x="2843783" y="379983"/>
                </a:lnTo>
                <a:close/>
              </a:path>
              <a:path w="2872740" h="728979">
                <a:moveTo>
                  <a:pt x="2845307" y="710945"/>
                </a:moveTo>
                <a:lnTo>
                  <a:pt x="2845307" y="666749"/>
                </a:lnTo>
                <a:lnTo>
                  <a:pt x="2843021" y="672846"/>
                </a:lnTo>
                <a:lnTo>
                  <a:pt x="2843783" y="671321"/>
                </a:lnTo>
                <a:lnTo>
                  <a:pt x="2843783" y="712088"/>
                </a:lnTo>
                <a:lnTo>
                  <a:pt x="2845307" y="710945"/>
                </a:lnTo>
                <a:close/>
              </a:path>
              <a:path w="2872740" h="728979">
                <a:moveTo>
                  <a:pt x="2845307" y="385571"/>
                </a:moveTo>
                <a:lnTo>
                  <a:pt x="2845307" y="384047"/>
                </a:lnTo>
                <a:lnTo>
                  <a:pt x="2844545" y="382523"/>
                </a:lnTo>
                <a:lnTo>
                  <a:pt x="2845307" y="385571"/>
                </a:lnTo>
                <a:close/>
              </a:path>
              <a:path w="2872740" h="728979">
                <a:moveTo>
                  <a:pt x="2847593" y="708986"/>
                </a:moveTo>
                <a:lnTo>
                  <a:pt x="2847593" y="651509"/>
                </a:lnTo>
                <a:lnTo>
                  <a:pt x="2846831" y="658367"/>
                </a:lnTo>
                <a:lnTo>
                  <a:pt x="2846831" y="656843"/>
                </a:lnTo>
                <a:lnTo>
                  <a:pt x="2846069" y="662939"/>
                </a:lnTo>
                <a:lnTo>
                  <a:pt x="2846069" y="662177"/>
                </a:lnTo>
                <a:lnTo>
                  <a:pt x="2844545" y="668273"/>
                </a:lnTo>
                <a:lnTo>
                  <a:pt x="2845307" y="666749"/>
                </a:lnTo>
                <a:lnTo>
                  <a:pt x="2845307" y="710945"/>
                </a:lnTo>
                <a:lnTo>
                  <a:pt x="2847593" y="708986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01338" y="4691173"/>
            <a:ext cx="181102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5" b="1" i="1">
                <a:latin typeface="Times New Roman"/>
                <a:cs typeface="Times New Roman"/>
              </a:rPr>
              <a:t>pivot</a:t>
            </a:r>
            <a:r>
              <a:rPr dirty="0" sz="2100" spc="-105" b="1" i="1">
                <a:solidFill>
                  <a:srgbClr val="0000CC"/>
                </a:solidFill>
                <a:latin typeface="新宋体"/>
                <a:cs typeface="新宋体"/>
              </a:rPr>
              <a:t>是局部变量</a:t>
            </a:r>
            <a:endParaRPr sz="2100">
              <a:latin typeface="新宋体"/>
              <a:cs typeface="新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08932" y="5311902"/>
            <a:ext cx="4213225" cy="1286510"/>
          </a:xfrm>
          <a:custGeom>
            <a:avLst/>
            <a:gdLst/>
            <a:ahLst/>
            <a:cxnLst/>
            <a:rect l="l" t="t" r="r" b="b"/>
            <a:pathLst>
              <a:path w="4213225" h="1286509">
                <a:moveTo>
                  <a:pt x="4213098" y="1286256"/>
                </a:moveTo>
                <a:lnTo>
                  <a:pt x="4213098" y="0"/>
                </a:lnTo>
                <a:lnTo>
                  <a:pt x="0" y="0"/>
                </a:lnTo>
                <a:lnTo>
                  <a:pt x="0" y="1286256"/>
                </a:lnTo>
                <a:lnTo>
                  <a:pt x="10668" y="1286256"/>
                </a:lnTo>
                <a:lnTo>
                  <a:pt x="10667" y="22098"/>
                </a:lnTo>
                <a:lnTo>
                  <a:pt x="22097" y="11430"/>
                </a:lnTo>
                <a:lnTo>
                  <a:pt x="22097" y="22098"/>
                </a:lnTo>
                <a:lnTo>
                  <a:pt x="4190999" y="22098"/>
                </a:lnTo>
                <a:lnTo>
                  <a:pt x="4190999" y="11430"/>
                </a:lnTo>
                <a:lnTo>
                  <a:pt x="4201668" y="22098"/>
                </a:lnTo>
                <a:lnTo>
                  <a:pt x="4201668" y="1286256"/>
                </a:lnTo>
                <a:lnTo>
                  <a:pt x="4213098" y="1286256"/>
                </a:lnTo>
                <a:close/>
              </a:path>
              <a:path w="4213225" h="1286509">
                <a:moveTo>
                  <a:pt x="22097" y="22098"/>
                </a:moveTo>
                <a:lnTo>
                  <a:pt x="22097" y="11430"/>
                </a:lnTo>
                <a:lnTo>
                  <a:pt x="10667" y="22098"/>
                </a:lnTo>
                <a:lnTo>
                  <a:pt x="22097" y="22098"/>
                </a:lnTo>
                <a:close/>
              </a:path>
              <a:path w="4213225" h="1286509">
                <a:moveTo>
                  <a:pt x="22098" y="1264158"/>
                </a:moveTo>
                <a:lnTo>
                  <a:pt x="22097" y="22098"/>
                </a:lnTo>
                <a:lnTo>
                  <a:pt x="10667" y="22098"/>
                </a:lnTo>
                <a:lnTo>
                  <a:pt x="10668" y="1264158"/>
                </a:lnTo>
                <a:lnTo>
                  <a:pt x="22098" y="1264158"/>
                </a:lnTo>
                <a:close/>
              </a:path>
              <a:path w="4213225" h="1286509">
                <a:moveTo>
                  <a:pt x="4201668" y="1264158"/>
                </a:moveTo>
                <a:lnTo>
                  <a:pt x="10668" y="1264158"/>
                </a:lnTo>
                <a:lnTo>
                  <a:pt x="22098" y="1274826"/>
                </a:lnTo>
                <a:lnTo>
                  <a:pt x="22098" y="1286256"/>
                </a:lnTo>
                <a:lnTo>
                  <a:pt x="4190999" y="1286256"/>
                </a:lnTo>
                <a:lnTo>
                  <a:pt x="4190999" y="1274826"/>
                </a:lnTo>
                <a:lnTo>
                  <a:pt x="4201668" y="1264158"/>
                </a:lnTo>
                <a:close/>
              </a:path>
              <a:path w="4213225" h="1286509">
                <a:moveTo>
                  <a:pt x="22098" y="1286256"/>
                </a:moveTo>
                <a:lnTo>
                  <a:pt x="22098" y="1274826"/>
                </a:lnTo>
                <a:lnTo>
                  <a:pt x="10668" y="1264158"/>
                </a:lnTo>
                <a:lnTo>
                  <a:pt x="10668" y="1286256"/>
                </a:lnTo>
                <a:lnTo>
                  <a:pt x="22098" y="1286256"/>
                </a:lnTo>
                <a:close/>
              </a:path>
              <a:path w="4213225" h="1286509">
                <a:moveTo>
                  <a:pt x="4201668" y="22098"/>
                </a:moveTo>
                <a:lnTo>
                  <a:pt x="4190999" y="11430"/>
                </a:lnTo>
                <a:lnTo>
                  <a:pt x="4190999" y="22098"/>
                </a:lnTo>
                <a:lnTo>
                  <a:pt x="4201668" y="22098"/>
                </a:lnTo>
                <a:close/>
              </a:path>
              <a:path w="4213225" h="1286509">
                <a:moveTo>
                  <a:pt x="4201668" y="1264158"/>
                </a:moveTo>
                <a:lnTo>
                  <a:pt x="4201668" y="22098"/>
                </a:lnTo>
                <a:lnTo>
                  <a:pt x="4190999" y="22098"/>
                </a:lnTo>
                <a:lnTo>
                  <a:pt x="4190999" y="1264158"/>
                </a:lnTo>
                <a:lnTo>
                  <a:pt x="4201668" y="1264158"/>
                </a:lnTo>
                <a:close/>
              </a:path>
              <a:path w="4213225" h="1286509">
                <a:moveTo>
                  <a:pt x="4201668" y="1286256"/>
                </a:moveTo>
                <a:lnTo>
                  <a:pt x="4201668" y="1264158"/>
                </a:lnTo>
                <a:lnTo>
                  <a:pt x="4190999" y="1274826"/>
                </a:lnTo>
                <a:lnTo>
                  <a:pt x="4190999" y="1286256"/>
                </a:lnTo>
                <a:lnTo>
                  <a:pt x="4201668" y="1286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06900" y="5226049"/>
            <a:ext cx="3922395" cy="134239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15404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 </a:t>
            </a:r>
            <a:r>
              <a:rPr dirty="0" sz="2400" spc="-5" b="1" i="1">
                <a:latin typeface="Times New Roman"/>
                <a:cs typeface="Times New Roman"/>
              </a:rPr>
              <a:t>Q</a:t>
            </a:r>
            <a:r>
              <a:rPr dirty="0" sz="2400" spc="-5" b="1">
                <a:latin typeface="Times New Roman"/>
                <a:cs typeface="Times New Roman"/>
              </a:rPr>
              <a:t>uick</a:t>
            </a:r>
            <a:r>
              <a:rPr dirty="0" sz="2400" spc="-5" b="1" i="1">
                <a:latin typeface="Times New Roman"/>
                <a:cs typeface="Times New Roman"/>
              </a:rPr>
              <a:t>Sort</a:t>
            </a:r>
            <a:r>
              <a:rPr dirty="0" sz="2400" spc="2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 </a:t>
            </a:r>
            <a:r>
              <a:rPr dirty="0" sz="2400" spc="-5" b="1" i="1">
                <a:latin typeface="Times New Roman"/>
                <a:cs typeface="Times New Roman"/>
              </a:rPr>
              <a:t>SqList	</a:t>
            </a:r>
            <a:r>
              <a:rPr dirty="0" sz="2400" spc="-5" b="1">
                <a:latin typeface="Times New Roman"/>
                <a:cs typeface="Times New Roman"/>
              </a:rPr>
              <a:t>&amp;L)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75"/>
              </a:spcBef>
              <a:tabLst>
                <a:tab pos="1671955" algn="l"/>
                <a:tab pos="2053589" algn="l"/>
              </a:tabLst>
            </a:pPr>
            <a:r>
              <a:rPr dirty="0" sz="2400" spc="-5" b="1" i="1">
                <a:latin typeface="Times New Roman"/>
                <a:cs typeface="Times New Roman"/>
              </a:rPr>
              <a:t>QSort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 L,	1,	L.length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7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3004" y="5607964"/>
            <a:ext cx="27825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新宋体"/>
                <a:cs typeface="新宋体"/>
              </a:rPr>
              <a:t>对顺序表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新宋体"/>
                <a:cs typeface="新宋体"/>
              </a:rPr>
              <a:t>进行快速 </a:t>
            </a:r>
            <a:r>
              <a:rPr dirty="0" sz="2400" b="1">
                <a:latin typeface="新宋体"/>
                <a:cs typeface="新宋体"/>
              </a:rPr>
              <a:t>排序的操作函数为：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6469" y="2002027"/>
            <a:ext cx="8602980" cy="3625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8590" marR="831215">
              <a:lnSpc>
                <a:spcPct val="135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时间效率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b="1">
                <a:latin typeface="宋体"/>
                <a:cs typeface="宋体"/>
              </a:rPr>
              <a:t>O(nlog</a:t>
            </a:r>
            <a:r>
              <a:rPr dirty="0" baseline="-24305" sz="2400" b="1">
                <a:latin typeface="宋体"/>
                <a:cs typeface="宋体"/>
              </a:rPr>
              <a:t>2</a:t>
            </a:r>
            <a:r>
              <a:rPr dirty="0" sz="2400" b="1">
                <a:latin typeface="宋体"/>
                <a:cs typeface="宋体"/>
              </a:rPr>
              <a:t>n)</a:t>
            </a:r>
            <a:r>
              <a:rPr dirty="0" sz="2400" spc="-50" b="1">
                <a:latin typeface="宋体"/>
                <a:cs typeface="宋体"/>
              </a:rPr>
              <a:t> </a:t>
            </a:r>
            <a:r>
              <a:rPr dirty="0" sz="2400" b="1">
                <a:latin typeface="宋体"/>
                <a:cs typeface="宋体"/>
              </a:rPr>
              <a:t>—因为每趟确定的元素呈指数增加 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空间效率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b="1">
                <a:latin typeface="宋体"/>
                <a:cs typeface="宋体"/>
              </a:rPr>
              <a:t>O（log</a:t>
            </a:r>
            <a:r>
              <a:rPr dirty="0" baseline="-24305" sz="2400" b="1">
                <a:latin typeface="宋体"/>
                <a:cs typeface="宋体"/>
              </a:rPr>
              <a:t>2</a:t>
            </a:r>
            <a:r>
              <a:rPr dirty="0" sz="2400" b="1">
                <a:latin typeface="宋体"/>
                <a:cs typeface="宋体"/>
              </a:rPr>
              <a:t>n）—因为递归要用栈</a:t>
            </a:r>
            <a:endParaRPr sz="2400">
              <a:latin typeface="宋体"/>
              <a:cs typeface="宋体"/>
            </a:endParaRPr>
          </a:p>
          <a:p>
            <a:pPr marL="148590" marR="1527175" indent="3233420">
              <a:lnSpc>
                <a:spcPct val="135000"/>
              </a:lnSpc>
            </a:pP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(存每层low，high和pivot) 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稳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定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性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-10" b="1">
                <a:latin typeface="宋体"/>
                <a:cs typeface="宋体"/>
              </a:rPr>
              <a:t>不</a:t>
            </a:r>
            <a:r>
              <a:rPr dirty="0" sz="2400" spc="25" b="1">
                <a:latin typeface="宋体"/>
                <a:cs typeface="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稳</a:t>
            </a:r>
            <a:r>
              <a:rPr dirty="0" sz="2400" spc="5" b="1">
                <a:latin typeface="宋体"/>
                <a:cs typeface="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定</a:t>
            </a:r>
            <a:r>
              <a:rPr dirty="0" sz="2400" spc="5" b="1">
                <a:latin typeface="宋体"/>
                <a:cs typeface="宋体"/>
              </a:rPr>
              <a:t> </a:t>
            </a:r>
            <a:r>
              <a:rPr dirty="0" sz="2400" b="1">
                <a:latin typeface="宋体"/>
                <a:cs typeface="宋体"/>
              </a:rPr>
              <a:t>—因为有跳跃式交换。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CC0000"/>
                </a:solidFill>
                <a:latin typeface="新宋体"/>
                <a:cs typeface="新宋体"/>
              </a:rPr>
              <a:t>讨论</a:t>
            </a: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1：</a:t>
            </a:r>
            <a:r>
              <a:rPr dirty="0" sz="2800" b="1">
                <a:solidFill>
                  <a:srgbClr val="0000CC"/>
                </a:solidFill>
                <a:latin typeface="新宋体"/>
                <a:cs typeface="新宋体"/>
              </a:rPr>
              <a:t>如何编程实现？</a:t>
            </a:r>
            <a:endParaRPr sz="28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400" b="1">
                <a:latin typeface="宋体"/>
                <a:cs typeface="宋体"/>
              </a:rPr>
              <a:t>①每一趟子表的形成是采用从两头向中间交替式逼近法；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 b="1">
                <a:latin typeface="宋体"/>
                <a:cs typeface="宋体"/>
              </a:rPr>
              <a:t>②由于每趟中对各子表的操作都相似，主程序可采用递归算法。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3630" y="1116583"/>
            <a:ext cx="324231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快速排序的算法分析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989330"/>
            <a:ext cx="104584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solidFill>
                  <a:srgbClr val="CC0000"/>
                </a:solidFill>
                <a:latin typeface="黑体"/>
                <a:cs typeface="黑体"/>
              </a:rPr>
              <a:t>讨论2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105" y="1829460"/>
            <a:ext cx="8021955" cy="460311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855"/>
              </a:spcBef>
            </a:pP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快速排序”是否真的比任何排序算法都快？</a:t>
            </a:r>
            <a:endParaRPr sz="2800">
              <a:latin typeface="新宋体"/>
              <a:cs typeface="新宋体"/>
            </a:endParaRPr>
          </a:p>
          <a:p>
            <a:pPr marL="147320">
              <a:lnSpc>
                <a:spcPct val="100000"/>
              </a:lnSpc>
              <a:spcBef>
                <a:spcPts val="590"/>
              </a:spcBef>
            </a:pPr>
            <a:r>
              <a:rPr dirty="0" sz="2200" b="1">
                <a:solidFill>
                  <a:srgbClr val="0000CC"/>
                </a:solidFill>
                <a:latin typeface="Times New Roman"/>
                <a:cs typeface="Times New Roman"/>
              </a:rPr>
              <a:t>——</a:t>
            </a:r>
            <a:r>
              <a:rPr dirty="0" sz="2200" spc="-5" b="1">
                <a:solidFill>
                  <a:srgbClr val="0000CC"/>
                </a:solidFill>
                <a:latin typeface="宋体"/>
                <a:cs typeface="宋体"/>
              </a:rPr>
              <a:t>基本上是，因为每趟可以确定的数据元素是呈指数增加的。</a:t>
            </a:r>
            <a:endParaRPr sz="2200">
              <a:latin typeface="宋体"/>
              <a:cs typeface="宋体"/>
            </a:endParaRPr>
          </a:p>
          <a:p>
            <a:pPr marL="281940" marR="1299845">
              <a:lnSpc>
                <a:spcPct val="120000"/>
              </a:lnSpc>
              <a:spcBef>
                <a:spcPts val="450"/>
              </a:spcBef>
            </a:pPr>
            <a:r>
              <a:rPr dirty="0" sz="2400" b="1">
                <a:latin typeface="宋体"/>
                <a:cs typeface="宋体"/>
              </a:rPr>
              <a:t>设每个子表的支点都在中间（比较均衡），则： </a:t>
            </a:r>
            <a:r>
              <a:rPr dirty="0" sz="2400" b="1">
                <a:latin typeface="宋体"/>
                <a:cs typeface="宋体"/>
              </a:rPr>
              <a:t>第</a:t>
            </a:r>
            <a:r>
              <a:rPr dirty="0" sz="2400" spc="5" b="1">
                <a:latin typeface="宋体"/>
                <a:cs typeface="宋体"/>
              </a:rPr>
              <a:t>1</a:t>
            </a:r>
            <a:r>
              <a:rPr dirty="0" sz="2400" b="1">
                <a:latin typeface="宋体"/>
                <a:cs typeface="宋体"/>
              </a:rPr>
              <a:t>趟比较，可以确定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1</a:t>
            </a:r>
            <a:r>
              <a:rPr dirty="0" sz="2400" b="1">
                <a:latin typeface="宋体"/>
                <a:cs typeface="宋体"/>
              </a:rPr>
              <a:t>个元素的位置；</a:t>
            </a:r>
            <a:endParaRPr sz="2400">
              <a:latin typeface="宋体"/>
              <a:cs typeface="宋体"/>
            </a:endParaRPr>
          </a:p>
          <a:p>
            <a:pPr algn="just" marL="281305" marR="532130">
              <a:lnSpc>
                <a:spcPct val="100000"/>
              </a:lnSpc>
            </a:pPr>
            <a:r>
              <a:rPr dirty="0" sz="2400" b="1">
                <a:latin typeface="宋体"/>
                <a:cs typeface="宋体"/>
              </a:rPr>
              <a:t>第2趟比较（2个子表），可以再确</a:t>
            </a:r>
            <a:r>
              <a:rPr dirty="0" sz="2400" spc="-5" b="1">
                <a:latin typeface="宋体"/>
                <a:cs typeface="宋体"/>
              </a:rPr>
              <a:t>定</a:t>
            </a:r>
            <a:r>
              <a:rPr dirty="0" sz="2400" spc="5" b="1">
                <a:solidFill>
                  <a:srgbClr val="CC0000"/>
                </a:solidFill>
                <a:latin typeface="新宋体"/>
                <a:cs typeface="新宋体"/>
              </a:rPr>
              <a:t>2</a:t>
            </a:r>
            <a:r>
              <a:rPr dirty="0" sz="2400" b="1">
                <a:latin typeface="宋体"/>
                <a:cs typeface="宋体"/>
              </a:rPr>
              <a:t>个元素的位置； </a:t>
            </a:r>
            <a:r>
              <a:rPr dirty="0" sz="2400" b="1">
                <a:latin typeface="宋体"/>
                <a:cs typeface="宋体"/>
              </a:rPr>
              <a:t>第3趟比较（4个子表），可以再确</a:t>
            </a:r>
            <a:r>
              <a:rPr dirty="0" sz="2400" spc="-5" b="1">
                <a:latin typeface="宋体"/>
                <a:cs typeface="宋体"/>
              </a:rPr>
              <a:t>定</a:t>
            </a:r>
            <a:r>
              <a:rPr dirty="0" sz="2400" spc="5" b="1">
                <a:solidFill>
                  <a:srgbClr val="CC0000"/>
                </a:solidFill>
                <a:latin typeface="新宋体"/>
                <a:cs typeface="新宋体"/>
              </a:rPr>
              <a:t>4</a:t>
            </a:r>
            <a:r>
              <a:rPr dirty="0" sz="2400" b="1">
                <a:latin typeface="宋体"/>
                <a:cs typeface="宋体"/>
              </a:rPr>
              <a:t>个元素的位置； </a:t>
            </a:r>
            <a:r>
              <a:rPr dirty="0" sz="2400" b="1">
                <a:latin typeface="宋体"/>
                <a:cs typeface="宋体"/>
              </a:rPr>
              <a:t>第4趟比较（8个子表），可以再确</a:t>
            </a:r>
            <a:r>
              <a:rPr dirty="0" sz="2400" spc="-5" b="1">
                <a:latin typeface="宋体"/>
                <a:cs typeface="宋体"/>
              </a:rPr>
              <a:t>定</a:t>
            </a:r>
            <a:r>
              <a:rPr dirty="0" sz="2400" spc="5" b="1">
                <a:solidFill>
                  <a:srgbClr val="CC0000"/>
                </a:solidFill>
                <a:latin typeface="新宋体"/>
                <a:cs typeface="新宋体"/>
              </a:rPr>
              <a:t>8</a:t>
            </a:r>
            <a:r>
              <a:rPr dirty="0" sz="2400" b="1">
                <a:latin typeface="宋体"/>
                <a:cs typeface="宋体"/>
              </a:rPr>
              <a:t>个元素的位置；</a:t>
            </a:r>
            <a:endParaRPr sz="2400">
              <a:latin typeface="宋体"/>
              <a:cs typeface="宋体"/>
            </a:endParaRPr>
          </a:p>
          <a:p>
            <a:pPr marL="1666875">
              <a:lnSpc>
                <a:spcPts val="2185"/>
              </a:lnSpc>
              <a:tabLst>
                <a:tab pos="3997960" algn="l"/>
              </a:tabLst>
            </a:pPr>
            <a:r>
              <a:rPr dirty="0" sz="2400" b="1">
                <a:latin typeface="Times New Roman"/>
                <a:cs typeface="Times New Roman"/>
              </a:rPr>
              <a:t>……</a:t>
            </a:r>
            <a:r>
              <a:rPr dirty="0" sz="2400" spc="-5" b="1">
                <a:latin typeface="宋体"/>
                <a:cs typeface="宋体"/>
              </a:rPr>
              <a:t>只需</a:t>
            </a:r>
            <a:r>
              <a:rPr dirty="0" sz="2400" spc="-5" b="1">
                <a:solidFill>
                  <a:srgbClr val="CC0000"/>
                </a:solidFill>
                <a:latin typeface="Symbol"/>
                <a:cs typeface="Symbol"/>
              </a:rPr>
              <a:t>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log</a:t>
            </a:r>
            <a:r>
              <a:rPr dirty="0" sz="2400" spc="-37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n</a:t>
            </a:r>
            <a:r>
              <a:rPr dirty="0" sz="2400" spc="-10" b="1">
                <a:solidFill>
                  <a:srgbClr val="CC0000"/>
                </a:solidFill>
                <a:latin typeface="Symbol"/>
                <a:cs typeface="Symbol"/>
              </a:rPr>
              <a:t></a:t>
            </a:r>
            <a:r>
              <a:rPr dirty="0" sz="2400" spc="-1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＋1</a:t>
            </a:r>
            <a:r>
              <a:rPr dirty="0" sz="2400" b="1">
                <a:latin typeface="宋体"/>
                <a:cs typeface="宋体"/>
              </a:rPr>
              <a:t>趟便可排好序。</a:t>
            </a:r>
            <a:endParaRPr sz="2400">
              <a:latin typeface="宋体"/>
              <a:cs typeface="宋体"/>
            </a:endParaRPr>
          </a:p>
          <a:p>
            <a:pPr marL="3466465">
              <a:lnSpc>
                <a:spcPts val="1355"/>
              </a:lnSpc>
            </a:pPr>
            <a:r>
              <a:rPr dirty="0" sz="1600" spc="-10" b="1">
                <a:solidFill>
                  <a:srgbClr val="CC0000"/>
                </a:solidFill>
                <a:latin typeface="新宋体"/>
                <a:cs typeface="新宋体"/>
              </a:rPr>
              <a:t>2</a:t>
            </a:r>
            <a:endParaRPr sz="1600">
              <a:latin typeface="新宋体"/>
              <a:cs typeface="新宋体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79375">
              <a:lnSpc>
                <a:spcPct val="110000"/>
              </a:lnSpc>
              <a:spcBef>
                <a:spcPts val="980"/>
              </a:spcBef>
            </a:pPr>
            <a:r>
              <a:rPr dirty="0" sz="2400" spc="-5" b="1">
                <a:latin typeface="黑体"/>
                <a:cs typeface="黑体"/>
              </a:rPr>
              <a:t>教材</a:t>
            </a:r>
            <a:r>
              <a:rPr dirty="0" sz="2400" b="1">
                <a:latin typeface="黑体"/>
                <a:cs typeface="黑体"/>
              </a:rPr>
              <a:t>P276</a:t>
            </a:r>
            <a:r>
              <a:rPr dirty="0" sz="2400" spc="-5" b="1">
                <a:latin typeface="黑体"/>
                <a:cs typeface="黑体"/>
              </a:rPr>
              <a:t>有证明：快速排序的平均排序效率为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O(nlog</a:t>
            </a:r>
            <a:r>
              <a:rPr dirty="0" baseline="-20833" sz="2400" b="1">
                <a:solidFill>
                  <a:srgbClr val="CC0000"/>
                </a:solidFill>
                <a:latin typeface="黑体"/>
                <a:cs typeface="黑体"/>
              </a:rPr>
              <a:t>2</a:t>
            </a:r>
            <a:r>
              <a:rPr dirty="0" sz="2400" b="1">
                <a:solidFill>
                  <a:srgbClr val="CC0000"/>
                </a:solidFill>
                <a:latin typeface="黑体"/>
                <a:cs typeface="黑体"/>
              </a:rPr>
              <a:t>n)</a:t>
            </a:r>
            <a:r>
              <a:rPr dirty="0" sz="2400" b="1">
                <a:latin typeface="黑体"/>
                <a:cs typeface="黑体"/>
              </a:rPr>
              <a:t>；  </a:t>
            </a:r>
            <a:r>
              <a:rPr dirty="0" sz="2400" spc="-5" b="1">
                <a:latin typeface="黑体"/>
                <a:cs typeface="黑体"/>
              </a:rPr>
              <a:t>但最坏情况</a:t>
            </a:r>
            <a:r>
              <a:rPr dirty="0" sz="2400" spc="5" b="1">
                <a:latin typeface="黑体"/>
                <a:cs typeface="黑体"/>
              </a:rPr>
              <a:t>下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(</a:t>
            </a:r>
            <a:r>
              <a:rPr dirty="0" sz="2400" b="1">
                <a:solidFill>
                  <a:srgbClr val="0000CC"/>
                </a:solidFill>
                <a:latin typeface="黑体"/>
                <a:cs typeface="黑体"/>
              </a:rPr>
              <a:t>例如天然有序</a:t>
            </a:r>
            <a:r>
              <a:rPr dirty="0" sz="2400" b="1">
                <a:solidFill>
                  <a:srgbClr val="0000CC"/>
                </a:solidFill>
                <a:latin typeface="新宋体"/>
                <a:cs typeface="新宋体"/>
              </a:rPr>
              <a:t>)</a:t>
            </a:r>
            <a:r>
              <a:rPr dirty="0" sz="2400" spc="-5" b="1">
                <a:latin typeface="黑体"/>
                <a:cs typeface="黑体"/>
              </a:rPr>
              <a:t>仍为</a:t>
            </a:r>
            <a:r>
              <a:rPr dirty="0" sz="2400" b="1">
                <a:latin typeface="黑体"/>
                <a:cs typeface="黑体"/>
              </a:rPr>
              <a:t>O(n</a:t>
            </a:r>
            <a:r>
              <a:rPr dirty="0" baseline="24305" sz="2400" b="1">
                <a:latin typeface="黑体"/>
                <a:cs typeface="黑体"/>
              </a:rPr>
              <a:t>2</a:t>
            </a:r>
            <a:r>
              <a:rPr dirty="0" sz="2400" b="1">
                <a:latin typeface="黑体"/>
                <a:cs typeface="黑体"/>
              </a:rPr>
              <a:t>),</a:t>
            </a:r>
            <a:r>
              <a:rPr dirty="0" sz="2400" spc="-5" b="1">
                <a:latin typeface="黑体"/>
                <a:cs typeface="黑体"/>
              </a:rPr>
              <a:t>改进措施见</a:t>
            </a:r>
            <a:r>
              <a:rPr dirty="0" sz="2400" b="1">
                <a:latin typeface="黑体"/>
                <a:cs typeface="黑体"/>
              </a:rPr>
              <a:t>P277</a:t>
            </a:r>
            <a:r>
              <a:rPr dirty="0" sz="2400" spc="-5" b="1"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1427" y="1756664"/>
            <a:ext cx="7842250" cy="478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6990" indent="266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新宋体"/>
                <a:cs typeface="新宋体"/>
              </a:rPr>
              <a:t>1．下列序列中</a:t>
            </a:r>
            <a:r>
              <a:rPr dirty="0" sz="2400" spc="-5" b="1">
                <a:latin typeface="新宋体"/>
                <a:cs typeface="新宋体"/>
              </a:rPr>
              <a:t>，（</a:t>
            </a:r>
            <a:r>
              <a:rPr dirty="0" sz="2400" spc="1175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）是执行第一趟快速排序后所得 </a:t>
            </a:r>
            <a:r>
              <a:rPr dirty="0" sz="2400" spc="-5" b="1">
                <a:latin typeface="新宋体"/>
                <a:cs typeface="新宋体"/>
              </a:rPr>
              <a:t>的序列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r>
              <a:rPr dirty="0" sz="2400" spc="40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【福州大</a:t>
            </a:r>
            <a:r>
              <a:rPr dirty="0" sz="2400" spc="-10" b="1">
                <a:latin typeface="新宋体"/>
                <a:cs typeface="新宋体"/>
              </a:rPr>
              <a:t>学</a:t>
            </a:r>
            <a:r>
              <a:rPr dirty="0" sz="2400" spc="3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1998</a:t>
            </a:r>
            <a:r>
              <a:rPr dirty="0" sz="2400" spc="-15" b="1">
                <a:latin typeface="新宋体"/>
                <a:cs typeface="新宋体"/>
              </a:rPr>
              <a:t>】</a:t>
            </a:r>
            <a:endParaRPr sz="2400">
              <a:latin typeface="新宋体"/>
              <a:cs typeface="新宋体"/>
            </a:endParaRPr>
          </a:p>
          <a:p>
            <a:pPr marL="894715" marR="1405255">
              <a:lnSpc>
                <a:spcPct val="100000"/>
              </a:lnSpc>
            </a:pPr>
            <a:r>
              <a:rPr dirty="0" sz="2400" spc="-5" b="1">
                <a:latin typeface="新宋体"/>
                <a:cs typeface="新宋体"/>
              </a:rPr>
              <a:t>A. [68，11，18，69]</a:t>
            </a:r>
            <a:r>
              <a:rPr dirty="0" sz="2400" spc="119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[23，93，73]  B. [68，11，69，23]</a:t>
            </a:r>
            <a:r>
              <a:rPr dirty="0" sz="2400" spc="119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[18，93，73]  C. [93，73]</a:t>
            </a:r>
            <a:r>
              <a:rPr dirty="0" sz="2400" spc="119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[68，11，69，23，18]  D. [68，11，69，23，18] [93，73]</a:t>
            </a:r>
            <a:endParaRPr sz="2400">
              <a:latin typeface="新宋体"/>
              <a:cs typeface="新宋体"/>
            </a:endParaRPr>
          </a:p>
          <a:p>
            <a:pPr algn="just" marL="12700" marR="5080" indent="266700">
              <a:lnSpc>
                <a:spcPct val="100000"/>
              </a:lnSpc>
            </a:pPr>
            <a:r>
              <a:rPr dirty="0" sz="2400" b="1">
                <a:latin typeface="新宋体"/>
                <a:cs typeface="新宋体"/>
              </a:rPr>
              <a:t>2．</a:t>
            </a:r>
            <a:r>
              <a:rPr dirty="0" sz="2400" spc="-5" b="1">
                <a:latin typeface="新宋体"/>
                <a:cs typeface="新宋体"/>
              </a:rPr>
              <a:t>有一组数据</a:t>
            </a:r>
            <a:r>
              <a:rPr dirty="0" sz="2400" b="1">
                <a:latin typeface="新宋体"/>
                <a:cs typeface="新宋体"/>
              </a:rPr>
              <a:t>（15，9，7，8，20，-1，7，4）</a:t>
            </a:r>
            <a:r>
              <a:rPr dirty="0" sz="2400" spc="-20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用快速 排序的划分方法进行一趟划分后数据的排序</a:t>
            </a:r>
            <a:r>
              <a:rPr dirty="0" sz="2400" spc="-10" b="1">
                <a:latin typeface="新宋体"/>
                <a:cs typeface="新宋体"/>
              </a:rPr>
              <a:t>为</a:t>
            </a:r>
            <a:r>
              <a:rPr dirty="0" sz="2400" spc="15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(</a:t>
            </a:r>
            <a:r>
              <a:rPr dirty="0" sz="2400" spc="1160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)（按 递增序）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r>
              <a:rPr dirty="0" sz="2400" spc="4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【南京理工大</a:t>
            </a:r>
            <a:r>
              <a:rPr dirty="0" sz="2400" spc="-10" b="1">
                <a:latin typeface="新宋体"/>
                <a:cs typeface="新宋体"/>
              </a:rPr>
              <a:t>学</a:t>
            </a:r>
            <a:r>
              <a:rPr dirty="0" sz="2400" spc="30" b="1">
                <a:latin typeface="新宋体"/>
                <a:cs typeface="新宋体"/>
              </a:rPr>
              <a:t> </a:t>
            </a:r>
            <a:r>
              <a:rPr dirty="0" sz="2400" spc="-10" b="1">
                <a:latin typeface="新宋体"/>
                <a:cs typeface="新宋体"/>
              </a:rPr>
              <a:t>】</a:t>
            </a:r>
            <a:endParaRPr sz="2400">
              <a:latin typeface="新宋体"/>
              <a:cs typeface="新宋体"/>
            </a:endParaRPr>
          </a:p>
          <a:p>
            <a:pPr marL="279400" marR="3105150">
              <a:lnSpc>
                <a:spcPct val="100000"/>
              </a:lnSpc>
            </a:pPr>
            <a:r>
              <a:rPr dirty="0" sz="2400" b="1">
                <a:latin typeface="新宋体"/>
                <a:cs typeface="新宋体"/>
              </a:rPr>
              <a:t>A．</a:t>
            </a:r>
            <a:r>
              <a:rPr dirty="0" sz="2400" spc="-5" b="1">
                <a:latin typeface="新宋体"/>
                <a:cs typeface="新宋体"/>
              </a:rPr>
              <a:t>下面的</a:t>
            </a:r>
            <a:r>
              <a:rPr dirty="0" sz="2400" b="1">
                <a:latin typeface="新宋体"/>
                <a:cs typeface="新宋体"/>
              </a:rPr>
              <a:t>B，C，D</a:t>
            </a:r>
            <a:r>
              <a:rPr dirty="0" sz="2400" spc="-5" b="1">
                <a:latin typeface="新宋体"/>
                <a:cs typeface="新宋体"/>
              </a:rPr>
              <a:t>都不对。 </a:t>
            </a:r>
            <a:r>
              <a:rPr dirty="0" sz="2400" b="1">
                <a:latin typeface="新宋体"/>
                <a:cs typeface="新宋体"/>
              </a:rPr>
              <a:t>B．9，7，8，4，-1，7，15，20  C．20，15，8，9，7，-1，4，7  D.</a:t>
            </a:r>
            <a:r>
              <a:rPr dirty="0" sz="2400" spc="-45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9，4，7，8，7，-1，15，20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7063" y="976375"/>
            <a:ext cx="8413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练习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3546" y="891794"/>
            <a:ext cx="20643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排序的定义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911" y="1770380"/>
            <a:ext cx="8104505" cy="4638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9895" indent="609600">
              <a:lnSpc>
                <a:spcPct val="1196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将一个数据元素（或记录）的任意序列，重新排列成 </a:t>
            </a:r>
            <a:r>
              <a:rPr dirty="0" sz="2400" b="1">
                <a:latin typeface="宋体"/>
                <a:cs typeface="宋体"/>
              </a:rPr>
              <a:t>一个按关键字有序的序列叫</a:t>
            </a:r>
            <a:r>
              <a:rPr dirty="0" sz="2400" b="1">
                <a:solidFill>
                  <a:srgbClr val="A50021"/>
                </a:solidFill>
                <a:latin typeface="宋体"/>
                <a:cs typeface="宋体"/>
              </a:rPr>
              <a:t>排序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1830"/>
              </a:spcBef>
              <a:tabLst>
                <a:tab pos="6680200" algn="l"/>
              </a:tabLst>
            </a:pPr>
            <a:r>
              <a:rPr dirty="0" sz="2400">
                <a:latin typeface="黑体"/>
                <a:cs typeface="黑体"/>
              </a:rPr>
              <a:t>假设含</a:t>
            </a:r>
            <a:r>
              <a:rPr dirty="0" sz="2400">
                <a:latin typeface="Times New Roman"/>
                <a:cs typeface="Times New Roman"/>
              </a:rPr>
              <a:t>n</a:t>
            </a:r>
            <a:r>
              <a:rPr dirty="0" sz="2400">
                <a:latin typeface="黑体"/>
                <a:cs typeface="黑体"/>
              </a:rPr>
              <a:t>个记录的序列为：</a:t>
            </a:r>
            <a:r>
              <a:rPr dirty="0" sz="2400">
                <a:latin typeface="Times New Roman"/>
                <a:cs typeface="Times New Roman"/>
              </a:rPr>
              <a:t>{ R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baseline="-20833" sz="2400" spc="-7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baseline="-20833" sz="2400">
                <a:latin typeface="Times New Roman"/>
                <a:cs typeface="Times New Roman"/>
              </a:rPr>
              <a:t>2</a:t>
            </a:r>
            <a:r>
              <a:rPr dirty="0" baseline="-20833" sz="2400" spc="-209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baseline="-20833" sz="2400">
                <a:latin typeface="Times New Roman"/>
                <a:cs typeface="Times New Roman"/>
              </a:rPr>
              <a:t>3</a:t>
            </a:r>
            <a:r>
              <a:rPr dirty="0" baseline="-20833" sz="2400" spc="-7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… R</a:t>
            </a:r>
            <a:r>
              <a:rPr dirty="0" baseline="-20833" sz="2400">
                <a:latin typeface="Times New Roman"/>
                <a:cs typeface="Times New Roman"/>
              </a:rPr>
              <a:t>n</a:t>
            </a:r>
            <a:r>
              <a:rPr dirty="0" baseline="-20833" sz="2400" spc="-7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}	</a:t>
            </a:r>
            <a:r>
              <a:rPr dirty="0" sz="2400" spc="-5">
                <a:latin typeface="宋体"/>
                <a:cs typeface="宋体"/>
              </a:rPr>
              <a:t>（</a:t>
            </a:r>
            <a:r>
              <a:rPr dirty="0" sz="2400" spc="-5">
                <a:latin typeface="Times New Roman"/>
                <a:cs typeface="Times New Roman"/>
              </a:rPr>
              <a:t>10-1</a:t>
            </a:r>
            <a:r>
              <a:rPr dirty="0" sz="2400" spc="-5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  <a:tabLst>
                <a:tab pos="3975100" algn="l"/>
              </a:tabLst>
            </a:pPr>
            <a:r>
              <a:rPr dirty="0" sz="2400">
                <a:latin typeface="黑体"/>
                <a:cs typeface="黑体"/>
              </a:rPr>
              <a:t>其相应的关键字为：	</a:t>
            </a:r>
            <a:r>
              <a:rPr dirty="0" sz="2400">
                <a:latin typeface="Times New Roman"/>
                <a:cs typeface="Times New Roman"/>
              </a:rPr>
              <a:t>{K</a:t>
            </a:r>
            <a:r>
              <a:rPr dirty="0" baseline="-20833" sz="2400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,K</a:t>
            </a:r>
            <a:r>
              <a:rPr dirty="0" baseline="-20833" sz="2400">
                <a:latin typeface="Times New Roman"/>
                <a:cs typeface="Times New Roman"/>
              </a:rPr>
              <a:t>2</a:t>
            </a:r>
            <a:r>
              <a:rPr dirty="0" sz="2400">
                <a:latin typeface="Times New Roman"/>
                <a:cs typeface="Times New Roman"/>
              </a:rPr>
              <a:t>, K</a:t>
            </a:r>
            <a:r>
              <a:rPr dirty="0" baseline="-20833" sz="2400">
                <a:latin typeface="Times New Roman"/>
                <a:cs typeface="Times New Roman"/>
              </a:rPr>
              <a:t>3 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</a:t>
            </a:r>
            <a:r>
              <a:rPr dirty="0" baseline="-20833" sz="2400">
                <a:latin typeface="Times New Roman"/>
                <a:cs typeface="Times New Roman"/>
              </a:rPr>
              <a:t>n</a:t>
            </a:r>
            <a:r>
              <a:rPr dirty="0" sz="240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4600"/>
              </a:lnSpc>
              <a:spcBef>
                <a:spcPts val="300"/>
              </a:spcBef>
            </a:pPr>
            <a:r>
              <a:rPr dirty="0" sz="2400">
                <a:latin typeface="黑体"/>
                <a:cs typeface="黑体"/>
              </a:rPr>
              <a:t>需确定1，2，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黑体"/>
                <a:cs typeface="黑体"/>
              </a:rPr>
              <a:t>，n的一种排列</a:t>
            </a:r>
            <a:r>
              <a:rPr dirty="0" sz="2400" spc="-5">
                <a:latin typeface="黑体"/>
                <a:cs typeface="黑体"/>
              </a:rPr>
              <a:t>p</a:t>
            </a:r>
            <a:r>
              <a:rPr dirty="0" baseline="-20833" sz="2400">
                <a:latin typeface="黑体"/>
                <a:cs typeface="黑体"/>
              </a:rPr>
              <a:t>1</a:t>
            </a:r>
            <a:r>
              <a:rPr dirty="0" sz="2400">
                <a:latin typeface="黑体"/>
                <a:cs typeface="黑体"/>
              </a:rPr>
              <a:t>,p</a:t>
            </a:r>
            <a:r>
              <a:rPr dirty="0" baseline="-20833" sz="2400">
                <a:latin typeface="黑体"/>
                <a:cs typeface="黑体"/>
              </a:rPr>
              <a:t>2</a:t>
            </a:r>
            <a:r>
              <a:rPr dirty="0" sz="2400">
                <a:latin typeface="黑体"/>
                <a:cs typeface="黑体"/>
              </a:rPr>
              <a:t>,</a:t>
            </a:r>
            <a:r>
              <a:rPr dirty="0" sz="2400">
                <a:latin typeface="Times New Roman"/>
                <a:cs typeface="Times New Roman"/>
              </a:rPr>
              <a:t>…</a:t>
            </a:r>
            <a:r>
              <a:rPr dirty="0" sz="2400">
                <a:latin typeface="黑体"/>
                <a:cs typeface="黑体"/>
              </a:rPr>
              <a:t>,p</a:t>
            </a:r>
            <a:r>
              <a:rPr dirty="0" baseline="-20833" sz="2400">
                <a:latin typeface="黑体"/>
                <a:cs typeface="黑体"/>
              </a:rPr>
              <a:t>n</a:t>
            </a:r>
            <a:r>
              <a:rPr dirty="0" sz="2400">
                <a:latin typeface="黑体"/>
                <a:cs typeface="黑体"/>
              </a:rPr>
              <a:t>，使其相应的关键 字满足如下的非递减（或非递增）关系</a:t>
            </a:r>
            <a:endParaRPr sz="2400">
              <a:latin typeface="黑体"/>
              <a:cs typeface="黑体"/>
            </a:endParaRPr>
          </a:p>
          <a:p>
            <a:pPr marL="1692275">
              <a:lnSpc>
                <a:spcPct val="100000"/>
              </a:lnSpc>
              <a:spcBef>
                <a:spcPts val="545"/>
              </a:spcBef>
              <a:tabLst>
                <a:tab pos="3999865" algn="l"/>
              </a:tabLst>
            </a:pPr>
            <a:r>
              <a:rPr dirty="0" sz="2400" spc="-5" b="1">
                <a:solidFill>
                  <a:srgbClr val="00009A"/>
                </a:solidFill>
                <a:latin typeface="黑体"/>
                <a:cs typeface="黑体"/>
              </a:rPr>
              <a:t>K</a:t>
            </a:r>
            <a:r>
              <a:rPr dirty="0" baseline="-20833" sz="2400" spc="-7" b="1">
                <a:solidFill>
                  <a:srgbClr val="00009A"/>
                </a:solidFill>
                <a:latin typeface="黑体"/>
                <a:cs typeface="黑体"/>
              </a:rPr>
              <a:t>p1</a:t>
            </a:r>
            <a:r>
              <a:rPr dirty="0" sz="2400" spc="-5" b="1">
                <a:solidFill>
                  <a:srgbClr val="00009A"/>
                </a:solidFill>
                <a:latin typeface="黑体"/>
                <a:cs typeface="黑体"/>
              </a:rPr>
              <a:t>&lt;= Kp</a:t>
            </a:r>
            <a:r>
              <a:rPr dirty="0" baseline="-20833" sz="2400" spc="-7" b="1">
                <a:solidFill>
                  <a:srgbClr val="00009A"/>
                </a:solidFill>
                <a:latin typeface="黑体"/>
                <a:cs typeface="黑体"/>
              </a:rPr>
              <a:t>2</a:t>
            </a:r>
            <a:r>
              <a:rPr dirty="0" baseline="-20833" sz="2400" spc="89" b="1">
                <a:solidFill>
                  <a:srgbClr val="00009A"/>
                </a:solidFill>
                <a:latin typeface="黑体"/>
                <a:cs typeface="黑体"/>
              </a:rPr>
              <a:t> </a:t>
            </a:r>
            <a:r>
              <a:rPr dirty="0" sz="2400" spc="-10" b="1">
                <a:solidFill>
                  <a:srgbClr val="00009A"/>
                </a:solidFill>
                <a:latin typeface="黑体"/>
                <a:cs typeface="黑体"/>
              </a:rPr>
              <a:t>&lt;=</a:t>
            </a:r>
            <a:r>
              <a:rPr dirty="0" sz="2400" spc="20" b="1">
                <a:solidFill>
                  <a:srgbClr val="00009A"/>
                </a:solidFill>
                <a:latin typeface="黑体"/>
                <a:cs typeface="黑体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…	</a:t>
            </a:r>
            <a:r>
              <a:rPr dirty="0" sz="2400" spc="-10" b="1">
                <a:solidFill>
                  <a:srgbClr val="00009A"/>
                </a:solidFill>
                <a:latin typeface="黑体"/>
                <a:cs typeface="黑体"/>
              </a:rPr>
              <a:t>&lt;=</a:t>
            </a:r>
            <a:r>
              <a:rPr dirty="0" sz="2400" spc="25" b="1">
                <a:solidFill>
                  <a:srgbClr val="00009A"/>
                </a:solidFill>
                <a:latin typeface="黑体"/>
                <a:cs typeface="黑体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黑体"/>
                <a:cs typeface="黑体"/>
              </a:rPr>
              <a:t>K</a:t>
            </a:r>
            <a:r>
              <a:rPr dirty="0" baseline="-20833" sz="2400" spc="-7" b="1">
                <a:solidFill>
                  <a:srgbClr val="00009A"/>
                </a:solidFill>
                <a:latin typeface="黑体"/>
                <a:cs typeface="黑体"/>
              </a:rPr>
              <a:t>pn</a:t>
            </a:r>
            <a:endParaRPr baseline="-20833"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400">
                <a:latin typeface="黑体"/>
                <a:cs typeface="黑体"/>
              </a:rPr>
              <a:t>即使（10-1）的序列成为一个按关键字有序的序列</a:t>
            </a:r>
            <a:endParaRPr sz="2400">
              <a:latin typeface="黑体"/>
              <a:cs typeface="黑体"/>
            </a:endParaRPr>
          </a:p>
          <a:p>
            <a:pPr marL="12700" marR="3796665" indent="1679575">
              <a:lnSpc>
                <a:spcPct val="135000"/>
              </a:lnSpc>
            </a:pPr>
            <a:r>
              <a:rPr dirty="0" sz="2400" spc="-10" b="1">
                <a:solidFill>
                  <a:srgbClr val="00009A"/>
                </a:solidFill>
                <a:latin typeface="黑体"/>
                <a:cs typeface="黑体"/>
              </a:rPr>
              <a:t>{</a:t>
            </a:r>
            <a:r>
              <a:rPr dirty="0" sz="2400" spc="-5" b="1">
                <a:solidFill>
                  <a:srgbClr val="00009A"/>
                </a:solidFill>
                <a:latin typeface="隶书"/>
                <a:cs typeface="隶书"/>
              </a:rPr>
              <a:t>R</a:t>
            </a:r>
            <a:r>
              <a:rPr dirty="0" baseline="-20833" sz="2400" spc="-7" b="1">
                <a:solidFill>
                  <a:srgbClr val="00009A"/>
                </a:solidFill>
                <a:latin typeface="隶书"/>
                <a:cs typeface="隶书"/>
              </a:rPr>
              <a:t>p1</a:t>
            </a:r>
            <a:r>
              <a:rPr dirty="0" sz="2400" spc="-10" b="1">
                <a:solidFill>
                  <a:srgbClr val="00009A"/>
                </a:solidFill>
                <a:latin typeface="隶书"/>
                <a:cs typeface="隶书"/>
              </a:rPr>
              <a:t>，</a:t>
            </a:r>
            <a:r>
              <a:rPr dirty="0" sz="2400" b="1">
                <a:solidFill>
                  <a:srgbClr val="00009A"/>
                </a:solidFill>
                <a:latin typeface="隶书"/>
                <a:cs typeface="隶书"/>
              </a:rPr>
              <a:t>R</a:t>
            </a:r>
            <a:r>
              <a:rPr dirty="0" baseline="-20833" sz="2400" spc="-7" b="1">
                <a:solidFill>
                  <a:srgbClr val="00009A"/>
                </a:solidFill>
                <a:latin typeface="隶书"/>
                <a:cs typeface="隶书"/>
              </a:rPr>
              <a:t>p</a:t>
            </a:r>
            <a:r>
              <a:rPr dirty="0" baseline="-20833" sz="2400" b="1">
                <a:solidFill>
                  <a:srgbClr val="00009A"/>
                </a:solidFill>
                <a:latin typeface="隶书"/>
                <a:cs typeface="隶书"/>
              </a:rPr>
              <a:t>2</a:t>
            </a:r>
            <a:r>
              <a:rPr dirty="0" sz="2400" spc="-10" b="1">
                <a:solidFill>
                  <a:srgbClr val="00009A"/>
                </a:solidFill>
                <a:latin typeface="隶书"/>
                <a:cs typeface="隶书"/>
              </a:rPr>
              <a:t>，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…</a:t>
            </a:r>
            <a:r>
              <a:rPr dirty="0" sz="2400" b="1">
                <a:solidFill>
                  <a:srgbClr val="00009A"/>
                </a:solidFill>
                <a:latin typeface="隶书"/>
                <a:cs typeface="隶书"/>
              </a:rPr>
              <a:t>，R</a:t>
            </a:r>
            <a:r>
              <a:rPr dirty="0" baseline="-20833" sz="2400" spc="-7" b="1">
                <a:solidFill>
                  <a:srgbClr val="00009A"/>
                </a:solidFill>
                <a:latin typeface="隶书"/>
                <a:cs typeface="隶书"/>
              </a:rPr>
              <a:t>p</a:t>
            </a:r>
            <a:r>
              <a:rPr dirty="0" baseline="-20833" sz="2400" b="1">
                <a:solidFill>
                  <a:srgbClr val="00009A"/>
                </a:solidFill>
                <a:latin typeface="隶书"/>
                <a:cs typeface="隶书"/>
              </a:rPr>
              <a:t>n</a:t>
            </a:r>
            <a:r>
              <a:rPr dirty="0" sz="2400" spc="-10" b="1">
                <a:solidFill>
                  <a:srgbClr val="00009A"/>
                </a:solidFill>
                <a:latin typeface="隶书"/>
                <a:cs typeface="隶书"/>
              </a:rPr>
              <a:t>} </a:t>
            </a:r>
            <a:r>
              <a:rPr dirty="0" sz="2400">
                <a:latin typeface="黑体"/>
                <a:cs typeface="黑体"/>
              </a:rPr>
              <a:t>这样一种操作称为排序。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5876" y="1967737"/>
            <a:ext cx="8763635" cy="3766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dirty="0" sz="2800" spc="20" b="1">
                <a:latin typeface="新宋体"/>
                <a:cs typeface="新宋体"/>
              </a:rPr>
              <a:t>3．一组记录的关键码为</a:t>
            </a:r>
            <a:r>
              <a:rPr dirty="0" sz="2800" spc="10" b="1">
                <a:latin typeface="新宋体"/>
                <a:cs typeface="新宋体"/>
              </a:rPr>
              <a:t>（46，79，56，38，40，84）  </a:t>
            </a:r>
            <a:r>
              <a:rPr dirty="0" sz="2800" spc="50" b="1">
                <a:latin typeface="新宋体"/>
                <a:cs typeface="新宋体"/>
              </a:rPr>
              <a:t>则利用快速排序的方法，以第一个记录为基准得到的一 </a:t>
            </a:r>
            <a:r>
              <a:rPr dirty="0" sz="2800" b="1">
                <a:latin typeface="新宋体"/>
                <a:cs typeface="新宋体"/>
              </a:rPr>
              <a:t>次划分结果为</a:t>
            </a:r>
            <a:r>
              <a:rPr dirty="0" sz="2800" spc="-10" b="1">
                <a:latin typeface="新宋体"/>
                <a:cs typeface="新宋体"/>
              </a:rPr>
              <a:t>（</a:t>
            </a:r>
            <a:r>
              <a:rPr dirty="0" sz="2800" spc="15" b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）。【燕山大</a:t>
            </a:r>
            <a:r>
              <a:rPr dirty="0" sz="2800" spc="-10" b="1">
                <a:latin typeface="新宋体"/>
                <a:cs typeface="新宋体"/>
              </a:rPr>
              <a:t>学</a:t>
            </a:r>
            <a:r>
              <a:rPr dirty="0" sz="2800" spc="-5" b="1">
                <a:latin typeface="新宋体"/>
                <a:cs typeface="新宋体"/>
              </a:rPr>
              <a:t> 2001</a:t>
            </a:r>
            <a:r>
              <a:rPr dirty="0" sz="2800" spc="15" b="1">
                <a:latin typeface="新宋体"/>
                <a:cs typeface="新宋体"/>
              </a:rPr>
              <a:t> </a:t>
            </a:r>
            <a:r>
              <a:rPr dirty="0" sz="2800" spc="-10" b="1">
                <a:latin typeface="新宋体"/>
                <a:cs typeface="新宋体"/>
              </a:rPr>
              <a:t>】</a:t>
            </a:r>
            <a:endParaRPr sz="2800">
              <a:latin typeface="新宋体"/>
              <a:cs typeface="新宋体"/>
            </a:endParaRPr>
          </a:p>
          <a:p>
            <a:pPr marL="279400">
              <a:lnSpc>
                <a:spcPct val="100000"/>
              </a:lnSpc>
              <a:spcBef>
                <a:spcPts val="894"/>
              </a:spcBef>
            </a:pPr>
            <a:r>
              <a:rPr dirty="0" sz="2800" b="1">
                <a:latin typeface="新宋体"/>
                <a:cs typeface="新宋体"/>
              </a:rPr>
              <a:t>A．(38,40,46,56,79,84)</a:t>
            </a:r>
            <a:endParaRPr sz="2800">
              <a:latin typeface="新宋体"/>
              <a:cs typeface="新宋体"/>
            </a:endParaRPr>
          </a:p>
          <a:p>
            <a:pPr marL="279400">
              <a:lnSpc>
                <a:spcPct val="100000"/>
              </a:lnSpc>
              <a:spcBef>
                <a:spcPts val="1680"/>
              </a:spcBef>
            </a:pPr>
            <a:r>
              <a:rPr dirty="0" sz="2800" spc="-5" b="1">
                <a:latin typeface="新宋体"/>
                <a:cs typeface="新宋体"/>
              </a:rPr>
              <a:t>B.</a:t>
            </a:r>
            <a:r>
              <a:rPr dirty="0" sz="2800" spc="-90" b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(40,38,46,79,56,84)</a:t>
            </a:r>
            <a:endParaRPr sz="2800">
              <a:latin typeface="新宋体"/>
              <a:cs typeface="新宋体"/>
            </a:endParaRPr>
          </a:p>
          <a:p>
            <a:pPr marL="279400">
              <a:lnSpc>
                <a:spcPct val="100000"/>
              </a:lnSpc>
              <a:spcBef>
                <a:spcPts val="1680"/>
              </a:spcBef>
            </a:pPr>
            <a:r>
              <a:rPr dirty="0" sz="2800" b="1">
                <a:latin typeface="新宋体"/>
                <a:cs typeface="新宋体"/>
              </a:rPr>
              <a:t>C．(40,38,46,56,79,84)</a:t>
            </a:r>
            <a:endParaRPr sz="2800">
              <a:latin typeface="新宋体"/>
              <a:cs typeface="新宋体"/>
            </a:endParaRPr>
          </a:p>
          <a:p>
            <a:pPr marL="279400">
              <a:lnSpc>
                <a:spcPct val="100000"/>
              </a:lnSpc>
              <a:spcBef>
                <a:spcPts val="1680"/>
              </a:spcBef>
            </a:pPr>
            <a:r>
              <a:rPr dirty="0" sz="2800" spc="-5" b="1">
                <a:latin typeface="新宋体"/>
                <a:cs typeface="新宋体"/>
              </a:rPr>
              <a:t>D.</a:t>
            </a:r>
            <a:r>
              <a:rPr dirty="0" sz="2800" spc="-90" b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(40,38,46,84,56,79)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012190"/>
            <a:ext cx="27806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黑体"/>
                <a:cs typeface="黑体"/>
              </a:rPr>
              <a:t>8.4</a:t>
            </a:r>
            <a:r>
              <a:rPr dirty="0" sz="3600" spc="-80">
                <a:latin typeface="黑体"/>
                <a:cs typeface="黑体"/>
              </a:rPr>
              <a:t> </a:t>
            </a:r>
            <a:r>
              <a:rPr dirty="0" sz="3600" spc="-5">
                <a:latin typeface="黑体"/>
                <a:cs typeface="黑体"/>
              </a:rPr>
              <a:t>选择排序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189" y="1930089"/>
            <a:ext cx="8155940" cy="4082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8200"/>
              </a:lnSpc>
              <a:spcBef>
                <a:spcPts val="100"/>
              </a:spcBef>
            </a:pPr>
            <a:r>
              <a:rPr dirty="0" sz="2600" spc="-10" b="1">
                <a:solidFill>
                  <a:srgbClr val="CC0000"/>
                </a:solidFill>
                <a:latin typeface="宋体"/>
                <a:cs typeface="宋体"/>
              </a:rPr>
              <a:t>基本思想：</a:t>
            </a:r>
            <a:r>
              <a:rPr dirty="0" sz="2600" spc="-5" b="1">
                <a:latin typeface="宋体"/>
                <a:cs typeface="宋体"/>
              </a:rPr>
              <a:t>每一趟在后面</a:t>
            </a:r>
            <a:r>
              <a:rPr dirty="0" sz="2750" spc="-80" b="1" i="1">
                <a:latin typeface="宋体"/>
                <a:cs typeface="宋体"/>
              </a:rPr>
              <a:t>n-i+1</a:t>
            </a:r>
            <a:r>
              <a:rPr dirty="0" sz="2600" b="1">
                <a:latin typeface="宋体"/>
                <a:cs typeface="宋体"/>
              </a:rPr>
              <a:t>个待排记录中选取关键字 </a:t>
            </a:r>
            <a:r>
              <a:rPr dirty="0" sz="2600" spc="-5" b="1">
                <a:latin typeface="宋体"/>
                <a:cs typeface="宋体"/>
              </a:rPr>
              <a:t>最小的记录作为有序序列中的</a:t>
            </a:r>
            <a:r>
              <a:rPr dirty="0" sz="2600" b="1">
                <a:latin typeface="宋体"/>
                <a:cs typeface="宋体"/>
              </a:rPr>
              <a:t>第</a:t>
            </a:r>
            <a:r>
              <a:rPr dirty="0" sz="2750" spc="-75" b="1" i="1">
                <a:latin typeface="宋体"/>
                <a:cs typeface="宋体"/>
              </a:rPr>
              <a:t>i</a:t>
            </a:r>
            <a:r>
              <a:rPr dirty="0" sz="2600" spc="-5" b="1">
                <a:latin typeface="宋体"/>
                <a:cs typeface="宋体"/>
              </a:rPr>
              <a:t>个记录。</a:t>
            </a:r>
            <a:endParaRPr sz="2600">
              <a:latin typeface="宋体"/>
              <a:cs typeface="宋体"/>
            </a:endParaRPr>
          </a:p>
          <a:p>
            <a:pPr marL="1137920">
              <a:lnSpc>
                <a:spcPct val="100000"/>
              </a:lnSpc>
              <a:spcBef>
                <a:spcPts val="1775"/>
              </a:spcBef>
            </a:pPr>
            <a:r>
              <a:rPr dirty="0" sz="2800" b="1">
                <a:latin typeface="黑体"/>
                <a:cs typeface="黑体"/>
              </a:rPr>
              <a:t>选择排序有多种具体实现算法：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2323465" indent="-47434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2323465" algn="l"/>
                <a:tab pos="2324100" algn="l"/>
              </a:tabLst>
            </a:pPr>
            <a:r>
              <a:rPr dirty="0" u="heavy" sz="2800" b="1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黑体"/>
                <a:cs typeface="黑体"/>
              </a:rPr>
              <a:t>简单选择排序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AutoNum type="arabicParenR"/>
            </a:pPr>
            <a:endParaRPr sz="2400">
              <a:latin typeface="Times New Roman"/>
              <a:cs typeface="Times New Roman"/>
            </a:endParaRPr>
          </a:p>
          <a:p>
            <a:pPr marL="2323465" indent="-47434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2323465" algn="l"/>
                <a:tab pos="2324100" algn="l"/>
              </a:tabLst>
            </a:pPr>
            <a:r>
              <a:rPr dirty="0" u="heavy" sz="2800" b="1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黑体"/>
                <a:cs typeface="黑体"/>
              </a:rPr>
              <a:t>锦标赛排序</a:t>
            </a:r>
            <a:endParaRPr sz="2800">
              <a:latin typeface="黑体"/>
              <a:cs typeface="黑体"/>
            </a:endParaRPr>
          </a:p>
          <a:p>
            <a:pPr marL="2323465" indent="-474345">
              <a:lnSpc>
                <a:spcPct val="100000"/>
              </a:lnSpc>
              <a:spcBef>
                <a:spcPts val="2690"/>
              </a:spcBef>
              <a:buClr>
                <a:srgbClr val="000000"/>
              </a:buClr>
              <a:buAutoNum type="arabicParenR"/>
              <a:tabLst>
                <a:tab pos="2323465" algn="l"/>
                <a:tab pos="2324100" algn="l"/>
              </a:tabLst>
            </a:pPr>
            <a:r>
              <a:rPr dirty="0" u="heavy" sz="2800" b="1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黑体"/>
                <a:cs typeface="黑体"/>
              </a:rPr>
              <a:t>堆排序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7994" y="992377"/>
            <a:ext cx="30841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1）</a:t>
            </a:r>
            <a:r>
              <a:rPr dirty="0" sz="3200" spc="-10">
                <a:latin typeface="黑体"/>
                <a:cs typeface="黑体"/>
              </a:rPr>
              <a:t>简单选择排序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7910" y="1994407"/>
            <a:ext cx="8180070" cy="389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105" b="1">
                <a:solidFill>
                  <a:srgbClr val="CC0000"/>
                </a:solidFill>
                <a:latin typeface="宋体"/>
                <a:cs typeface="宋体"/>
              </a:rPr>
              <a:t>算法思想</a:t>
            </a:r>
            <a:r>
              <a:rPr dirty="0" sz="2800" spc="10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800" spc="105" b="1">
                <a:latin typeface="宋体"/>
                <a:cs typeface="宋体"/>
              </a:rPr>
              <a:t>每经过一趟比较就找出一个最小值，与 </a:t>
            </a:r>
            <a:r>
              <a:rPr dirty="0" sz="2800" spc="-5" b="1">
                <a:latin typeface="宋体"/>
                <a:cs typeface="宋体"/>
              </a:rPr>
              <a:t>待排序列最前面的位置互换即可。</a:t>
            </a:r>
            <a:endParaRPr sz="2800">
              <a:latin typeface="宋体"/>
              <a:cs typeface="宋体"/>
            </a:endParaRPr>
          </a:p>
          <a:p>
            <a:pPr algn="just" marL="12700" marR="17145">
              <a:lnSpc>
                <a:spcPts val="2880"/>
              </a:lnSpc>
              <a:spcBef>
                <a:spcPts val="90"/>
              </a:spcBef>
            </a:pP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——首先，在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n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个记录中选择最小者放到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r[1]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位置；然后，从 剩余的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n-1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个记录中选择最小者放到</a:t>
            </a:r>
            <a:r>
              <a:rPr dirty="0" sz="2400" spc="5" b="1">
                <a:solidFill>
                  <a:srgbClr val="0000CC"/>
                </a:solidFill>
                <a:latin typeface="宋体"/>
                <a:cs typeface="宋体"/>
              </a:rPr>
              <a:t>r[2]</a:t>
            </a:r>
            <a:r>
              <a:rPr dirty="0" sz="2400" b="1">
                <a:solidFill>
                  <a:srgbClr val="0000CC"/>
                </a:solidFill>
                <a:latin typeface="宋体"/>
                <a:cs typeface="宋体"/>
              </a:rPr>
              <a:t>位置；…如此进行下 去，直到全部有序为止。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优点：</a:t>
            </a:r>
            <a:r>
              <a:rPr dirty="0" sz="2800" spc="-5" b="1">
                <a:latin typeface="宋体"/>
                <a:cs typeface="宋体"/>
              </a:rPr>
              <a:t>实现简单</a:t>
            </a:r>
            <a:endParaRPr sz="2800">
              <a:latin typeface="宋体"/>
              <a:cs typeface="宋体"/>
            </a:endParaRPr>
          </a:p>
          <a:p>
            <a:pPr marL="12700" marR="3518535">
              <a:lnSpc>
                <a:spcPct val="150000"/>
              </a:lnSpc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缺点：</a:t>
            </a:r>
            <a:r>
              <a:rPr dirty="0" sz="2800" spc="-5" b="1">
                <a:latin typeface="宋体"/>
                <a:cs typeface="宋体"/>
              </a:rPr>
              <a:t>每趟只能确定一个元素 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前提：</a:t>
            </a:r>
            <a:r>
              <a:rPr dirty="0" sz="2800" spc="-5" b="1">
                <a:latin typeface="宋体"/>
                <a:cs typeface="宋体"/>
              </a:rPr>
              <a:t>顺序存储结构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1721611"/>
            <a:ext cx="707517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CC0000"/>
                </a:solidFill>
                <a:latin typeface="黑体"/>
                <a:cs typeface="黑体"/>
              </a:rPr>
              <a:t>例：</a:t>
            </a:r>
            <a:r>
              <a:rPr dirty="0" spc="-5"/>
              <a:t>关键字序列</a:t>
            </a:r>
            <a:r>
              <a:rPr dirty="0">
                <a:latin typeface="Verdana"/>
                <a:cs typeface="Verdana"/>
              </a:rPr>
              <a:t>T=</a:t>
            </a:r>
            <a:r>
              <a:rPr dirty="0" spc="-35">
                <a:latin typeface="Verdana"/>
                <a:cs typeface="Verdana"/>
              </a:rPr>
              <a:t> </a:t>
            </a:r>
            <a:r>
              <a:rPr dirty="0"/>
              <a:t>（</a:t>
            </a:r>
            <a:r>
              <a:rPr dirty="0">
                <a:latin typeface="Verdana"/>
                <a:cs typeface="Verdana"/>
              </a:rPr>
              <a:t>21</a:t>
            </a:r>
            <a:r>
              <a:rPr dirty="0"/>
              <a:t>，</a:t>
            </a:r>
            <a:r>
              <a:rPr dirty="0">
                <a:latin typeface="Verdana"/>
                <a:cs typeface="Verdana"/>
              </a:rPr>
              <a:t>25</a:t>
            </a:r>
            <a:r>
              <a:rPr dirty="0"/>
              <a:t>，</a:t>
            </a:r>
            <a:r>
              <a:rPr dirty="0">
                <a:latin typeface="Verdana"/>
                <a:cs typeface="Verdana"/>
              </a:rPr>
              <a:t>49</a:t>
            </a:r>
            <a:r>
              <a:rPr dirty="0"/>
              <a:t>，</a:t>
            </a:r>
            <a:r>
              <a:rPr dirty="0">
                <a:latin typeface="Verdana"/>
                <a:cs typeface="Verdana"/>
              </a:rPr>
              <a:t>25*</a:t>
            </a:r>
            <a:r>
              <a:rPr dirty="0"/>
              <a:t>，</a:t>
            </a:r>
            <a:r>
              <a:rPr dirty="0">
                <a:latin typeface="Verdana"/>
                <a:cs typeface="Verdana"/>
              </a:rPr>
              <a:t>16</a:t>
            </a:r>
            <a:r>
              <a:rPr dirty="0"/>
              <a:t>，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258" y="2139950"/>
            <a:ext cx="6278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Verdana"/>
                <a:cs typeface="Verdana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），</a:t>
            </a:r>
            <a:r>
              <a:rPr dirty="0" sz="2400" b="1">
                <a:latin typeface="宋体"/>
                <a:cs typeface="宋体"/>
              </a:rPr>
              <a:t>请给出简单选择排序的具体实现过程。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9202" y="3172612"/>
            <a:ext cx="5143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原始序列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spc="-60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08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0308" y="3613784"/>
            <a:ext cx="400050" cy="2480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0811" y="3465829"/>
            <a:ext cx="4754880" cy="276860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1231265" algn="l"/>
              </a:tabLst>
            </a:pP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400" b="1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趟	</a:t>
            </a: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21</a:t>
            </a:r>
            <a:endParaRPr sz="2400">
              <a:latin typeface="Times New Roman"/>
              <a:cs typeface="Times New Roman"/>
            </a:endParaRPr>
          </a:p>
          <a:p>
            <a:pPr algn="just" marL="12700" marR="3971290">
              <a:lnSpc>
                <a:spcPct val="150000"/>
              </a:lnSpc>
            </a:pP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第</a:t>
            </a:r>
            <a:r>
              <a:rPr dirty="0" sz="2400" spc="-10" b="1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趟 第</a:t>
            </a:r>
            <a:r>
              <a:rPr dirty="0" sz="2400" spc="-10" b="1">
                <a:solidFill>
                  <a:srgbClr val="008000"/>
                </a:solidFill>
                <a:latin typeface="Times New Roman"/>
                <a:cs typeface="Times New Roman"/>
              </a:rPr>
              <a:t>3</a:t>
            </a: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趟 第</a:t>
            </a:r>
            <a:r>
              <a:rPr dirty="0" sz="2400" spc="-10" b="1">
                <a:solidFill>
                  <a:srgbClr val="008000"/>
                </a:solidFill>
                <a:latin typeface="Times New Roman"/>
                <a:cs typeface="Times New Roman"/>
              </a:rPr>
              <a:t>4</a:t>
            </a: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趟 第</a:t>
            </a:r>
            <a:r>
              <a:rPr dirty="0" sz="2400" spc="-10" b="1">
                <a:solidFill>
                  <a:srgbClr val="008000"/>
                </a:solidFill>
                <a:latin typeface="Times New Roman"/>
                <a:cs typeface="Times New Roman"/>
              </a:rPr>
              <a:t>5</a:t>
            </a:r>
            <a:r>
              <a:rPr dirty="0" sz="2400" spc="-10" b="1">
                <a:solidFill>
                  <a:srgbClr val="008000"/>
                </a:solidFill>
                <a:latin typeface="新宋体"/>
                <a:cs typeface="新宋体"/>
              </a:rPr>
              <a:t>趟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0926" y="4014470"/>
            <a:ext cx="1019175" cy="221996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16,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16,</a:t>
            </a:r>
            <a:endParaRPr sz="24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b="1">
                <a:latin typeface="Times New Roman"/>
                <a:cs typeface="Times New Roman"/>
              </a:rPr>
              <a:t>16,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1589" y="4014470"/>
            <a:ext cx="2316480" cy="221996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21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400" spc="-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4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6600" y="2298713"/>
            <a:ext cx="1931035" cy="902969"/>
          </a:xfrm>
          <a:custGeom>
            <a:avLst/>
            <a:gdLst/>
            <a:ahLst/>
            <a:cxnLst/>
            <a:rect l="l" t="t" r="r" b="b"/>
            <a:pathLst>
              <a:path w="1931034" h="902969">
                <a:moveTo>
                  <a:pt x="1930908" y="655560"/>
                </a:moveTo>
                <a:lnTo>
                  <a:pt x="1930908" y="132828"/>
                </a:lnTo>
                <a:lnTo>
                  <a:pt x="1929383" y="119112"/>
                </a:lnTo>
                <a:lnTo>
                  <a:pt x="1914144" y="73392"/>
                </a:lnTo>
                <a:lnTo>
                  <a:pt x="1889760" y="41388"/>
                </a:lnTo>
                <a:lnTo>
                  <a:pt x="1857756" y="17004"/>
                </a:lnTo>
                <a:lnTo>
                  <a:pt x="1819503" y="3235"/>
                </a:lnTo>
                <a:lnTo>
                  <a:pt x="1798320" y="240"/>
                </a:lnTo>
                <a:lnTo>
                  <a:pt x="1790700" y="245"/>
                </a:lnTo>
                <a:lnTo>
                  <a:pt x="1741024" y="524"/>
                </a:lnTo>
                <a:lnTo>
                  <a:pt x="1690580" y="759"/>
                </a:lnTo>
                <a:lnTo>
                  <a:pt x="1640129" y="947"/>
                </a:lnTo>
                <a:lnTo>
                  <a:pt x="1589673" y="1093"/>
                </a:lnTo>
                <a:lnTo>
                  <a:pt x="1539211" y="1199"/>
                </a:lnTo>
                <a:lnTo>
                  <a:pt x="1337317" y="1292"/>
                </a:lnTo>
                <a:lnTo>
                  <a:pt x="1236347" y="1183"/>
                </a:lnTo>
                <a:lnTo>
                  <a:pt x="1135368" y="1005"/>
                </a:lnTo>
                <a:lnTo>
                  <a:pt x="731412" y="106"/>
                </a:lnTo>
                <a:lnTo>
                  <a:pt x="394716" y="0"/>
                </a:lnTo>
                <a:lnTo>
                  <a:pt x="319278" y="158"/>
                </a:lnTo>
                <a:lnTo>
                  <a:pt x="277090" y="283"/>
                </a:lnTo>
                <a:lnTo>
                  <a:pt x="226631" y="475"/>
                </a:lnTo>
                <a:lnTo>
                  <a:pt x="176177" y="714"/>
                </a:lnTo>
                <a:lnTo>
                  <a:pt x="125730" y="1002"/>
                </a:lnTo>
                <a:lnTo>
                  <a:pt x="67997" y="19832"/>
                </a:lnTo>
                <a:lnTo>
                  <a:pt x="36499" y="46370"/>
                </a:lnTo>
                <a:lnTo>
                  <a:pt x="13612" y="80704"/>
                </a:lnTo>
                <a:lnTo>
                  <a:pt x="2285" y="119112"/>
                </a:lnTo>
                <a:lnTo>
                  <a:pt x="761" y="125970"/>
                </a:lnTo>
                <a:lnTo>
                  <a:pt x="761" y="132828"/>
                </a:lnTo>
                <a:lnTo>
                  <a:pt x="0" y="139686"/>
                </a:lnTo>
                <a:lnTo>
                  <a:pt x="0" y="647940"/>
                </a:lnTo>
                <a:lnTo>
                  <a:pt x="7415" y="692053"/>
                </a:lnTo>
                <a:lnTo>
                  <a:pt x="25908" y="727802"/>
                </a:lnTo>
                <a:lnTo>
                  <a:pt x="25908" y="134352"/>
                </a:lnTo>
                <a:lnTo>
                  <a:pt x="26670" y="128256"/>
                </a:lnTo>
                <a:lnTo>
                  <a:pt x="26670" y="122922"/>
                </a:lnTo>
                <a:lnTo>
                  <a:pt x="28194" y="116826"/>
                </a:lnTo>
                <a:lnTo>
                  <a:pt x="28194" y="117588"/>
                </a:lnTo>
                <a:lnTo>
                  <a:pt x="28956" y="114540"/>
                </a:lnTo>
                <a:lnTo>
                  <a:pt x="28956" y="111492"/>
                </a:lnTo>
                <a:lnTo>
                  <a:pt x="30480" y="107936"/>
                </a:lnTo>
                <a:lnTo>
                  <a:pt x="30480" y="106920"/>
                </a:lnTo>
                <a:lnTo>
                  <a:pt x="34290" y="96760"/>
                </a:lnTo>
                <a:lnTo>
                  <a:pt x="34290" y="96252"/>
                </a:lnTo>
                <a:lnTo>
                  <a:pt x="39623" y="84822"/>
                </a:lnTo>
                <a:lnTo>
                  <a:pt x="39623" y="86346"/>
                </a:lnTo>
                <a:lnTo>
                  <a:pt x="44957" y="77012"/>
                </a:lnTo>
                <a:lnTo>
                  <a:pt x="44957" y="76440"/>
                </a:lnTo>
                <a:lnTo>
                  <a:pt x="52577" y="66534"/>
                </a:lnTo>
                <a:lnTo>
                  <a:pt x="52577" y="67144"/>
                </a:lnTo>
                <a:lnTo>
                  <a:pt x="58674" y="59829"/>
                </a:lnTo>
                <a:lnTo>
                  <a:pt x="58674" y="59676"/>
                </a:lnTo>
                <a:lnTo>
                  <a:pt x="59436" y="58914"/>
                </a:lnTo>
                <a:lnTo>
                  <a:pt x="67818" y="51294"/>
                </a:lnTo>
                <a:lnTo>
                  <a:pt x="67818" y="51529"/>
                </a:lnTo>
                <a:lnTo>
                  <a:pt x="75437" y="46253"/>
                </a:lnTo>
                <a:lnTo>
                  <a:pt x="75437" y="45960"/>
                </a:lnTo>
                <a:lnTo>
                  <a:pt x="86105" y="39102"/>
                </a:lnTo>
                <a:lnTo>
                  <a:pt x="86105" y="39483"/>
                </a:lnTo>
                <a:lnTo>
                  <a:pt x="96012" y="34530"/>
                </a:lnTo>
                <a:lnTo>
                  <a:pt x="96012" y="34987"/>
                </a:lnTo>
                <a:lnTo>
                  <a:pt x="105918" y="31025"/>
                </a:lnTo>
                <a:lnTo>
                  <a:pt x="105918" y="30720"/>
                </a:lnTo>
                <a:lnTo>
                  <a:pt x="111252" y="29387"/>
                </a:lnTo>
                <a:lnTo>
                  <a:pt x="111252" y="29196"/>
                </a:lnTo>
                <a:lnTo>
                  <a:pt x="117348" y="27672"/>
                </a:lnTo>
                <a:lnTo>
                  <a:pt x="117348" y="28244"/>
                </a:lnTo>
                <a:lnTo>
                  <a:pt x="121920" y="27101"/>
                </a:lnTo>
                <a:lnTo>
                  <a:pt x="121920" y="26910"/>
                </a:lnTo>
                <a:lnTo>
                  <a:pt x="128016" y="26233"/>
                </a:lnTo>
                <a:lnTo>
                  <a:pt x="134874" y="26053"/>
                </a:lnTo>
                <a:lnTo>
                  <a:pt x="140208" y="25386"/>
                </a:lnTo>
                <a:lnTo>
                  <a:pt x="1791462" y="25471"/>
                </a:lnTo>
                <a:lnTo>
                  <a:pt x="1796795" y="26064"/>
                </a:lnTo>
                <a:lnTo>
                  <a:pt x="1802892" y="26148"/>
                </a:lnTo>
                <a:lnTo>
                  <a:pt x="1808988" y="26910"/>
                </a:lnTo>
                <a:lnTo>
                  <a:pt x="1808988" y="27101"/>
                </a:lnTo>
                <a:lnTo>
                  <a:pt x="1813560" y="28244"/>
                </a:lnTo>
                <a:lnTo>
                  <a:pt x="1813560" y="27672"/>
                </a:lnTo>
                <a:lnTo>
                  <a:pt x="1825752" y="30720"/>
                </a:lnTo>
                <a:lnTo>
                  <a:pt x="1825752" y="31292"/>
                </a:lnTo>
                <a:lnTo>
                  <a:pt x="1834895" y="34721"/>
                </a:lnTo>
                <a:lnTo>
                  <a:pt x="1834895" y="34530"/>
                </a:lnTo>
                <a:lnTo>
                  <a:pt x="1844802" y="39153"/>
                </a:lnTo>
                <a:lnTo>
                  <a:pt x="1846326" y="39864"/>
                </a:lnTo>
                <a:lnTo>
                  <a:pt x="1846326" y="40082"/>
                </a:lnTo>
                <a:lnTo>
                  <a:pt x="1854708" y="45470"/>
                </a:lnTo>
                <a:lnTo>
                  <a:pt x="1854708" y="45198"/>
                </a:lnTo>
                <a:lnTo>
                  <a:pt x="1864614" y="52056"/>
                </a:lnTo>
                <a:lnTo>
                  <a:pt x="1864614" y="52691"/>
                </a:lnTo>
                <a:lnTo>
                  <a:pt x="1871472" y="58978"/>
                </a:lnTo>
                <a:lnTo>
                  <a:pt x="1872233" y="59676"/>
                </a:lnTo>
                <a:lnTo>
                  <a:pt x="1879092" y="67227"/>
                </a:lnTo>
                <a:lnTo>
                  <a:pt x="1879092" y="66534"/>
                </a:lnTo>
                <a:lnTo>
                  <a:pt x="1885950" y="76440"/>
                </a:lnTo>
                <a:lnTo>
                  <a:pt x="1885950" y="76864"/>
                </a:lnTo>
                <a:lnTo>
                  <a:pt x="1891283" y="85161"/>
                </a:lnTo>
                <a:lnTo>
                  <a:pt x="1891283" y="84822"/>
                </a:lnTo>
                <a:lnTo>
                  <a:pt x="1892045" y="86346"/>
                </a:lnTo>
                <a:lnTo>
                  <a:pt x="1896618" y="96252"/>
                </a:lnTo>
                <a:lnTo>
                  <a:pt x="1896618" y="96760"/>
                </a:lnTo>
                <a:lnTo>
                  <a:pt x="1900427" y="106920"/>
                </a:lnTo>
                <a:lnTo>
                  <a:pt x="1900427" y="106158"/>
                </a:lnTo>
                <a:lnTo>
                  <a:pt x="1901952" y="111492"/>
                </a:lnTo>
                <a:lnTo>
                  <a:pt x="1903476" y="117588"/>
                </a:lnTo>
                <a:lnTo>
                  <a:pt x="1903476" y="119874"/>
                </a:lnTo>
                <a:lnTo>
                  <a:pt x="1904238" y="122922"/>
                </a:lnTo>
                <a:lnTo>
                  <a:pt x="1904238" y="122160"/>
                </a:lnTo>
                <a:lnTo>
                  <a:pt x="1905000" y="129018"/>
                </a:lnTo>
                <a:lnTo>
                  <a:pt x="1905000" y="727842"/>
                </a:lnTo>
                <a:lnTo>
                  <a:pt x="1909610" y="722542"/>
                </a:lnTo>
                <a:lnTo>
                  <a:pt x="1926336" y="682992"/>
                </a:lnTo>
                <a:lnTo>
                  <a:pt x="1929383" y="669276"/>
                </a:lnTo>
                <a:lnTo>
                  <a:pt x="1930908" y="655560"/>
                </a:lnTo>
                <a:close/>
              </a:path>
              <a:path w="1931034" h="902969">
                <a:moveTo>
                  <a:pt x="29718" y="676896"/>
                </a:moveTo>
                <a:lnTo>
                  <a:pt x="28194" y="670800"/>
                </a:lnTo>
                <a:lnTo>
                  <a:pt x="28194" y="671562"/>
                </a:lnTo>
                <a:lnTo>
                  <a:pt x="26670" y="665466"/>
                </a:lnTo>
                <a:lnTo>
                  <a:pt x="26670" y="660132"/>
                </a:lnTo>
                <a:lnTo>
                  <a:pt x="25908" y="653274"/>
                </a:lnTo>
                <a:lnTo>
                  <a:pt x="25908" y="727802"/>
                </a:lnTo>
                <a:lnTo>
                  <a:pt x="27350" y="730591"/>
                </a:lnTo>
                <a:lnTo>
                  <a:pt x="28956" y="732206"/>
                </a:lnTo>
                <a:lnTo>
                  <a:pt x="28956" y="676134"/>
                </a:lnTo>
                <a:lnTo>
                  <a:pt x="29718" y="676896"/>
                </a:lnTo>
                <a:close/>
              </a:path>
              <a:path w="1931034" h="902969">
                <a:moveTo>
                  <a:pt x="27432" y="122160"/>
                </a:moveTo>
                <a:lnTo>
                  <a:pt x="26670" y="122922"/>
                </a:lnTo>
                <a:lnTo>
                  <a:pt x="26670" y="129018"/>
                </a:lnTo>
                <a:lnTo>
                  <a:pt x="27432" y="122160"/>
                </a:lnTo>
                <a:close/>
              </a:path>
              <a:path w="1931034" h="902969">
                <a:moveTo>
                  <a:pt x="27432" y="666228"/>
                </a:moveTo>
                <a:lnTo>
                  <a:pt x="26670" y="659370"/>
                </a:lnTo>
                <a:lnTo>
                  <a:pt x="26670" y="665466"/>
                </a:lnTo>
                <a:lnTo>
                  <a:pt x="27432" y="666228"/>
                </a:lnTo>
                <a:close/>
              </a:path>
              <a:path w="1931034" h="902969">
                <a:moveTo>
                  <a:pt x="29718" y="111492"/>
                </a:moveTo>
                <a:lnTo>
                  <a:pt x="28956" y="111492"/>
                </a:lnTo>
                <a:lnTo>
                  <a:pt x="28956" y="114540"/>
                </a:lnTo>
                <a:lnTo>
                  <a:pt x="29718" y="111492"/>
                </a:lnTo>
                <a:close/>
              </a:path>
              <a:path w="1931034" h="902969">
                <a:moveTo>
                  <a:pt x="31242" y="682230"/>
                </a:moveTo>
                <a:lnTo>
                  <a:pt x="28956" y="676134"/>
                </a:lnTo>
                <a:lnTo>
                  <a:pt x="28956" y="732206"/>
                </a:lnTo>
                <a:lnTo>
                  <a:pt x="30480" y="733738"/>
                </a:lnTo>
                <a:lnTo>
                  <a:pt x="30480" y="681468"/>
                </a:lnTo>
                <a:lnTo>
                  <a:pt x="31242" y="682230"/>
                </a:lnTo>
                <a:close/>
              </a:path>
              <a:path w="1931034" h="902969">
                <a:moveTo>
                  <a:pt x="31242" y="106158"/>
                </a:moveTo>
                <a:lnTo>
                  <a:pt x="30480" y="106920"/>
                </a:lnTo>
                <a:lnTo>
                  <a:pt x="30480" y="107936"/>
                </a:lnTo>
                <a:lnTo>
                  <a:pt x="31242" y="106158"/>
                </a:lnTo>
                <a:close/>
              </a:path>
              <a:path w="1931034" h="902969">
                <a:moveTo>
                  <a:pt x="35052" y="692898"/>
                </a:moveTo>
                <a:lnTo>
                  <a:pt x="30480" y="681468"/>
                </a:lnTo>
                <a:lnTo>
                  <a:pt x="30480" y="733738"/>
                </a:lnTo>
                <a:lnTo>
                  <a:pt x="34290" y="737571"/>
                </a:lnTo>
                <a:lnTo>
                  <a:pt x="34290" y="692136"/>
                </a:lnTo>
                <a:lnTo>
                  <a:pt x="35052" y="692898"/>
                </a:lnTo>
                <a:close/>
              </a:path>
              <a:path w="1931034" h="902969">
                <a:moveTo>
                  <a:pt x="35052" y="94728"/>
                </a:moveTo>
                <a:lnTo>
                  <a:pt x="34290" y="96252"/>
                </a:lnTo>
                <a:lnTo>
                  <a:pt x="34290" y="96760"/>
                </a:lnTo>
                <a:lnTo>
                  <a:pt x="35052" y="94728"/>
                </a:lnTo>
                <a:close/>
              </a:path>
              <a:path w="1931034" h="902969">
                <a:moveTo>
                  <a:pt x="45720" y="749068"/>
                </a:moveTo>
                <a:lnTo>
                  <a:pt x="45720" y="712710"/>
                </a:lnTo>
                <a:lnTo>
                  <a:pt x="39624" y="702042"/>
                </a:lnTo>
                <a:lnTo>
                  <a:pt x="39624" y="702804"/>
                </a:lnTo>
                <a:lnTo>
                  <a:pt x="34290" y="692136"/>
                </a:lnTo>
                <a:lnTo>
                  <a:pt x="34290" y="737571"/>
                </a:lnTo>
                <a:lnTo>
                  <a:pt x="45720" y="749068"/>
                </a:lnTo>
                <a:close/>
              </a:path>
              <a:path w="1931034" h="902969">
                <a:moveTo>
                  <a:pt x="45719" y="75678"/>
                </a:moveTo>
                <a:lnTo>
                  <a:pt x="44957" y="76440"/>
                </a:lnTo>
                <a:lnTo>
                  <a:pt x="44957" y="77012"/>
                </a:lnTo>
                <a:lnTo>
                  <a:pt x="45719" y="75678"/>
                </a:lnTo>
                <a:close/>
              </a:path>
              <a:path w="1931034" h="902969">
                <a:moveTo>
                  <a:pt x="52578" y="721092"/>
                </a:moveTo>
                <a:lnTo>
                  <a:pt x="44958" y="711186"/>
                </a:lnTo>
                <a:lnTo>
                  <a:pt x="45720" y="712710"/>
                </a:lnTo>
                <a:lnTo>
                  <a:pt x="45720" y="749068"/>
                </a:lnTo>
                <a:lnTo>
                  <a:pt x="51816" y="755199"/>
                </a:lnTo>
                <a:lnTo>
                  <a:pt x="51816" y="720330"/>
                </a:lnTo>
                <a:lnTo>
                  <a:pt x="52578" y="721092"/>
                </a:lnTo>
                <a:close/>
              </a:path>
              <a:path w="1931034" h="902969">
                <a:moveTo>
                  <a:pt x="52577" y="67144"/>
                </a:moveTo>
                <a:lnTo>
                  <a:pt x="52577" y="66534"/>
                </a:lnTo>
                <a:lnTo>
                  <a:pt x="51816" y="68058"/>
                </a:lnTo>
                <a:lnTo>
                  <a:pt x="52577" y="67144"/>
                </a:lnTo>
                <a:close/>
              </a:path>
              <a:path w="1931034" h="902969">
                <a:moveTo>
                  <a:pt x="59089" y="729059"/>
                </a:moveTo>
                <a:lnTo>
                  <a:pt x="51816" y="720330"/>
                </a:lnTo>
                <a:lnTo>
                  <a:pt x="51816" y="755199"/>
                </a:lnTo>
                <a:lnTo>
                  <a:pt x="57599" y="761017"/>
                </a:lnTo>
                <a:lnTo>
                  <a:pt x="58674" y="761571"/>
                </a:lnTo>
                <a:lnTo>
                  <a:pt x="58674" y="728712"/>
                </a:lnTo>
                <a:lnTo>
                  <a:pt x="59089" y="729059"/>
                </a:lnTo>
                <a:close/>
              </a:path>
              <a:path w="1931034" h="902969">
                <a:moveTo>
                  <a:pt x="59436" y="58914"/>
                </a:moveTo>
                <a:lnTo>
                  <a:pt x="58674" y="59676"/>
                </a:lnTo>
                <a:lnTo>
                  <a:pt x="59211" y="59183"/>
                </a:lnTo>
                <a:lnTo>
                  <a:pt x="59436" y="58914"/>
                </a:lnTo>
                <a:close/>
              </a:path>
              <a:path w="1931034" h="902969">
                <a:moveTo>
                  <a:pt x="59211" y="59183"/>
                </a:moveTo>
                <a:lnTo>
                  <a:pt x="58674" y="59676"/>
                </a:lnTo>
                <a:lnTo>
                  <a:pt x="58674" y="59829"/>
                </a:lnTo>
                <a:lnTo>
                  <a:pt x="59211" y="59183"/>
                </a:lnTo>
                <a:close/>
              </a:path>
              <a:path w="1931034" h="902969">
                <a:moveTo>
                  <a:pt x="59436" y="729474"/>
                </a:moveTo>
                <a:lnTo>
                  <a:pt x="59089" y="729059"/>
                </a:lnTo>
                <a:lnTo>
                  <a:pt x="58674" y="728712"/>
                </a:lnTo>
                <a:lnTo>
                  <a:pt x="59436" y="729474"/>
                </a:lnTo>
                <a:close/>
              </a:path>
              <a:path w="1931034" h="902969">
                <a:moveTo>
                  <a:pt x="59436" y="761964"/>
                </a:moveTo>
                <a:lnTo>
                  <a:pt x="59436" y="729474"/>
                </a:lnTo>
                <a:lnTo>
                  <a:pt x="58674" y="728712"/>
                </a:lnTo>
                <a:lnTo>
                  <a:pt x="58674" y="761571"/>
                </a:lnTo>
                <a:lnTo>
                  <a:pt x="59436" y="761964"/>
                </a:lnTo>
                <a:close/>
              </a:path>
              <a:path w="1931034" h="902969">
                <a:moveTo>
                  <a:pt x="67818" y="766286"/>
                </a:moveTo>
                <a:lnTo>
                  <a:pt x="67818" y="736332"/>
                </a:lnTo>
                <a:lnTo>
                  <a:pt x="59089" y="729059"/>
                </a:lnTo>
                <a:lnTo>
                  <a:pt x="59436" y="729474"/>
                </a:lnTo>
                <a:lnTo>
                  <a:pt x="59436" y="761964"/>
                </a:lnTo>
                <a:lnTo>
                  <a:pt x="67818" y="766286"/>
                </a:lnTo>
                <a:close/>
              </a:path>
              <a:path w="1931034" h="902969">
                <a:moveTo>
                  <a:pt x="59436" y="58978"/>
                </a:moveTo>
                <a:lnTo>
                  <a:pt x="59211" y="59183"/>
                </a:lnTo>
                <a:lnTo>
                  <a:pt x="59436" y="58978"/>
                </a:lnTo>
                <a:close/>
              </a:path>
              <a:path w="1931034" h="902969">
                <a:moveTo>
                  <a:pt x="67818" y="51529"/>
                </a:moveTo>
                <a:lnTo>
                  <a:pt x="67818" y="51294"/>
                </a:lnTo>
                <a:lnTo>
                  <a:pt x="67056" y="52056"/>
                </a:lnTo>
                <a:lnTo>
                  <a:pt x="67818" y="51529"/>
                </a:lnTo>
                <a:close/>
              </a:path>
              <a:path w="1931034" h="902969">
                <a:moveTo>
                  <a:pt x="76962" y="743190"/>
                </a:moveTo>
                <a:lnTo>
                  <a:pt x="67056" y="735570"/>
                </a:lnTo>
                <a:lnTo>
                  <a:pt x="67818" y="736332"/>
                </a:lnTo>
                <a:lnTo>
                  <a:pt x="67818" y="766286"/>
                </a:lnTo>
                <a:lnTo>
                  <a:pt x="75438" y="770215"/>
                </a:lnTo>
                <a:lnTo>
                  <a:pt x="75438" y="742428"/>
                </a:lnTo>
                <a:lnTo>
                  <a:pt x="76962" y="743190"/>
                </a:lnTo>
                <a:close/>
              </a:path>
              <a:path w="1931034" h="902969">
                <a:moveTo>
                  <a:pt x="76961" y="45198"/>
                </a:moveTo>
                <a:lnTo>
                  <a:pt x="75437" y="45960"/>
                </a:lnTo>
                <a:lnTo>
                  <a:pt x="75437" y="46253"/>
                </a:lnTo>
                <a:lnTo>
                  <a:pt x="76961" y="45198"/>
                </a:lnTo>
                <a:close/>
              </a:path>
              <a:path w="1931034" h="902969">
                <a:moveTo>
                  <a:pt x="86106" y="748524"/>
                </a:moveTo>
                <a:lnTo>
                  <a:pt x="75438" y="742428"/>
                </a:lnTo>
                <a:lnTo>
                  <a:pt x="75438" y="770215"/>
                </a:lnTo>
                <a:lnTo>
                  <a:pt x="85344" y="775323"/>
                </a:lnTo>
                <a:lnTo>
                  <a:pt x="85344" y="748524"/>
                </a:lnTo>
                <a:lnTo>
                  <a:pt x="86106" y="748524"/>
                </a:lnTo>
                <a:close/>
              </a:path>
              <a:path w="1931034" h="902969">
                <a:moveTo>
                  <a:pt x="86105" y="39483"/>
                </a:moveTo>
                <a:lnTo>
                  <a:pt x="86105" y="39102"/>
                </a:lnTo>
                <a:lnTo>
                  <a:pt x="85343" y="39864"/>
                </a:lnTo>
                <a:lnTo>
                  <a:pt x="86105" y="39483"/>
                </a:lnTo>
                <a:close/>
              </a:path>
              <a:path w="1931034" h="902969">
                <a:moveTo>
                  <a:pt x="96012" y="780803"/>
                </a:moveTo>
                <a:lnTo>
                  <a:pt x="96012" y="753858"/>
                </a:lnTo>
                <a:lnTo>
                  <a:pt x="85344" y="748524"/>
                </a:lnTo>
                <a:lnTo>
                  <a:pt x="85344" y="775323"/>
                </a:lnTo>
                <a:lnTo>
                  <a:pt x="95954" y="780794"/>
                </a:lnTo>
                <a:close/>
              </a:path>
              <a:path w="1931034" h="902969">
                <a:moveTo>
                  <a:pt x="96012" y="34987"/>
                </a:moveTo>
                <a:lnTo>
                  <a:pt x="96012" y="34530"/>
                </a:lnTo>
                <a:lnTo>
                  <a:pt x="95249" y="35292"/>
                </a:lnTo>
                <a:lnTo>
                  <a:pt x="96012" y="34987"/>
                </a:lnTo>
                <a:close/>
              </a:path>
              <a:path w="1931034" h="902969">
                <a:moveTo>
                  <a:pt x="106680" y="782392"/>
                </a:moveTo>
                <a:lnTo>
                  <a:pt x="106680" y="757668"/>
                </a:lnTo>
                <a:lnTo>
                  <a:pt x="95250" y="753096"/>
                </a:lnTo>
                <a:lnTo>
                  <a:pt x="96012" y="753858"/>
                </a:lnTo>
                <a:lnTo>
                  <a:pt x="96012" y="780803"/>
                </a:lnTo>
                <a:lnTo>
                  <a:pt x="106680" y="782392"/>
                </a:lnTo>
                <a:close/>
              </a:path>
              <a:path w="1931034" h="902969">
                <a:moveTo>
                  <a:pt x="106680" y="30720"/>
                </a:moveTo>
                <a:lnTo>
                  <a:pt x="105918" y="30720"/>
                </a:lnTo>
                <a:lnTo>
                  <a:pt x="105918" y="31025"/>
                </a:lnTo>
                <a:lnTo>
                  <a:pt x="106680" y="30720"/>
                </a:lnTo>
                <a:close/>
              </a:path>
              <a:path w="1931034" h="902969">
                <a:moveTo>
                  <a:pt x="112014" y="783186"/>
                </a:moveTo>
                <a:lnTo>
                  <a:pt x="112014" y="759192"/>
                </a:lnTo>
                <a:lnTo>
                  <a:pt x="105918" y="756906"/>
                </a:lnTo>
                <a:lnTo>
                  <a:pt x="106680" y="757668"/>
                </a:lnTo>
                <a:lnTo>
                  <a:pt x="106680" y="782392"/>
                </a:lnTo>
                <a:lnTo>
                  <a:pt x="112014" y="783186"/>
                </a:lnTo>
                <a:close/>
              </a:path>
              <a:path w="1931034" h="902969">
                <a:moveTo>
                  <a:pt x="112014" y="29196"/>
                </a:moveTo>
                <a:lnTo>
                  <a:pt x="111252" y="29196"/>
                </a:lnTo>
                <a:lnTo>
                  <a:pt x="111252" y="29387"/>
                </a:lnTo>
                <a:lnTo>
                  <a:pt x="112014" y="29196"/>
                </a:lnTo>
                <a:close/>
              </a:path>
              <a:path w="1931034" h="902969">
                <a:moveTo>
                  <a:pt x="117348" y="759954"/>
                </a:moveTo>
                <a:lnTo>
                  <a:pt x="111252" y="758430"/>
                </a:lnTo>
                <a:lnTo>
                  <a:pt x="112014" y="759192"/>
                </a:lnTo>
                <a:lnTo>
                  <a:pt x="112014" y="783186"/>
                </a:lnTo>
                <a:lnTo>
                  <a:pt x="116586" y="783867"/>
                </a:lnTo>
                <a:lnTo>
                  <a:pt x="116586" y="759954"/>
                </a:lnTo>
                <a:lnTo>
                  <a:pt x="117348" y="759954"/>
                </a:lnTo>
                <a:close/>
              </a:path>
              <a:path w="1931034" h="902969">
                <a:moveTo>
                  <a:pt x="117348" y="28244"/>
                </a:moveTo>
                <a:lnTo>
                  <a:pt x="117348" y="27672"/>
                </a:lnTo>
                <a:lnTo>
                  <a:pt x="116586" y="28434"/>
                </a:lnTo>
                <a:lnTo>
                  <a:pt x="117348" y="28244"/>
                </a:lnTo>
                <a:close/>
              </a:path>
              <a:path w="1931034" h="902969">
                <a:moveTo>
                  <a:pt x="390169" y="872928"/>
                </a:moveTo>
                <a:lnTo>
                  <a:pt x="338328" y="762240"/>
                </a:lnTo>
                <a:lnTo>
                  <a:pt x="134112" y="762240"/>
                </a:lnTo>
                <a:lnTo>
                  <a:pt x="128016" y="761478"/>
                </a:lnTo>
                <a:lnTo>
                  <a:pt x="116586" y="759954"/>
                </a:lnTo>
                <a:lnTo>
                  <a:pt x="116586" y="783867"/>
                </a:lnTo>
                <a:lnTo>
                  <a:pt x="140208" y="787386"/>
                </a:lnTo>
                <a:lnTo>
                  <a:pt x="319278" y="787386"/>
                </a:lnTo>
                <a:lnTo>
                  <a:pt x="319278" y="780528"/>
                </a:lnTo>
                <a:lnTo>
                  <a:pt x="330708" y="787386"/>
                </a:lnTo>
                <a:lnTo>
                  <a:pt x="330708" y="805242"/>
                </a:lnTo>
                <a:lnTo>
                  <a:pt x="375666" y="902448"/>
                </a:lnTo>
                <a:lnTo>
                  <a:pt x="379475" y="901439"/>
                </a:lnTo>
                <a:lnTo>
                  <a:pt x="379476" y="875778"/>
                </a:lnTo>
                <a:lnTo>
                  <a:pt x="390169" y="872928"/>
                </a:lnTo>
                <a:close/>
              </a:path>
              <a:path w="1931034" h="902969">
                <a:moveTo>
                  <a:pt x="122682" y="26910"/>
                </a:moveTo>
                <a:lnTo>
                  <a:pt x="121920" y="26910"/>
                </a:lnTo>
                <a:lnTo>
                  <a:pt x="121920" y="27101"/>
                </a:lnTo>
                <a:lnTo>
                  <a:pt x="122682" y="26910"/>
                </a:lnTo>
                <a:close/>
              </a:path>
              <a:path w="1931034" h="902969">
                <a:moveTo>
                  <a:pt x="128778" y="26148"/>
                </a:moveTo>
                <a:lnTo>
                  <a:pt x="128016" y="26148"/>
                </a:lnTo>
                <a:lnTo>
                  <a:pt x="128778" y="26148"/>
                </a:lnTo>
                <a:close/>
              </a:path>
              <a:path w="1931034" h="902969">
                <a:moveTo>
                  <a:pt x="128778" y="761478"/>
                </a:moveTo>
                <a:lnTo>
                  <a:pt x="128016" y="761383"/>
                </a:lnTo>
                <a:lnTo>
                  <a:pt x="128778" y="761478"/>
                </a:lnTo>
                <a:close/>
              </a:path>
              <a:path w="1931034" h="902969">
                <a:moveTo>
                  <a:pt x="134874" y="762240"/>
                </a:moveTo>
                <a:lnTo>
                  <a:pt x="134112" y="762156"/>
                </a:lnTo>
                <a:lnTo>
                  <a:pt x="134874" y="762240"/>
                </a:lnTo>
                <a:close/>
              </a:path>
              <a:path w="1931034" h="902969">
                <a:moveTo>
                  <a:pt x="330708" y="787386"/>
                </a:moveTo>
                <a:lnTo>
                  <a:pt x="319278" y="780528"/>
                </a:lnTo>
                <a:lnTo>
                  <a:pt x="322449" y="787386"/>
                </a:lnTo>
                <a:lnTo>
                  <a:pt x="330708" y="787386"/>
                </a:lnTo>
                <a:close/>
              </a:path>
              <a:path w="1931034" h="902969">
                <a:moveTo>
                  <a:pt x="322449" y="787386"/>
                </a:moveTo>
                <a:lnTo>
                  <a:pt x="319278" y="780528"/>
                </a:lnTo>
                <a:lnTo>
                  <a:pt x="319278" y="787386"/>
                </a:lnTo>
                <a:lnTo>
                  <a:pt x="322449" y="787386"/>
                </a:lnTo>
                <a:close/>
              </a:path>
              <a:path w="1931034" h="902969">
                <a:moveTo>
                  <a:pt x="330708" y="805242"/>
                </a:moveTo>
                <a:lnTo>
                  <a:pt x="330708" y="787386"/>
                </a:lnTo>
                <a:lnTo>
                  <a:pt x="322449" y="787386"/>
                </a:lnTo>
                <a:lnTo>
                  <a:pt x="330708" y="805242"/>
                </a:lnTo>
                <a:close/>
              </a:path>
              <a:path w="1931034" h="902969">
                <a:moveTo>
                  <a:pt x="394716" y="882636"/>
                </a:moveTo>
                <a:lnTo>
                  <a:pt x="390169" y="872928"/>
                </a:lnTo>
                <a:lnTo>
                  <a:pt x="379476" y="875778"/>
                </a:lnTo>
                <a:lnTo>
                  <a:pt x="394716" y="882636"/>
                </a:lnTo>
                <a:close/>
              </a:path>
              <a:path w="1931034" h="902969">
                <a:moveTo>
                  <a:pt x="394716" y="897402"/>
                </a:moveTo>
                <a:lnTo>
                  <a:pt x="394716" y="882636"/>
                </a:lnTo>
                <a:lnTo>
                  <a:pt x="379476" y="875778"/>
                </a:lnTo>
                <a:lnTo>
                  <a:pt x="379475" y="901439"/>
                </a:lnTo>
                <a:lnTo>
                  <a:pt x="394716" y="897402"/>
                </a:lnTo>
                <a:close/>
              </a:path>
              <a:path w="1931034" h="902969">
                <a:moveTo>
                  <a:pt x="1797558" y="787386"/>
                </a:moveTo>
                <a:lnTo>
                  <a:pt x="1797558" y="762240"/>
                </a:lnTo>
                <a:lnTo>
                  <a:pt x="805434" y="762240"/>
                </a:lnTo>
                <a:lnTo>
                  <a:pt x="390169" y="872928"/>
                </a:lnTo>
                <a:lnTo>
                  <a:pt x="394716" y="882636"/>
                </a:lnTo>
                <a:lnTo>
                  <a:pt x="394716" y="897402"/>
                </a:lnTo>
                <a:lnTo>
                  <a:pt x="806958" y="788194"/>
                </a:lnTo>
                <a:lnTo>
                  <a:pt x="806958" y="787386"/>
                </a:lnTo>
                <a:lnTo>
                  <a:pt x="1797558" y="787386"/>
                </a:lnTo>
                <a:close/>
              </a:path>
              <a:path w="1931034" h="902969">
                <a:moveTo>
                  <a:pt x="810006" y="787386"/>
                </a:moveTo>
                <a:lnTo>
                  <a:pt x="806958" y="787386"/>
                </a:lnTo>
                <a:lnTo>
                  <a:pt x="806958" y="788194"/>
                </a:lnTo>
                <a:lnTo>
                  <a:pt x="810006" y="787386"/>
                </a:lnTo>
                <a:close/>
              </a:path>
              <a:path w="1931034" h="902969">
                <a:moveTo>
                  <a:pt x="1791462" y="25471"/>
                </a:moveTo>
                <a:lnTo>
                  <a:pt x="1790700" y="25386"/>
                </a:lnTo>
                <a:lnTo>
                  <a:pt x="1791462" y="25471"/>
                </a:lnTo>
                <a:close/>
              </a:path>
              <a:path w="1931034" h="902969">
                <a:moveTo>
                  <a:pt x="1802892" y="787386"/>
                </a:moveTo>
                <a:lnTo>
                  <a:pt x="1802892" y="761478"/>
                </a:lnTo>
                <a:lnTo>
                  <a:pt x="1796795" y="762240"/>
                </a:lnTo>
                <a:lnTo>
                  <a:pt x="1797558" y="762240"/>
                </a:lnTo>
                <a:lnTo>
                  <a:pt x="1797558" y="787386"/>
                </a:lnTo>
                <a:lnTo>
                  <a:pt x="1802892" y="787386"/>
                </a:lnTo>
                <a:close/>
              </a:path>
              <a:path w="1931034" h="902969">
                <a:moveTo>
                  <a:pt x="1802892" y="26233"/>
                </a:moveTo>
                <a:lnTo>
                  <a:pt x="1802130" y="26148"/>
                </a:lnTo>
                <a:lnTo>
                  <a:pt x="1802892" y="26233"/>
                </a:lnTo>
                <a:close/>
              </a:path>
              <a:path w="1931034" h="902969">
                <a:moveTo>
                  <a:pt x="1808988" y="786350"/>
                </a:moveTo>
                <a:lnTo>
                  <a:pt x="1808988" y="760716"/>
                </a:lnTo>
                <a:lnTo>
                  <a:pt x="1802130" y="761478"/>
                </a:lnTo>
                <a:lnTo>
                  <a:pt x="1802892" y="761478"/>
                </a:lnTo>
                <a:lnTo>
                  <a:pt x="1802892" y="787386"/>
                </a:lnTo>
                <a:lnTo>
                  <a:pt x="1805177" y="787386"/>
                </a:lnTo>
                <a:lnTo>
                  <a:pt x="1808988" y="786350"/>
                </a:lnTo>
                <a:close/>
              </a:path>
              <a:path w="1931034" h="902969">
                <a:moveTo>
                  <a:pt x="1808988" y="27101"/>
                </a:moveTo>
                <a:lnTo>
                  <a:pt x="1808988" y="26910"/>
                </a:lnTo>
                <a:lnTo>
                  <a:pt x="1808226" y="26910"/>
                </a:lnTo>
                <a:lnTo>
                  <a:pt x="1808988" y="27101"/>
                </a:lnTo>
                <a:close/>
              </a:path>
              <a:path w="1931034" h="902969">
                <a:moveTo>
                  <a:pt x="1814322" y="784899"/>
                </a:moveTo>
                <a:lnTo>
                  <a:pt x="1814322" y="759954"/>
                </a:lnTo>
                <a:lnTo>
                  <a:pt x="1808226" y="760716"/>
                </a:lnTo>
                <a:lnTo>
                  <a:pt x="1808988" y="760716"/>
                </a:lnTo>
                <a:lnTo>
                  <a:pt x="1808988" y="786350"/>
                </a:lnTo>
                <a:lnTo>
                  <a:pt x="1814322" y="784899"/>
                </a:lnTo>
                <a:close/>
              </a:path>
              <a:path w="1931034" h="902969">
                <a:moveTo>
                  <a:pt x="1814322" y="28434"/>
                </a:moveTo>
                <a:lnTo>
                  <a:pt x="1813560" y="27672"/>
                </a:lnTo>
                <a:lnTo>
                  <a:pt x="1813560" y="28244"/>
                </a:lnTo>
                <a:lnTo>
                  <a:pt x="1814322" y="28434"/>
                </a:lnTo>
                <a:close/>
              </a:path>
              <a:path w="1931034" h="902969">
                <a:moveTo>
                  <a:pt x="1825752" y="756906"/>
                </a:moveTo>
                <a:lnTo>
                  <a:pt x="1819656" y="759192"/>
                </a:lnTo>
                <a:lnTo>
                  <a:pt x="1819656" y="758430"/>
                </a:lnTo>
                <a:lnTo>
                  <a:pt x="1813560" y="759954"/>
                </a:lnTo>
                <a:lnTo>
                  <a:pt x="1814322" y="759954"/>
                </a:lnTo>
                <a:lnTo>
                  <a:pt x="1814322" y="784899"/>
                </a:lnTo>
                <a:lnTo>
                  <a:pt x="1824227" y="782204"/>
                </a:lnTo>
                <a:lnTo>
                  <a:pt x="1824227" y="757668"/>
                </a:lnTo>
                <a:lnTo>
                  <a:pt x="1825752" y="756906"/>
                </a:lnTo>
                <a:close/>
              </a:path>
              <a:path w="1931034" h="902969">
                <a:moveTo>
                  <a:pt x="1825752" y="31292"/>
                </a:moveTo>
                <a:lnTo>
                  <a:pt x="1825752" y="30720"/>
                </a:lnTo>
                <a:lnTo>
                  <a:pt x="1824227" y="30720"/>
                </a:lnTo>
                <a:lnTo>
                  <a:pt x="1825752" y="31292"/>
                </a:lnTo>
                <a:close/>
              </a:path>
              <a:path w="1931034" h="902969">
                <a:moveTo>
                  <a:pt x="1836420" y="753096"/>
                </a:moveTo>
                <a:lnTo>
                  <a:pt x="1824227" y="757668"/>
                </a:lnTo>
                <a:lnTo>
                  <a:pt x="1824227" y="782204"/>
                </a:lnTo>
                <a:lnTo>
                  <a:pt x="1834895" y="779301"/>
                </a:lnTo>
                <a:lnTo>
                  <a:pt x="1834895" y="753858"/>
                </a:lnTo>
                <a:lnTo>
                  <a:pt x="1836420" y="753096"/>
                </a:lnTo>
                <a:close/>
              </a:path>
              <a:path w="1931034" h="902969">
                <a:moveTo>
                  <a:pt x="1836420" y="35292"/>
                </a:moveTo>
                <a:lnTo>
                  <a:pt x="1834895" y="34530"/>
                </a:lnTo>
                <a:lnTo>
                  <a:pt x="1834895" y="34721"/>
                </a:lnTo>
                <a:lnTo>
                  <a:pt x="1836420" y="35292"/>
                </a:lnTo>
                <a:close/>
              </a:path>
              <a:path w="1931034" h="902969">
                <a:moveTo>
                  <a:pt x="1846326" y="776192"/>
                </a:moveTo>
                <a:lnTo>
                  <a:pt x="1846326" y="748524"/>
                </a:lnTo>
                <a:lnTo>
                  <a:pt x="1834895" y="753858"/>
                </a:lnTo>
                <a:lnTo>
                  <a:pt x="1834895" y="779301"/>
                </a:lnTo>
                <a:lnTo>
                  <a:pt x="1846326" y="776192"/>
                </a:lnTo>
                <a:close/>
              </a:path>
              <a:path w="1931034" h="902969">
                <a:moveTo>
                  <a:pt x="1846326" y="39864"/>
                </a:moveTo>
                <a:lnTo>
                  <a:pt x="1844802" y="39102"/>
                </a:lnTo>
                <a:lnTo>
                  <a:pt x="1845090" y="39288"/>
                </a:lnTo>
                <a:lnTo>
                  <a:pt x="1846326" y="39864"/>
                </a:lnTo>
                <a:close/>
              </a:path>
              <a:path w="1931034" h="902969">
                <a:moveTo>
                  <a:pt x="1845090" y="39288"/>
                </a:moveTo>
                <a:lnTo>
                  <a:pt x="1844802" y="39102"/>
                </a:lnTo>
                <a:lnTo>
                  <a:pt x="1845090" y="39288"/>
                </a:lnTo>
                <a:close/>
              </a:path>
              <a:path w="1931034" h="902969">
                <a:moveTo>
                  <a:pt x="1855470" y="742428"/>
                </a:moveTo>
                <a:lnTo>
                  <a:pt x="1844802" y="748524"/>
                </a:lnTo>
                <a:lnTo>
                  <a:pt x="1846326" y="748524"/>
                </a:lnTo>
                <a:lnTo>
                  <a:pt x="1846326" y="776192"/>
                </a:lnTo>
                <a:lnTo>
                  <a:pt x="1846570" y="776125"/>
                </a:lnTo>
                <a:lnTo>
                  <a:pt x="1854708" y="771084"/>
                </a:lnTo>
                <a:lnTo>
                  <a:pt x="1854708" y="743190"/>
                </a:lnTo>
                <a:lnTo>
                  <a:pt x="1855470" y="742428"/>
                </a:lnTo>
                <a:close/>
              </a:path>
              <a:path w="1931034" h="902969">
                <a:moveTo>
                  <a:pt x="1846326" y="40082"/>
                </a:moveTo>
                <a:lnTo>
                  <a:pt x="1846326" y="39864"/>
                </a:lnTo>
                <a:lnTo>
                  <a:pt x="1845090" y="39288"/>
                </a:lnTo>
                <a:lnTo>
                  <a:pt x="1846326" y="40082"/>
                </a:lnTo>
                <a:close/>
              </a:path>
              <a:path w="1931034" h="902969">
                <a:moveTo>
                  <a:pt x="1855470" y="45960"/>
                </a:moveTo>
                <a:lnTo>
                  <a:pt x="1854708" y="45198"/>
                </a:lnTo>
                <a:lnTo>
                  <a:pt x="1854708" y="45470"/>
                </a:lnTo>
                <a:lnTo>
                  <a:pt x="1855470" y="45960"/>
                </a:lnTo>
                <a:close/>
              </a:path>
              <a:path w="1931034" h="902969">
                <a:moveTo>
                  <a:pt x="1864614" y="764946"/>
                </a:moveTo>
                <a:lnTo>
                  <a:pt x="1864614" y="735570"/>
                </a:lnTo>
                <a:lnTo>
                  <a:pt x="1854708" y="743190"/>
                </a:lnTo>
                <a:lnTo>
                  <a:pt x="1854708" y="771084"/>
                </a:lnTo>
                <a:lnTo>
                  <a:pt x="1864614" y="764946"/>
                </a:lnTo>
                <a:close/>
              </a:path>
              <a:path w="1931034" h="902969">
                <a:moveTo>
                  <a:pt x="1864614" y="52691"/>
                </a:moveTo>
                <a:lnTo>
                  <a:pt x="1864614" y="52056"/>
                </a:lnTo>
                <a:lnTo>
                  <a:pt x="1863089" y="51294"/>
                </a:lnTo>
                <a:lnTo>
                  <a:pt x="1864614" y="52691"/>
                </a:lnTo>
                <a:close/>
              </a:path>
              <a:path w="1931034" h="902969">
                <a:moveTo>
                  <a:pt x="1871965" y="728936"/>
                </a:moveTo>
                <a:lnTo>
                  <a:pt x="1863089" y="736332"/>
                </a:lnTo>
                <a:lnTo>
                  <a:pt x="1864614" y="735570"/>
                </a:lnTo>
                <a:lnTo>
                  <a:pt x="1864614" y="764946"/>
                </a:lnTo>
                <a:lnTo>
                  <a:pt x="1871472" y="760697"/>
                </a:lnTo>
                <a:lnTo>
                  <a:pt x="1871472" y="729474"/>
                </a:lnTo>
                <a:lnTo>
                  <a:pt x="1871965" y="728936"/>
                </a:lnTo>
                <a:close/>
              </a:path>
              <a:path w="1931034" h="902969">
                <a:moveTo>
                  <a:pt x="1872233" y="59676"/>
                </a:moveTo>
                <a:lnTo>
                  <a:pt x="1871472" y="58914"/>
                </a:lnTo>
                <a:lnTo>
                  <a:pt x="1871965" y="59430"/>
                </a:lnTo>
                <a:lnTo>
                  <a:pt x="1872233" y="59676"/>
                </a:lnTo>
                <a:close/>
              </a:path>
              <a:path w="1931034" h="902969">
                <a:moveTo>
                  <a:pt x="1871836" y="59312"/>
                </a:moveTo>
                <a:lnTo>
                  <a:pt x="1871472" y="58914"/>
                </a:lnTo>
                <a:lnTo>
                  <a:pt x="1871836" y="59312"/>
                </a:lnTo>
                <a:close/>
              </a:path>
              <a:path w="1931034" h="902969">
                <a:moveTo>
                  <a:pt x="1872233" y="728712"/>
                </a:moveTo>
                <a:lnTo>
                  <a:pt x="1871965" y="728936"/>
                </a:lnTo>
                <a:lnTo>
                  <a:pt x="1871472" y="729474"/>
                </a:lnTo>
                <a:lnTo>
                  <a:pt x="1872233" y="728712"/>
                </a:lnTo>
                <a:close/>
              </a:path>
              <a:path w="1931034" h="902969">
                <a:moveTo>
                  <a:pt x="1872233" y="760225"/>
                </a:moveTo>
                <a:lnTo>
                  <a:pt x="1872233" y="728712"/>
                </a:lnTo>
                <a:lnTo>
                  <a:pt x="1871472" y="729474"/>
                </a:lnTo>
                <a:lnTo>
                  <a:pt x="1871472" y="760697"/>
                </a:lnTo>
                <a:lnTo>
                  <a:pt x="1872233" y="760225"/>
                </a:lnTo>
                <a:close/>
              </a:path>
              <a:path w="1931034" h="902969">
                <a:moveTo>
                  <a:pt x="1872233" y="59746"/>
                </a:moveTo>
                <a:lnTo>
                  <a:pt x="1871836" y="59312"/>
                </a:lnTo>
                <a:lnTo>
                  <a:pt x="1872233" y="59746"/>
                </a:lnTo>
                <a:close/>
              </a:path>
              <a:path w="1931034" h="902969">
                <a:moveTo>
                  <a:pt x="1879854" y="755504"/>
                </a:moveTo>
                <a:lnTo>
                  <a:pt x="1879854" y="720330"/>
                </a:lnTo>
                <a:lnTo>
                  <a:pt x="1871965" y="728936"/>
                </a:lnTo>
                <a:lnTo>
                  <a:pt x="1872233" y="728712"/>
                </a:lnTo>
                <a:lnTo>
                  <a:pt x="1872233" y="760225"/>
                </a:lnTo>
                <a:lnTo>
                  <a:pt x="1879854" y="755504"/>
                </a:lnTo>
                <a:close/>
              </a:path>
              <a:path w="1931034" h="902969">
                <a:moveTo>
                  <a:pt x="1879854" y="68058"/>
                </a:moveTo>
                <a:lnTo>
                  <a:pt x="1879092" y="66534"/>
                </a:lnTo>
                <a:lnTo>
                  <a:pt x="1879092" y="67227"/>
                </a:lnTo>
                <a:lnTo>
                  <a:pt x="1879854" y="68058"/>
                </a:lnTo>
                <a:close/>
              </a:path>
              <a:path w="1931034" h="902969">
                <a:moveTo>
                  <a:pt x="1885950" y="711186"/>
                </a:moveTo>
                <a:lnTo>
                  <a:pt x="1879092" y="721092"/>
                </a:lnTo>
                <a:lnTo>
                  <a:pt x="1879854" y="720330"/>
                </a:lnTo>
                <a:lnTo>
                  <a:pt x="1879854" y="755504"/>
                </a:lnTo>
                <a:lnTo>
                  <a:pt x="1882201" y="754049"/>
                </a:lnTo>
                <a:lnTo>
                  <a:pt x="1885188" y="750616"/>
                </a:lnTo>
                <a:lnTo>
                  <a:pt x="1885188" y="712710"/>
                </a:lnTo>
                <a:lnTo>
                  <a:pt x="1885950" y="711186"/>
                </a:lnTo>
                <a:close/>
              </a:path>
              <a:path w="1931034" h="902969">
                <a:moveTo>
                  <a:pt x="1885950" y="76864"/>
                </a:moveTo>
                <a:lnTo>
                  <a:pt x="1885950" y="76440"/>
                </a:lnTo>
                <a:lnTo>
                  <a:pt x="1885188" y="75678"/>
                </a:lnTo>
                <a:lnTo>
                  <a:pt x="1885950" y="76864"/>
                </a:lnTo>
                <a:close/>
              </a:path>
              <a:path w="1931034" h="902969">
                <a:moveTo>
                  <a:pt x="1892045" y="742733"/>
                </a:moveTo>
                <a:lnTo>
                  <a:pt x="1892045" y="702042"/>
                </a:lnTo>
                <a:lnTo>
                  <a:pt x="1885188" y="712710"/>
                </a:lnTo>
                <a:lnTo>
                  <a:pt x="1885188" y="750616"/>
                </a:lnTo>
                <a:lnTo>
                  <a:pt x="1892045" y="742733"/>
                </a:lnTo>
                <a:close/>
              </a:path>
              <a:path w="1931034" h="902969">
                <a:moveTo>
                  <a:pt x="1892045" y="86346"/>
                </a:moveTo>
                <a:lnTo>
                  <a:pt x="1891283" y="84822"/>
                </a:lnTo>
                <a:lnTo>
                  <a:pt x="1891860" y="86058"/>
                </a:lnTo>
                <a:lnTo>
                  <a:pt x="1892045" y="86346"/>
                </a:lnTo>
                <a:close/>
              </a:path>
              <a:path w="1931034" h="902969">
                <a:moveTo>
                  <a:pt x="1891860" y="86058"/>
                </a:moveTo>
                <a:lnTo>
                  <a:pt x="1891283" y="84822"/>
                </a:lnTo>
                <a:lnTo>
                  <a:pt x="1891283" y="85161"/>
                </a:lnTo>
                <a:lnTo>
                  <a:pt x="1891860" y="86058"/>
                </a:lnTo>
                <a:close/>
              </a:path>
              <a:path w="1931034" h="902969">
                <a:moveTo>
                  <a:pt x="1896618" y="737478"/>
                </a:moveTo>
                <a:lnTo>
                  <a:pt x="1896618" y="692136"/>
                </a:lnTo>
                <a:lnTo>
                  <a:pt x="1891283" y="702804"/>
                </a:lnTo>
                <a:lnTo>
                  <a:pt x="1892045" y="702042"/>
                </a:lnTo>
                <a:lnTo>
                  <a:pt x="1892045" y="742733"/>
                </a:lnTo>
                <a:lnTo>
                  <a:pt x="1896618" y="737478"/>
                </a:lnTo>
                <a:close/>
              </a:path>
              <a:path w="1931034" h="902969">
                <a:moveTo>
                  <a:pt x="1892045" y="86455"/>
                </a:moveTo>
                <a:lnTo>
                  <a:pt x="1891860" y="86058"/>
                </a:lnTo>
                <a:lnTo>
                  <a:pt x="1892045" y="86455"/>
                </a:lnTo>
                <a:close/>
              </a:path>
              <a:path w="1931034" h="902969">
                <a:moveTo>
                  <a:pt x="1896618" y="96760"/>
                </a:moveTo>
                <a:lnTo>
                  <a:pt x="1896618" y="96252"/>
                </a:lnTo>
                <a:lnTo>
                  <a:pt x="1895856" y="94728"/>
                </a:lnTo>
                <a:lnTo>
                  <a:pt x="1896618" y="96760"/>
                </a:lnTo>
                <a:close/>
              </a:path>
              <a:path w="1931034" h="902969">
                <a:moveTo>
                  <a:pt x="1903476" y="729594"/>
                </a:moveTo>
                <a:lnTo>
                  <a:pt x="1903476" y="670800"/>
                </a:lnTo>
                <a:lnTo>
                  <a:pt x="1901952" y="676896"/>
                </a:lnTo>
                <a:lnTo>
                  <a:pt x="1901952" y="676134"/>
                </a:lnTo>
                <a:lnTo>
                  <a:pt x="1900427" y="682230"/>
                </a:lnTo>
                <a:lnTo>
                  <a:pt x="1900427" y="681468"/>
                </a:lnTo>
                <a:lnTo>
                  <a:pt x="1895856" y="692898"/>
                </a:lnTo>
                <a:lnTo>
                  <a:pt x="1896618" y="692136"/>
                </a:lnTo>
                <a:lnTo>
                  <a:pt x="1896618" y="737478"/>
                </a:lnTo>
                <a:lnTo>
                  <a:pt x="1903476" y="729594"/>
                </a:lnTo>
                <a:close/>
              </a:path>
              <a:path w="1931034" h="902969">
                <a:moveTo>
                  <a:pt x="1903476" y="119874"/>
                </a:moveTo>
                <a:lnTo>
                  <a:pt x="1903476" y="117588"/>
                </a:lnTo>
                <a:lnTo>
                  <a:pt x="1902714" y="116826"/>
                </a:lnTo>
                <a:lnTo>
                  <a:pt x="1903476" y="119874"/>
                </a:lnTo>
                <a:close/>
              </a:path>
              <a:path w="1931034" h="902969">
                <a:moveTo>
                  <a:pt x="1905000" y="727842"/>
                </a:moveTo>
                <a:lnTo>
                  <a:pt x="1905000" y="659370"/>
                </a:lnTo>
                <a:lnTo>
                  <a:pt x="1904238" y="665466"/>
                </a:lnTo>
                <a:lnTo>
                  <a:pt x="1902714" y="671562"/>
                </a:lnTo>
                <a:lnTo>
                  <a:pt x="1903476" y="670800"/>
                </a:lnTo>
                <a:lnTo>
                  <a:pt x="1903476" y="729594"/>
                </a:lnTo>
                <a:lnTo>
                  <a:pt x="1905000" y="727842"/>
                </a:lnTo>
                <a:close/>
              </a:path>
            </a:pathLst>
          </a:custGeom>
          <a:solidFill>
            <a:srgbClr val="33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15631" y="2389886"/>
            <a:ext cx="15621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0000CC"/>
                </a:solidFill>
                <a:latin typeface="新宋体"/>
                <a:cs typeface="新宋体"/>
              </a:rPr>
              <a:t>最小</a:t>
            </a:r>
            <a:r>
              <a:rPr dirty="0" sz="2000" spc="-10" b="1">
                <a:solidFill>
                  <a:srgbClr val="0000CC"/>
                </a:solidFill>
                <a:latin typeface="新宋体"/>
                <a:cs typeface="新宋体"/>
              </a:rPr>
              <a:t>值</a:t>
            </a:r>
            <a:r>
              <a:rPr dirty="0" sz="2000" spc="-30" b="1">
                <a:solidFill>
                  <a:srgbClr val="0000CC"/>
                </a:solidFill>
                <a:latin typeface="新宋体"/>
                <a:cs typeface="新宋体"/>
              </a:rPr>
              <a:t> </a:t>
            </a:r>
            <a:r>
              <a:rPr dirty="0" sz="2000" b="1">
                <a:solidFill>
                  <a:srgbClr val="0000CC"/>
                </a:solidFill>
                <a:latin typeface="新宋体"/>
                <a:cs typeface="新宋体"/>
              </a:rPr>
              <a:t>08</a:t>
            </a:r>
            <a:r>
              <a:rPr dirty="0" sz="2000" spc="-40" b="1">
                <a:solidFill>
                  <a:srgbClr val="0000CC"/>
                </a:solidFill>
                <a:latin typeface="新宋体"/>
                <a:cs typeface="新宋体"/>
              </a:rPr>
              <a:t> </a:t>
            </a:r>
            <a:r>
              <a:rPr dirty="0" sz="2000" spc="-5" b="1">
                <a:solidFill>
                  <a:srgbClr val="0000CC"/>
                </a:solidFill>
                <a:latin typeface="新宋体"/>
                <a:cs typeface="新宋体"/>
              </a:rPr>
              <a:t>与 </a:t>
            </a:r>
            <a:r>
              <a:rPr dirty="0" sz="2000" b="1">
                <a:solidFill>
                  <a:srgbClr val="0000CC"/>
                </a:solidFill>
                <a:latin typeface="新宋体"/>
                <a:cs typeface="新宋体"/>
              </a:rPr>
              <a:t>r[1]交换位置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57728" y="2245867"/>
            <a:ext cx="8248650" cy="2586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时间效率</a:t>
            </a:r>
            <a:r>
              <a:rPr dirty="0" sz="2800" spc="-1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800" spc="-71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800" spc="-5" b="1">
                <a:latin typeface="新宋体"/>
                <a:cs typeface="新宋体"/>
              </a:rPr>
              <a:t>O(n</a:t>
            </a:r>
            <a:r>
              <a:rPr dirty="0" baseline="25525" sz="2775" spc="-7" b="1">
                <a:latin typeface="新宋体"/>
                <a:cs typeface="新宋体"/>
              </a:rPr>
              <a:t>2</a:t>
            </a:r>
            <a:r>
              <a:rPr dirty="0" sz="2800" spc="-5" b="1">
                <a:latin typeface="新宋体"/>
                <a:cs typeface="新宋体"/>
              </a:rPr>
              <a:t>)</a:t>
            </a:r>
            <a:endParaRPr sz="2800">
              <a:latin typeface="新宋体"/>
              <a:cs typeface="新宋体"/>
            </a:endParaRPr>
          </a:p>
          <a:p>
            <a:pPr marL="1805939">
              <a:lnSpc>
                <a:spcPct val="100000"/>
              </a:lnSpc>
            </a:pPr>
            <a:r>
              <a:rPr dirty="0" sz="2800" b="1">
                <a:latin typeface="Times New Roman"/>
                <a:cs typeface="Times New Roman"/>
              </a:rPr>
              <a:t>——</a:t>
            </a:r>
            <a:r>
              <a:rPr dirty="0" sz="2800" b="1">
                <a:latin typeface="新宋体"/>
                <a:cs typeface="新宋体"/>
              </a:rPr>
              <a:t>虽移动次数较少，但比较次数仍多。</a:t>
            </a:r>
            <a:endParaRPr sz="2800">
              <a:latin typeface="新宋体"/>
              <a:cs typeface="新宋体"/>
            </a:endParaRPr>
          </a:p>
          <a:p>
            <a:pPr marL="12700">
              <a:lnSpc>
                <a:spcPts val="3285"/>
              </a:lnSpc>
              <a:spcBef>
                <a:spcPts val="150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空间效率</a:t>
            </a:r>
            <a:r>
              <a:rPr dirty="0" sz="2800" spc="-5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800" spc="-5" b="1">
                <a:latin typeface="新宋体"/>
                <a:cs typeface="新宋体"/>
              </a:rPr>
              <a:t>O（1）</a:t>
            </a:r>
            <a:endParaRPr sz="2800">
              <a:latin typeface="新宋体"/>
              <a:cs typeface="新宋体"/>
            </a:endParaRPr>
          </a:p>
          <a:p>
            <a:pPr marL="1805939">
              <a:lnSpc>
                <a:spcPts val="3285"/>
              </a:lnSpc>
            </a:pPr>
            <a:r>
              <a:rPr dirty="0" sz="2800" b="1">
                <a:latin typeface="Times New Roman"/>
                <a:cs typeface="Times New Roman"/>
              </a:rPr>
              <a:t>——</a:t>
            </a:r>
            <a:r>
              <a:rPr dirty="0" sz="2800" spc="-5" b="1">
                <a:latin typeface="新宋体"/>
                <a:cs typeface="新宋体"/>
              </a:rPr>
              <a:t>没有附加单元（仅用到</a:t>
            </a:r>
            <a:r>
              <a:rPr dirty="0" sz="2800" b="1">
                <a:latin typeface="新宋体"/>
                <a:cs typeface="新宋体"/>
              </a:rPr>
              <a:t>1</a:t>
            </a:r>
            <a:r>
              <a:rPr dirty="0" sz="2800" spc="-5" b="1">
                <a:latin typeface="新宋体"/>
                <a:cs typeface="新宋体"/>
              </a:rPr>
              <a:t>个</a:t>
            </a:r>
            <a:r>
              <a:rPr dirty="0" sz="2800" b="1">
                <a:latin typeface="新宋体"/>
                <a:cs typeface="新宋体"/>
              </a:rPr>
              <a:t>temp)</a:t>
            </a:r>
            <a:endParaRPr sz="2800">
              <a:latin typeface="新宋体"/>
              <a:cs typeface="新宋体"/>
            </a:endParaRPr>
          </a:p>
          <a:p>
            <a:pPr marL="12700">
              <a:lnSpc>
                <a:spcPts val="3285"/>
              </a:lnSpc>
              <a:spcBef>
                <a:spcPts val="150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稳定性：</a:t>
            </a:r>
            <a:r>
              <a:rPr dirty="0" sz="2800" b="1">
                <a:latin typeface="新宋体"/>
                <a:cs typeface="新宋体"/>
              </a:rPr>
              <a:t>不稳定</a:t>
            </a:r>
            <a:endParaRPr sz="2800">
              <a:latin typeface="新宋体"/>
              <a:cs typeface="新宋体"/>
            </a:endParaRPr>
          </a:p>
          <a:p>
            <a:pPr marL="1805939">
              <a:lnSpc>
                <a:spcPts val="3285"/>
              </a:lnSpc>
            </a:pPr>
            <a:r>
              <a:rPr dirty="0" sz="2800" b="1">
                <a:latin typeface="Times New Roman"/>
                <a:cs typeface="Times New Roman"/>
              </a:rPr>
              <a:t>——</a:t>
            </a:r>
            <a:r>
              <a:rPr dirty="0" sz="2800" spc="-5" b="1">
                <a:latin typeface="新宋体"/>
                <a:cs typeface="新宋体"/>
              </a:rPr>
              <a:t>排序时</a:t>
            </a:r>
            <a:r>
              <a:rPr dirty="0" sz="2800" b="1">
                <a:latin typeface="新宋体"/>
                <a:cs typeface="新宋体"/>
              </a:rPr>
              <a:t>，25*</a:t>
            </a:r>
            <a:r>
              <a:rPr dirty="0" sz="2800" spc="-5" b="1">
                <a:latin typeface="新宋体"/>
                <a:cs typeface="新宋体"/>
              </a:rPr>
              <a:t>到了</a:t>
            </a:r>
            <a:r>
              <a:rPr dirty="0" sz="2800" b="1">
                <a:latin typeface="新宋体"/>
                <a:cs typeface="新宋体"/>
              </a:rPr>
              <a:t>25</a:t>
            </a:r>
            <a:r>
              <a:rPr dirty="0" sz="2800" spc="-5" b="1">
                <a:latin typeface="新宋体"/>
                <a:cs typeface="新宋体"/>
              </a:rPr>
              <a:t>的前面。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3630" y="951230"/>
            <a:ext cx="451104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简单选择排序的算法分析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989330"/>
            <a:ext cx="36950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简单选择排序的算法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7531" y="3814063"/>
            <a:ext cx="2538095" cy="104965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  <a:tabLst>
                <a:tab pos="116649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if( i!=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j</a:t>
            </a:r>
            <a:r>
              <a:rPr dirty="0" sz="2400" spc="-1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spc="-5" b="1">
                <a:latin typeface="Times New Roman"/>
                <a:cs typeface="Times New Roman"/>
              </a:rPr>
              <a:t>r[i]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</a:t>
            </a:r>
            <a:r>
              <a:rPr dirty="0" sz="2400" spc="-5" b="1">
                <a:latin typeface="Times New Roman"/>
                <a:cs typeface="Times New Roman"/>
              </a:rPr>
              <a:t>r[j];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155"/>
              </a:spcBef>
            </a:pPr>
            <a:r>
              <a:rPr dirty="0" sz="2400" b="1">
                <a:latin typeface="Times New Roman"/>
                <a:cs typeface="Times New Roman"/>
              </a:rPr>
              <a:t>}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00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5436" y="4925669"/>
            <a:ext cx="1925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}	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SelectSort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36" y="1520443"/>
            <a:ext cx="7949565" cy="221361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3109595" algn="l"/>
                <a:tab pos="4106545" algn="l"/>
              </a:tabLst>
            </a:pPr>
            <a:r>
              <a:rPr dirty="0" sz="2400" spc="-60" b="1">
                <a:latin typeface="Times New Roman"/>
                <a:cs typeface="Times New Roman"/>
              </a:rPr>
              <a:t>Void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SelectSort</a:t>
            </a:r>
            <a:r>
              <a:rPr dirty="0" sz="2400" spc="-5" b="1">
                <a:latin typeface="Times New Roman"/>
                <a:cs typeface="Times New Roman"/>
              </a:rPr>
              <a:t>(SqList	</a:t>
            </a:r>
            <a:r>
              <a:rPr dirty="0" sz="2400" b="1">
                <a:latin typeface="Times New Roman"/>
                <a:cs typeface="Times New Roman"/>
              </a:rPr>
              <a:t>&amp;L )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	</a:t>
            </a:r>
            <a:r>
              <a:rPr dirty="0" baseline="-11574" sz="3600" b="1">
                <a:solidFill>
                  <a:srgbClr val="00009A"/>
                </a:solidFill>
                <a:latin typeface="宋体"/>
                <a:cs typeface="宋体"/>
              </a:rPr>
              <a:t>//</a:t>
            </a:r>
            <a:r>
              <a:rPr dirty="0" baseline="-11574" sz="3600" spc="-7" b="1">
                <a:solidFill>
                  <a:srgbClr val="00009A"/>
                </a:solidFill>
                <a:latin typeface="宋体"/>
                <a:cs typeface="宋体"/>
              </a:rPr>
              <a:t>对顺序表</a:t>
            </a:r>
            <a:r>
              <a:rPr dirty="0" baseline="-11574" sz="3600" b="1">
                <a:solidFill>
                  <a:srgbClr val="00009A"/>
                </a:solidFill>
                <a:latin typeface="宋体"/>
                <a:cs typeface="宋体"/>
              </a:rPr>
              <a:t>L</a:t>
            </a:r>
            <a:r>
              <a:rPr dirty="0" baseline="-11574" sz="3600" spc="-7" b="1">
                <a:solidFill>
                  <a:srgbClr val="00009A"/>
                </a:solidFill>
                <a:latin typeface="宋体"/>
                <a:cs typeface="宋体"/>
              </a:rPr>
              <a:t>作简单选择排序</a:t>
            </a:r>
            <a:endParaRPr baseline="-11574" sz="3600">
              <a:latin typeface="宋体"/>
              <a:cs typeface="宋体"/>
            </a:endParaRPr>
          </a:p>
          <a:p>
            <a:pPr marL="393065" marR="4217035" indent="-76200">
              <a:lnSpc>
                <a:spcPct val="150000"/>
              </a:lnSpc>
              <a:tabLst>
                <a:tab pos="1541780" algn="l"/>
              </a:tabLst>
            </a:pP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for</a:t>
            </a:r>
            <a:r>
              <a:rPr dirty="0" sz="2400" spc="-45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(i=1;	</a:t>
            </a:r>
            <a:r>
              <a:rPr dirty="0" sz="2400" b="1">
                <a:latin typeface="Times New Roman"/>
                <a:cs typeface="Times New Roman"/>
              </a:rPr>
              <a:t>i&lt;L.length;</a:t>
            </a:r>
            <a:r>
              <a:rPr dirty="0" sz="2400" spc="-9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++i){  </a:t>
            </a:r>
            <a:r>
              <a:rPr dirty="0" sz="2400" b="1">
                <a:latin typeface="Times New Roman"/>
                <a:cs typeface="Times New Roman"/>
              </a:rPr>
              <a:t>j =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SelectMinKey(L,i);</a:t>
            </a:r>
            <a:endParaRPr sz="240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spcBef>
                <a:spcPts val="1390"/>
              </a:spcBef>
            </a:pP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在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r[i…L.length]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中选择最小记录并定位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3196" y="3973169"/>
            <a:ext cx="2629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与第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i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个记录交换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2522" y="4779639"/>
            <a:ext cx="6667500" cy="1780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1089" y="6195794"/>
            <a:ext cx="122681" cy="122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6107" y="6077916"/>
            <a:ext cx="220218" cy="2181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47138" y="5945283"/>
            <a:ext cx="318135" cy="316865"/>
          </a:xfrm>
          <a:custGeom>
            <a:avLst/>
            <a:gdLst/>
            <a:ahLst/>
            <a:cxnLst/>
            <a:rect l="l" t="t" r="r" b="b"/>
            <a:pathLst>
              <a:path w="318135" h="316864">
                <a:moveTo>
                  <a:pt x="317754" y="166718"/>
                </a:moveTo>
                <a:lnTo>
                  <a:pt x="317754" y="149954"/>
                </a:lnTo>
                <a:lnTo>
                  <a:pt x="316230" y="133952"/>
                </a:lnTo>
                <a:lnTo>
                  <a:pt x="303314" y="93116"/>
                </a:lnTo>
                <a:lnTo>
                  <a:pt x="283548" y="59842"/>
                </a:lnTo>
                <a:lnTo>
                  <a:pt x="228866" y="15507"/>
                </a:lnTo>
                <a:lnTo>
                  <a:pt x="162980" y="0"/>
                </a:lnTo>
                <a:lnTo>
                  <a:pt x="129208" y="2761"/>
                </a:lnTo>
                <a:lnTo>
                  <a:pt x="66756" y="28724"/>
                </a:lnTo>
                <a:lnTo>
                  <a:pt x="20088" y="81152"/>
                </a:lnTo>
                <a:lnTo>
                  <a:pt x="6047" y="116994"/>
                </a:lnTo>
                <a:lnTo>
                  <a:pt x="0" y="159098"/>
                </a:lnTo>
                <a:lnTo>
                  <a:pt x="0" y="166718"/>
                </a:lnTo>
                <a:lnTo>
                  <a:pt x="762" y="175100"/>
                </a:lnTo>
                <a:lnTo>
                  <a:pt x="10915" y="215533"/>
                </a:lnTo>
                <a:lnTo>
                  <a:pt x="25146" y="243242"/>
                </a:lnTo>
                <a:lnTo>
                  <a:pt x="25146" y="158336"/>
                </a:lnTo>
                <a:lnTo>
                  <a:pt x="25908" y="151478"/>
                </a:lnTo>
                <a:lnTo>
                  <a:pt x="34230" y="111557"/>
                </a:lnTo>
                <a:lnTo>
                  <a:pt x="74990" y="54232"/>
                </a:lnTo>
                <a:lnTo>
                  <a:pt x="135702" y="27536"/>
                </a:lnTo>
                <a:lnTo>
                  <a:pt x="168962" y="25903"/>
                </a:lnTo>
                <a:lnTo>
                  <a:pt x="201718" y="32200"/>
                </a:lnTo>
                <a:lnTo>
                  <a:pt x="258394" y="68953"/>
                </a:lnTo>
                <a:lnTo>
                  <a:pt x="291084" y="138524"/>
                </a:lnTo>
                <a:lnTo>
                  <a:pt x="292608" y="152240"/>
                </a:lnTo>
                <a:lnTo>
                  <a:pt x="292608" y="243723"/>
                </a:lnTo>
                <a:lnTo>
                  <a:pt x="307168" y="214835"/>
                </a:lnTo>
                <a:lnTo>
                  <a:pt x="316992" y="174338"/>
                </a:lnTo>
                <a:lnTo>
                  <a:pt x="317754" y="166718"/>
                </a:lnTo>
                <a:close/>
              </a:path>
              <a:path w="318135" h="316864">
                <a:moveTo>
                  <a:pt x="292608" y="243723"/>
                </a:moveTo>
                <a:lnTo>
                  <a:pt x="292608" y="165956"/>
                </a:lnTo>
                <a:lnTo>
                  <a:pt x="291846" y="172814"/>
                </a:lnTo>
                <a:lnTo>
                  <a:pt x="280707" y="213036"/>
                </a:lnTo>
                <a:lnTo>
                  <a:pt x="261233" y="244925"/>
                </a:lnTo>
                <a:lnTo>
                  <a:pt x="235333" y="268533"/>
                </a:lnTo>
                <a:lnTo>
                  <a:pt x="204917" y="283908"/>
                </a:lnTo>
                <a:lnTo>
                  <a:pt x="171893" y="291100"/>
                </a:lnTo>
                <a:lnTo>
                  <a:pt x="138171" y="290159"/>
                </a:lnTo>
                <a:lnTo>
                  <a:pt x="76269" y="264076"/>
                </a:lnTo>
                <a:lnTo>
                  <a:pt x="34483" y="206056"/>
                </a:lnTo>
                <a:lnTo>
                  <a:pt x="25908" y="165194"/>
                </a:lnTo>
                <a:lnTo>
                  <a:pt x="25146" y="158336"/>
                </a:lnTo>
                <a:lnTo>
                  <a:pt x="25146" y="243242"/>
                </a:lnTo>
                <a:lnTo>
                  <a:pt x="51342" y="276128"/>
                </a:lnTo>
                <a:lnTo>
                  <a:pt x="109905" y="309714"/>
                </a:lnTo>
                <a:lnTo>
                  <a:pt x="142730" y="316384"/>
                </a:lnTo>
                <a:lnTo>
                  <a:pt x="176178" y="316309"/>
                </a:lnTo>
                <a:lnTo>
                  <a:pt x="208948" y="309490"/>
                </a:lnTo>
                <a:lnTo>
                  <a:pt x="239735" y="295931"/>
                </a:lnTo>
                <a:lnTo>
                  <a:pt x="267236" y="275634"/>
                </a:lnTo>
                <a:lnTo>
                  <a:pt x="290148" y="248602"/>
                </a:lnTo>
                <a:lnTo>
                  <a:pt x="292608" y="243723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71747" y="4995926"/>
            <a:ext cx="43122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新宋体"/>
                <a:cs typeface="新宋体"/>
              </a:rPr>
              <a:t>能否利用</a:t>
            </a:r>
            <a:r>
              <a:rPr dirty="0" sz="2400" b="1">
                <a:latin typeface="新宋体"/>
                <a:cs typeface="新宋体"/>
              </a:rPr>
              <a:t>（</a:t>
            </a:r>
            <a:r>
              <a:rPr dirty="0" sz="2400" spc="5" b="1">
                <a:solidFill>
                  <a:srgbClr val="CC0000"/>
                </a:solidFill>
                <a:latin typeface="新宋体"/>
                <a:cs typeface="新宋体"/>
              </a:rPr>
              <a:t>或记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忆</a:t>
            </a:r>
            <a:r>
              <a:rPr dirty="0" sz="2400" b="1">
                <a:latin typeface="新宋体"/>
                <a:cs typeface="新宋体"/>
              </a:rPr>
              <a:t>）首趟</a:t>
            </a:r>
            <a:r>
              <a:rPr dirty="0" sz="2400" spc="-10" b="1">
                <a:latin typeface="新宋体"/>
                <a:cs typeface="新宋体"/>
              </a:rPr>
              <a:t>的</a:t>
            </a:r>
            <a:r>
              <a:rPr dirty="0" baseline="-8101" sz="3600" b="1">
                <a:latin typeface="Verdana"/>
                <a:cs typeface="Verdana"/>
              </a:rPr>
              <a:t>n-1  </a:t>
            </a:r>
            <a:r>
              <a:rPr dirty="0" sz="2400" b="1">
                <a:latin typeface="新宋体"/>
                <a:cs typeface="新宋体"/>
              </a:rPr>
              <a:t>次比较所得信息，从而尽量减少 </a:t>
            </a:r>
            <a:r>
              <a:rPr dirty="0" sz="2400" spc="-5" b="1">
                <a:latin typeface="新宋体"/>
                <a:cs typeface="新宋体"/>
              </a:rPr>
              <a:t>后续比较次数呢？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996950"/>
            <a:ext cx="66611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2）</a:t>
            </a:r>
            <a:r>
              <a:rPr dirty="0" sz="3200" spc="-10">
                <a:latin typeface="黑体"/>
                <a:cs typeface="黑体"/>
              </a:rPr>
              <a:t>锦标赛排</a:t>
            </a:r>
            <a:r>
              <a:rPr dirty="0" sz="3200" spc="-20">
                <a:latin typeface="黑体"/>
                <a:cs typeface="黑体"/>
              </a:rPr>
              <a:t>序</a:t>
            </a:r>
            <a:r>
              <a:rPr dirty="0" sz="3200" spc="555">
                <a:latin typeface="黑体"/>
                <a:cs typeface="黑体"/>
              </a:rPr>
              <a:t> </a:t>
            </a:r>
            <a:r>
              <a:rPr dirty="0" sz="3200" spc="-5">
                <a:latin typeface="Verdana"/>
                <a:cs typeface="Verdana"/>
              </a:rPr>
              <a:t>(</a:t>
            </a:r>
            <a:r>
              <a:rPr dirty="0" sz="3200" spc="-5">
                <a:latin typeface="黑体"/>
                <a:cs typeface="黑体"/>
              </a:rPr>
              <a:t>又称树形选择排序</a:t>
            </a:r>
            <a:r>
              <a:rPr dirty="0" sz="3200" spc="-5">
                <a:latin typeface="Verdana"/>
                <a:cs typeface="Verdana"/>
              </a:rPr>
              <a:t>)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189" y="1868267"/>
            <a:ext cx="8382000" cy="321246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基本思想：</a:t>
            </a:r>
            <a:r>
              <a:rPr dirty="0" sz="2800" b="1">
                <a:latin typeface="宋体"/>
                <a:cs typeface="宋体"/>
              </a:rPr>
              <a:t>与体育比赛时的淘汰赛类似。</a:t>
            </a:r>
            <a:endParaRPr sz="2800">
              <a:latin typeface="宋体"/>
              <a:cs typeface="宋体"/>
            </a:endParaRPr>
          </a:p>
          <a:p>
            <a:pPr marL="12700" marR="5080" indent="537845">
              <a:lnSpc>
                <a:spcPct val="99600"/>
              </a:lnSpc>
              <a:spcBef>
                <a:spcPts val="944"/>
              </a:spcBef>
              <a:tabLst>
                <a:tab pos="1935480" algn="l"/>
                <a:tab pos="7839075" algn="l"/>
              </a:tabLst>
            </a:pP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首先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对</a:t>
            </a:r>
            <a:r>
              <a:rPr dirty="0" sz="2400" spc="40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500" spc="-55" b="1" i="1">
                <a:solidFill>
                  <a:srgbClr val="00009A"/>
                </a:solidFill>
                <a:latin typeface="宋体"/>
                <a:cs typeface="宋体"/>
              </a:rPr>
              <a:t>n</a:t>
            </a:r>
            <a:r>
              <a:rPr dirty="0" sz="2500" spc="-35" b="1" i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个记录的关键字进行两两比较，得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到</a:t>
            </a:r>
            <a:r>
              <a:rPr dirty="0" sz="2400" spc="45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400" spc="-15" b="1">
                <a:solidFill>
                  <a:srgbClr val="00009A"/>
                </a:solidFill>
                <a:latin typeface="Symbol"/>
                <a:cs typeface="Symbol"/>
              </a:rPr>
              <a:t></a:t>
            </a:r>
            <a:r>
              <a:rPr dirty="0" sz="2500" spc="-15" b="1" i="1">
                <a:solidFill>
                  <a:srgbClr val="00009A"/>
                </a:solidFill>
                <a:latin typeface="宋体"/>
                <a:cs typeface="宋体"/>
              </a:rPr>
              <a:t>n</a:t>
            </a:r>
            <a:r>
              <a:rPr dirty="0" sz="2400" spc="-15" b="1">
                <a:solidFill>
                  <a:srgbClr val="00009A"/>
                </a:solidFill>
                <a:latin typeface="宋体"/>
                <a:cs typeface="宋体"/>
              </a:rPr>
              <a:t>/2</a:t>
            </a:r>
            <a:r>
              <a:rPr dirty="0" sz="2400" spc="-15" b="1">
                <a:solidFill>
                  <a:srgbClr val="00009A"/>
                </a:solidFill>
                <a:latin typeface="Symbol"/>
                <a:cs typeface="Symbol"/>
              </a:rPr>
              <a:t></a:t>
            </a:r>
            <a:r>
              <a:rPr dirty="0" sz="2400" spc="-15">
                <a:solidFill>
                  <a:srgbClr val="00009A"/>
                </a:solidFill>
                <a:latin typeface="Times New Roman"/>
                <a:cs typeface="Times New Roman"/>
              </a:rPr>
              <a:t>	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个 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优胜者</a:t>
            </a:r>
            <a:r>
              <a:rPr dirty="0" sz="2400" spc="5" b="1">
                <a:solidFill>
                  <a:srgbClr val="00009A"/>
                </a:solidFill>
                <a:latin typeface="宋体"/>
                <a:cs typeface="宋体"/>
              </a:rPr>
              <a:t>(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关键字小者)，作为第一步比较的结果保留下来。然 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后在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这</a:t>
            </a:r>
            <a:r>
              <a:rPr dirty="0" sz="2400" spc="5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00009A"/>
                </a:solidFill>
                <a:latin typeface="Symbol"/>
                <a:cs typeface="Symbol"/>
              </a:rPr>
              <a:t></a:t>
            </a:r>
            <a:r>
              <a:rPr dirty="0" sz="2500" spc="-50" b="1" i="1">
                <a:solidFill>
                  <a:srgbClr val="00009A"/>
                </a:solidFill>
                <a:latin typeface="宋体"/>
                <a:cs typeface="宋体"/>
              </a:rPr>
              <a:t>n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2</a:t>
            </a:r>
            <a:r>
              <a:rPr dirty="0" sz="2400" spc="-5" b="1">
                <a:solidFill>
                  <a:srgbClr val="00009A"/>
                </a:solidFill>
                <a:latin typeface="Symbol"/>
                <a:cs typeface="Symbol"/>
              </a:rPr>
              <a:t></a:t>
            </a:r>
            <a:r>
              <a:rPr dirty="0" sz="2400">
                <a:solidFill>
                  <a:srgbClr val="00009A"/>
                </a:solidFill>
                <a:latin typeface="Times New Roman"/>
                <a:cs typeface="Times New Roman"/>
              </a:rPr>
              <a:t>	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个较小者之间再进行两两比较，…，如此重复， 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直到选出最小关键字的记录为止。</a:t>
            </a:r>
            <a:endParaRPr sz="2400">
              <a:latin typeface="宋体"/>
              <a:cs typeface="宋体"/>
            </a:endParaRPr>
          </a:p>
          <a:p>
            <a:pPr marL="12700" marR="2648585">
              <a:lnSpc>
                <a:spcPct val="120000"/>
              </a:lnSpc>
              <a:spcBef>
                <a:spcPts val="10"/>
              </a:spcBef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优点：</a:t>
            </a:r>
            <a:r>
              <a:rPr dirty="0" sz="2800" spc="-5" b="1">
                <a:latin typeface="宋体"/>
                <a:cs typeface="宋体"/>
              </a:rPr>
              <a:t>减少比较次数，加快排序速度 </a:t>
            </a: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缺点：</a:t>
            </a:r>
            <a:r>
              <a:rPr dirty="0" sz="2800" spc="-5" b="1">
                <a:latin typeface="宋体"/>
                <a:cs typeface="宋体"/>
              </a:rPr>
              <a:t>空间效率低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73530" y="2065782"/>
            <a:ext cx="2881122" cy="3471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2867" y="916178"/>
            <a:ext cx="2090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黑体"/>
                <a:cs typeface="黑体"/>
              </a:rPr>
              <a:t>3）堆排序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7916" y="2108707"/>
            <a:ext cx="6391910" cy="393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38829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罗伯特·弗洛伊德</a:t>
            </a:r>
            <a:endParaRPr sz="2800">
              <a:latin typeface="宋体"/>
              <a:cs typeface="宋体"/>
            </a:endParaRPr>
          </a:p>
          <a:p>
            <a:pPr marL="3338829" marR="5080">
              <a:lnSpc>
                <a:spcPct val="100000"/>
              </a:lnSpc>
            </a:pP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（1936－2001）,计 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算机科学家，斯坦 福大学教授，堆排 </a:t>
            </a:r>
            <a:r>
              <a:rPr dirty="0" sz="2800" spc="-10" b="1">
                <a:solidFill>
                  <a:srgbClr val="0000CC"/>
                </a:solidFill>
                <a:latin typeface="宋体"/>
                <a:cs typeface="宋体"/>
              </a:rPr>
              <a:t>序算法和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Floyd-  Warshall</a:t>
            </a:r>
            <a:r>
              <a:rPr dirty="0" sz="2800" spc="-10" b="1">
                <a:solidFill>
                  <a:srgbClr val="0000CC"/>
                </a:solidFill>
                <a:latin typeface="宋体"/>
                <a:cs typeface="宋体"/>
              </a:rPr>
              <a:t>算法的创 始人之一。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1978</a:t>
            </a:r>
            <a:r>
              <a:rPr dirty="0" sz="2800" spc="-10" b="1">
                <a:solidFill>
                  <a:srgbClr val="0000CC"/>
                </a:solidFill>
                <a:latin typeface="宋体"/>
                <a:cs typeface="宋体"/>
              </a:rPr>
              <a:t>年 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获图灵奖。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000" b="1">
                <a:latin typeface="宋体"/>
                <a:cs typeface="宋体"/>
              </a:rPr>
              <a:t>罗伯特·弗洛伊德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83996" y="981110"/>
            <a:ext cx="7602855" cy="2086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什么是堆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320040">
              <a:lnSpc>
                <a:spcPct val="100000"/>
              </a:lnSpc>
            </a:pPr>
            <a:r>
              <a:rPr dirty="0" sz="3200" spc="-10" b="1">
                <a:solidFill>
                  <a:srgbClr val="C00000"/>
                </a:solidFill>
                <a:latin typeface="宋体"/>
                <a:cs typeface="宋体"/>
              </a:rPr>
              <a:t>堆</a:t>
            </a:r>
            <a:r>
              <a:rPr dirty="0" sz="3200" spc="-5" b="1">
                <a:solidFill>
                  <a:srgbClr val="C00000"/>
                </a:solidFill>
                <a:latin typeface="宋体"/>
                <a:cs typeface="宋体"/>
              </a:rPr>
              <a:t>（</a:t>
            </a:r>
            <a:r>
              <a:rPr dirty="0" sz="3200" spc="-5" b="1">
                <a:solidFill>
                  <a:srgbClr val="C00000"/>
                </a:solidFill>
                <a:latin typeface="Times New Roman"/>
                <a:cs typeface="Times New Roman"/>
              </a:rPr>
              <a:t>Heap</a:t>
            </a:r>
            <a:r>
              <a:rPr dirty="0" sz="3200" spc="-5" b="1">
                <a:solidFill>
                  <a:srgbClr val="C00000"/>
                </a:solidFill>
                <a:latin typeface="宋体"/>
                <a:cs typeface="宋体"/>
              </a:rPr>
              <a:t>）的定义</a:t>
            </a:r>
            <a:r>
              <a:rPr dirty="0" sz="3200" b="1">
                <a:solidFill>
                  <a:srgbClr val="C00000"/>
                </a:solidFill>
                <a:latin typeface="宋体"/>
                <a:cs typeface="宋体"/>
              </a:rPr>
              <a:t>：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spc="-5" b="1">
                <a:latin typeface="宋体"/>
                <a:cs typeface="宋体"/>
              </a:rPr>
              <a:t>个元素的序</a:t>
            </a:r>
            <a:r>
              <a:rPr dirty="0" sz="2800" spc="-10" b="1">
                <a:latin typeface="宋体"/>
                <a:cs typeface="宋体"/>
              </a:rPr>
              <a:t>列</a:t>
            </a:r>
            <a:r>
              <a:rPr dirty="0" sz="2800" spc="-695" b="1">
                <a:latin typeface="宋体"/>
                <a:cs typeface="宋体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>
                <a:latin typeface="Times New Roman"/>
                <a:cs typeface="Times New Roman"/>
              </a:rPr>
              <a:t>1</a:t>
            </a:r>
            <a:r>
              <a:rPr dirty="0" sz="2800" b="1">
                <a:latin typeface="Times New Roman"/>
                <a:cs typeface="Times New Roman"/>
              </a:rPr>
              <a:t>,</a:t>
            </a:r>
            <a:r>
              <a:rPr dirty="0" sz="2800" spc="-15" b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>
                <a:latin typeface="Times New Roman"/>
                <a:cs typeface="Times New Roman"/>
              </a:rPr>
              <a:t>2</a:t>
            </a:r>
            <a:r>
              <a:rPr dirty="0" sz="2800" b="1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320040">
              <a:lnSpc>
                <a:spcPct val="100000"/>
              </a:lnSpc>
              <a:spcBef>
                <a:spcPts val="1780"/>
              </a:spcBef>
            </a:pPr>
            <a:r>
              <a:rPr dirty="0" sz="2800" b="1">
                <a:latin typeface="Times New Roman"/>
                <a:cs typeface="Times New Roman"/>
              </a:rPr>
              <a:t>…,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宋体"/>
                <a:cs typeface="宋体"/>
              </a:rPr>
              <a:t>，</a:t>
            </a:r>
            <a:r>
              <a:rPr dirty="0" sz="2800" spc="-5" b="1">
                <a:latin typeface="宋体"/>
                <a:cs typeface="宋体"/>
              </a:rPr>
              <a:t>当且仅当满足下述关系时，称之为堆。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6732" y="3404615"/>
            <a:ext cx="384175" cy="706755"/>
          </a:xfrm>
          <a:custGeom>
            <a:avLst/>
            <a:gdLst/>
            <a:ahLst/>
            <a:cxnLst/>
            <a:rect l="l" t="t" r="r" b="b"/>
            <a:pathLst>
              <a:path w="384175" h="706754">
                <a:moveTo>
                  <a:pt x="107700" y="353123"/>
                </a:moveTo>
                <a:lnTo>
                  <a:pt x="97390" y="349777"/>
                </a:lnTo>
                <a:lnTo>
                  <a:pt x="51816" y="342138"/>
                </a:lnTo>
                <a:lnTo>
                  <a:pt x="32766" y="340614"/>
                </a:lnTo>
                <a:lnTo>
                  <a:pt x="5334" y="340614"/>
                </a:lnTo>
                <a:lnTo>
                  <a:pt x="0" y="345948"/>
                </a:lnTo>
                <a:lnTo>
                  <a:pt x="0" y="359664"/>
                </a:lnTo>
                <a:lnTo>
                  <a:pt x="5334" y="365760"/>
                </a:lnTo>
                <a:lnTo>
                  <a:pt x="12954" y="365760"/>
                </a:lnTo>
                <a:lnTo>
                  <a:pt x="51054" y="364236"/>
                </a:lnTo>
                <a:lnTo>
                  <a:pt x="96807" y="356787"/>
                </a:lnTo>
                <a:lnTo>
                  <a:pt x="107700" y="353123"/>
                </a:lnTo>
                <a:close/>
              </a:path>
              <a:path w="384175" h="706754">
                <a:moveTo>
                  <a:pt x="384048" y="25146"/>
                </a:moveTo>
                <a:lnTo>
                  <a:pt x="383286" y="0"/>
                </a:lnTo>
                <a:lnTo>
                  <a:pt x="364236" y="0"/>
                </a:lnTo>
                <a:lnTo>
                  <a:pt x="309498" y="6692"/>
                </a:lnTo>
                <a:lnTo>
                  <a:pt x="267836" y="18086"/>
                </a:lnTo>
                <a:lnTo>
                  <a:pt x="228091" y="36649"/>
                </a:lnTo>
                <a:lnTo>
                  <a:pt x="198157" y="63326"/>
                </a:lnTo>
                <a:lnTo>
                  <a:pt x="185928" y="99060"/>
                </a:lnTo>
                <a:lnTo>
                  <a:pt x="185928" y="265938"/>
                </a:lnTo>
                <a:lnTo>
                  <a:pt x="185166" y="268986"/>
                </a:lnTo>
                <a:lnTo>
                  <a:pt x="127392" y="320744"/>
                </a:lnTo>
                <a:lnTo>
                  <a:pt x="83044" y="333876"/>
                </a:lnTo>
                <a:lnTo>
                  <a:pt x="31242" y="339852"/>
                </a:lnTo>
                <a:lnTo>
                  <a:pt x="12954" y="340583"/>
                </a:lnTo>
                <a:lnTo>
                  <a:pt x="32766" y="340614"/>
                </a:lnTo>
                <a:lnTo>
                  <a:pt x="51816" y="342138"/>
                </a:lnTo>
                <a:lnTo>
                  <a:pt x="97390" y="349777"/>
                </a:lnTo>
                <a:lnTo>
                  <a:pt x="107700" y="353123"/>
                </a:lnTo>
                <a:lnTo>
                  <a:pt x="148632" y="339356"/>
                </a:lnTo>
                <a:lnTo>
                  <a:pt x="191673" y="310172"/>
                </a:lnTo>
                <a:lnTo>
                  <a:pt x="211074" y="267462"/>
                </a:lnTo>
                <a:lnTo>
                  <a:pt x="211074" y="95250"/>
                </a:lnTo>
                <a:lnTo>
                  <a:pt x="231596" y="65135"/>
                </a:lnTo>
                <a:lnTo>
                  <a:pt x="269838" y="44491"/>
                </a:lnTo>
                <a:lnTo>
                  <a:pt x="312988" y="32081"/>
                </a:lnTo>
                <a:lnTo>
                  <a:pt x="348234" y="26670"/>
                </a:lnTo>
                <a:lnTo>
                  <a:pt x="365760" y="25908"/>
                </a:lnTo>
                <a:lnTo>
                  <a:pt x="384048" y="25146"/>
                </a:lnTo>
                <a:close/>
              </a:path>
              <a:path w="384175" h="706754">
                <a:moveTo>
                  <a:pt x="384048" y="681228"/>
                </a:moveTo>
                <a:lnTo>
                  <a:pt x="312125" y="674056"/>
                </a:lnTo>
                <a:lnTo>
                  <a:pt x="267395" y="660825"/>
                </a:lnTo>
                <a:lnTo>
                  <a:pt x="228603" y="638554"/>
                </a:lnTo>
                <a:lnTo>
                  <a:pt x="211074" y="606552"/>
                </a:lnTo>
                <a:lnTo>
                  <a:pt x="211074" y="434340"/>
                </a:lnTo>
                <a:lnTo>
                  <a:pt x="189009" y="393217"/>
                </a:lnTo>
                <a:lnTo>
                  <a:pt x="147118" y="365917"/>
                </a:lnTo>
                <a:lnTo>
                  <a:pt x="107700" y="353123"/>
                </a:lnTo>
                <a:lnTo>
                  <a:pt x="96807" y="356787"/>
                </a:lnTo>
                <a:lnTo>
                  <a:pt x="51054" y="364236"/>
                </a:lnTo>
                <a:lnTo>
                  <a:pt x="12954" y="365760"/>
                </a:lnTo>
                <a:lnTo>
                  <a:pt x="31242" y="365823"/>
                </a:lnTo>
                <a:lnTo>
                  <a:pt x="48768" y="367284"/>
                </a:lnTo>
                <a:lnTo>
                  <a:pt x="128920" y="385886"/>
                </a:lnTo>
                <a:lnTo>
                  <a:pt x="167547" y="407796"/>
                </a:lnTo>
                <a:lnTo>
                  <a:pt x="185928" y="613410"/>
                </a:lnTo>
                <a:lnTo>
                  <a:pt x="207512" y="653559"/>
                </a:lnTo>
                <a:lnTo>
                  <a:pt x="250669" y="681232"/>
                </a:lnTo>
                <a:lnTo>
                  <a:pt x="301460" y="697854"/>
                </a:lnTo>
                <a:lnTo>
                  <a:pt x="345948" y="704850"/>
                </a:lnTo>
                <a:lnTo>
                  <a:pt x="365760" y="705643"/>
                </a:lnTo>
                <a:lnTo>
                  <a:pt x="383286" y="706374"/>
                </a:lnTo>
                <a:lnTo>
                  <a:pt x="384048" y="681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83433" y="3285998"/>
            <a:ext cx="9163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 i="1">
                <a:latin typeface="Times New Roman"/>
                <a:cs typeface="Times New Roman"/>
              </a:rPr>
              <a:t>i </a:t>
            </a:r>
            <a:r>
              <a:rPr dirty="0" sz="2400" b="1">
                <a:latin typeface="Times New Roman"/>
                <a:cs typeface="Times New Roman"/>
              </a:rPr>
              <a:t>≥</a:t>
            </a:r>
            <a:r>
              <a:rPr dirty="0" sz="2400" spc="-380" b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>
                <a:latin typeface="Times New Roman"/>
                <a:cs typeface="Times New Roman"/>
              </a:rPr>
              <a:t>2</a:t>
            </a:r>
            <a:r>
              <a:rPr dirty="0" baseline="-25525" sz="2775" b="1" i="1">
                <a:latin typeface="Times New Roman"/>
                <a:cs typeface="Times New Roman"/>
              </a:rPr>
              <a:t>i</a:t>
            </a:r>
            <a:endParaRPr baseline="-25525" sz="27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3433" y="3884930"/>
            <a:ext cx="8191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80" algn="l"/>
              </a:tabLst>
            </a:pPr>
            <a:r>
              <a:rPr dirty="0" sz="2800" b="1" i="1">
                <a:latin typeface="Times New Roman"/>
                <a:cs typeface="Times New Roman"/>
              </a:rPr>
              <a:t>k	</a:t>
            </a:r>
            <a:r>
              <a:rPr dirty="0" sz="2400" b="1">
                <a:latin typeface="Times New Roman"/>
                <a:cs typeface="Times New Roman"/>
              </a:rPr>
              <a:t>≥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1742" y="4109720"/>
            <a:ext cx="1079500" cy="309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28015" algn="l"/>
              </a:tabLst>
            </a:pPr>
            <a:r>
              <a:rPr dirty="0" sz="1850" b="1" i="1">
                <a:latin typeface="Times New Roman"/>
                <a:cs typeface="Times New Roman"/>
              </a:rPr>
              <a:t>i</a:t>
            </a:r>
            <a:r>
              <a:rPr dirty="0" sz="1850" b="1" i="1">
                <a:latin typeface="Times New Roman"/>
                <a:cs typeface="Times New Roman"/>
              </a:rPr>
              <a:t>	</a:t>
            </a:r>
            <a:r>
              <a:rPr dirty="0" sz="1850" spc="5" b="1">
                <a:latin typeface="Times New Roman"/>
                <a:cs typeface="Times New Roman"/>
              </a:rPr>
              <a:t>2</a:t>
            </a:r>
            <a:r>
              <a:rPr dirty="0" sz="1850" spc="-5" b="1" i="1">
                <a:latin typeface="Times New Roman"/>
                <a:cs typeface="Times New Roman"/>
              </a:rPr>
              <a:t>i</a:t>
            </a:r>
            <a:r>
              <a:rPr dirty="0" sz="1850" b="1">
                <a:latin typeface="Times New Roman"/>
                <a:cs typeface="Times New Roman"/>
              </a:rPr>
              <a:t>+1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3029" y="3372611"/>
            <a:ext cx="394335" cy="661670"/>
          </a:xfrm>
          <a:custGeom>
            <a:avLst/>
            <a:gdLst/>
            <a:ahLst/>
            <a:cxnLst/>
            <a:rect l="l" t="t" r="r" b="b"/>
            <a:pathLst>
              <a:path w="394335" h="661670">
                <a:moveTo>
                  <a:pt x="109364" y="330685"/>
                </a:moveTo>
                <a:lnTo>
                  <a:pt x="98411" y="327090"/>
                </a:lnTo>
                <a:lnTo>
                  <a:pt x="52577" y="320039"/>
                </a:lnTo>
                <a:lnTo>
                  <a:pt x="32765" y="318515"/>
                </a:lnTo>
                <a:lnTo>
                  <a:pt x="12953" y="317753"/>
                </a:lnTo>
                <a:lnTo>
                  <a:pt x="12191" y="317753"/>
                </a:lnTo>
                <a:lnTo>
                  <a:pt x="5333" y="318515"/>
                </a:lnTo>
                <a:lnTo>
                  <a:pt x="0" y="323849"/>
                </a:lnTo>
                <a:lnTo>
                  <a:pt x="0" y="337565"/>
                </a:lnTo>
                <a:lnTo>
                  <a:pt x="5333" y="343661"/>
                </a:lnTo>
                <a:lnTo>
                  <a:pt x="12953" y="343661"/>
                </a:lnTo>
                <a:lnTo>
                  <a:pt x="32765" y="342899"/>
                </a:lnTo>
                <a:lnTo>
                  <a:pt x="51815" y="341375"/>
                </a:lnTo>
                <a:lnTo>
                  <a:pt x="88221" y="336427"/>
                </a:lnTo>
                <a:lnTo>
                  <a:pt x="109364" y="330685"/>
                </a:lnTo>
                <a:close/>
              </a:path>
              <a:path w="394335" h="661670">
                <a:moveTo>
                  <a:pt x="393953" y="25145"/>
                </a:moveTo>
                <a:lnTo>
                  <a:pt x="393191" y="0"/>
                </a:lnTo>
                <a:lnTo>
                  <a:pt x="353567" y="1523"/>
                </a:lnTo>
                <a:lnTo>
                  <a:pt x="317099" y="7204"/>
                </a:lnTo>
                <a:lnTo>
                  <a:pt x="274590" y="18982"/>
                </a:lnTo>
                <a:lnTo>
                  <a:pt x="234008" y="37902"/>
                </a:lnTo>
                <a:lnTo>
                  <a:pt x="203322" y="65008"/>
                </a:lnTo>
                <a:lnTo>
                  <a:pt x="190499" y="101345"/>
                </a:lnTo>
                <a:lnTo>
                  <a:pt x="190499" y="244601"/>
                </a:lnTo>
                <a:lnTo>
                  <a:pt x="170596" y="276066"/>
                </a:lnTo>
                <a:lnTo>
                  <a:pt x="131216" y="297803"/>
                </a:lnTo>
                <a:lnTo>
                  <a:pt x="86426" y="310847"/>
                </a:lnTo>
                <a:lnTo>
                  <a:pt x="32765" y="317690"/>
                </a:lnTo>
                <a:lnTo>
                  <a:pt x="12953" y="317753"/>
                </a:lnTo>
                <a:lnTo>
                  <a:pt x="32765" y="318515"/>
                </a:lnTo>
                <a:lnTo>
                  <a:pt x="52577" y="320039"/>
                </a:lnTo>
                <a:lnTo>
                  <a:pt x="98411" y="327090"/>
                </a:lnTo>
                <a:lnTo>
                  <a:pt x="109364" y="330685"/>
                </a:lnTo>
                <a:lnTo>
                  <a:pt x="131073" y="324789"/>
                </a:lnTo>
                <a:lnTo>
                  <a:pt x="172105" y="305719"/>
                </a:lnTo>
                <a:lnTo>
                  <a:pt x="203051" y="278476"/>
                </a:lnTo>
                <a:lnTo>
                  <a:pt x="215645" y="242315"/>
                </a:lnTo>
                <a:lnTo>
                  <a:pt x="215645" y="101345"/>
                </a:lnTo>
                <a:lnTo>
                  <a:pt x="216407" y="97535"/>
                </a:lnTo>
                <a:lnTo>
                  <a:pt x="276229" y="45305"/>
                </a:lnTo>
                <a:lnTo>
                  <a:pt x="321262" y="32047"/>
                </a:lnTo>
                <a:lnTo>
                  <a:pt x="374903" y="25907"/>
                </a:lnTo>
                <a:lnTo>
                  <a:pt x="393953" y="25145"/>
                </a:lnTo>
                <a:close/>
              </a:path>
              <a:path w="394335" h="661670">
                <a:moveTo>
                  <a:pt x="393953" y="636269"/>
                </a:moveTo>
                <a:lnTo>
                  <a:pt x="320209" y="629257"/>
                </a:lnTo>
                <a:lnTo>
                  <a:pt x="273900" y="615214"/>
                </a:lnTo>
                <a:lnTo>
                  <a:pt x="233707" y="592078"/>
                </a:lnTo>
                <a:lnTo>
                  <a:pt x="215645" y="414527"/>
                </a:lnTo>
                <a:lnTo>
                  <a:pt x="194193" y="372766"/>
                </a:lnTo>
                <a:lnTo>
                  <a:pt x="150366" y="344143"/>
                </a:lnTo>
                <a:lnTo>
                  <a:pt x="109364" y="330685"/>
                </a:lnTo>
                <a:lnTo>
                  <a:pt x="88221" y="336427"/>
                </a:lnTo>
                <a:lnTo>
                  <a:pt x="51815" y="341375"/>
                </a:lnTo>
                <a:lnTo>
                  <a:pt x="32765" y="342899"/>
                </a:lnTo>
                <a:lnTo>
                  <a:pt x="12953" y="343661"/>
                </a:lnTo>
                <a:lnTo>
                  <a:pt x="32003" y="343725"/>
                </a:lnTo>
                <a:lnTo>
                  <a:pt x="85792" y="350531"/>
                </a:lnTo>
                <a:lnTo>
                  <a:pt x="132135" y="364245"/>
                </a:lnTo>
                <a:lnTo>
                  <a:pt x="172418" y="387098"/>
                </a:lnTo>
                <a:lnTo>
                  <a:pt x="190499" y="560831"/>
                </a:lnTo>
                <a:lnTo>
                  <a:pt x="191261" y="566927"/>
                </a:lnTo>
                <a:lnTo>
                  <a:pt x="213131" y="607905"/>
                </a:lnTo>
                <a:lnTo>
                  <a:pt x="257179" y="636065"/>
                </a:lnTo>
                <a:lnTo>
                  <a:pt x="309035" y="652897"/>
                </a:lnTo>
                <a:lnTo>
                  <a:pt x="354329" y="659891"/>
                </a:lnTo>
                <a:lnTo>
                  <a:pt x="374141" y="661415"/>
                </a:lnTo>
                <a:lnTo>
                  <a:pt x="393191" y="661415"/>
                </a:lnTo>
                <a:lnTo>
                  <a:pt x="393953" y="636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41161" y="3265424"/>
            <a:ext cx="9461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 i="1">
                <a:latin typeface="Times New Roman"/>
                <a:cs typeface="Times New Roman"/>
              </a:rPr>
              <a:t>i </a:t>
            </a:r>
            <a:r>
              <a:rPr dirty="0" sz="2400" b="1">
                <a:latin typeface="Times New Roman"/>
                <a:cs typeface="Times New Roman"/>
              </a:rPr>
              <a:t>≤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5525" sz="2775" b="1">
                <a:latin typeface="Times New Roman"/>
                <a:cs typeface="Times New Roman"/>
              </a:rPr>
              <a:t>2</a:t>
            </a:r>
            <a:r>
              <a:rPr dirty="0" baseline="-25525" sz="2775" b="1" i="1">
                <a:latin typeface="Times New Roman"/>
                <a:cs typeface="Times New Roman"/>
              </a:rPr>
              <a:t>i</a:t>
            </a:r>
            <a:endParaRPr baseline="-25525" sz="277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3974" y="3929126"/>
            <a:ext cx="317627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dirty="0" baseline="16865" sz="4200" b="1" i="1">
                <a:latin typeface="Times New Roman"/>
                <a:cs typeface="Times New Roman"/>
              </a:rPr>
              <a:t>k</a:t>
            </a:r>
            <a:r>
              <a:rPr dirty="0" sz="1850" b="1" i="1">
                <a:latin typeface="Times New Roman"/>
                <a:cs typeface="Times New Roman"/>
              </a:rPr>
              <a:t>i </a:t>
            </a:r>
            <a:r>
              <a:rPr dirty="0" baseline="19675" sz="3600" b="1">
                <a:latin typeface="Times New Roman"/>
                <a:cs typeface="Times New Roman"/>
              </a:rPr>
              <a:t>≤</a:t>
            </a:r>
            <a:r>
              <a:rPr dirty="0" baseline="19675" sz="3600" spc="-195" b="1">
                <a:latin typeface="Times New Roman"/>
                <a:cs typeface="Times New Roman"/>
              </a:rPr>
              <a:t> </a:t>
            </a:r>
            <a:r>
              <a:rPr dirty="0" baseline="16865" sz="4200" b="1" i="1">
                <a:latin typeface="Times New Roman"/>
                <a:cs typeface="Times New Roman"/>
              </a:rPr>
              <a:t>k</a:t>
            </a:r>
            <a:r>
              <a:rPr dirty="0" sz="1850" b="1">
                <a:latin typeface="Times New Roman"/>
                <a:cs typeface="Times New Roman"/>
              </a:rPr>
              <a:t>2</a:t>
            </a:r>
            <a:r>
              <a:rPr dirty="0" sz="1850" b="1" i="1">
                <a:latin typeface="Times New Roman"/>
                <a:cs typeface="Times New Roman"/>
              </a:rPr>
              <a:t>i</a:t>
            </a:r>
            <a:r>
              <a:rPr dirty="0" sz="1850" b="1">
                <a:latin typeface="Times New Roman"/>
                <a:cs typeface="Times New Roman"/>
              </a:rPr>
              <a:t>+1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25"/>
              </a:spcBef>
            </a:pPr>
            <a:r>
              <a:rPr dirty="0" sz="2800" b="1">
                <a:latin typeface="Times New Roman"/>
                <a:cs typeface="Times New Roman"/>
              </a:rPr>
              <a:t>( </a:t>
            </a:r>
            <a:r>
              <a:rPr dirty="0" sz="2800" b="1" i="1">
                <a:latin typeface="Times New Roman"/>
                <a:cs typeface="Times New Roman"/>
              </a:rPr>
              <a:t>i </a:t>
            </a:r>
            <a:r>
              <a:rPr dirty="0" sz="2800" b="1">
                <a:latin typeface="Times New Roman"/>
                <a:cs typeface="Times New Roman"/>
              </a:rPr>
              <a:t>= </a:t>
            </a:r>
            <a:r>
              <a:rPr dirty="0" sz="2800" spc="-5" b="1">
                <a:latin typeface="Times New Roman"/>
                <a:cs typeface="Times New Roman"/>
              </a:rPr>
              <a:t>1, 2,…</a:t>
            </a:r>
            <a:r>
              <a:rPr dirty="0" sz="2800" spc="-9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,</a:t>
            </a:r>
            <a:r>
              <a:rPr dirty="0" sz="2800" b="1">
                <a:latin typeface="MS Gothic"/>
                <a:cs typeface="MS Gothic"/>
              </a:rPr>
              <a:t>⎿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Times New Roman"/>
                <a:cs typeface="Times New Roman"/>
              </a:rPr>
              <a:t>/2</a:t>
            </a:r>
            <a:r>
              <a:rPr dirty="0" sz="2800" b="1">
                <a:latin typeface="MS Gothic"/>
                <a:cs typeface="MS Gothic"/>
              </a:rPr>
              <a:t>⏌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7161" y="3609086"/>
            <a:ext cx="3816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宋体"/>
                <a:cs typeface="宋体"/>
              </a:rPr>
              <a:t>或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6776" y="5662007"/>
            <a:ext cx="759523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例：</a:t>
            </a:r>
            <a:r>
              <a:rPr dirty="0" sz="2800" spc="-5" b="1">
                <a:latin typeface="Times New Roman"/>
                <a:cs typeface="Times New Roman"/>
              </a:rPr>
              <a:t>T1=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宋体"/>
                <a:cs typeface="宋体"/>
              </a:rPr>
              <a:t>（</a:t>
            </a:r>
            <a:r>
              <a:rPr dirty="0" sz="2800" spc="-705" b="1">
                <a:latin typeface="宋体"/>
                <a:cs typeface="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25*,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16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08</a:t>
            </a:r>
            <a:r>
              <a:rPr dirty="0" sz="2800" spc="-5" b="1">
                <a:latin typeface="宋体"/>
                <a:cs typeface="宋体"/>
              </a:rPr>
              <a:t>）是堆吗？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7458" y="1760982"/>
            <a:ext cx="8280400" cy="1367155"/>
          </a:xfrm>
          <a:custGeom>
            <a:avLst/>
            <a:gdLst/>
            <a:ahLst/>
            <a:cxnLst/>
            <a:rect l="l" t="t" r="r" b="b"/>
            <a:pathLst>
              <a:path w="8280400" h="1367155">
                <a:moveTo>
                  <a:pt x="0" y="0"/>
                </a:moveTo>
                <a:lnTo>
                  <a:pt x="0" y="1367028"/>
                </a:lnTo>
                <a:lnTo>
                  <a:pt x="8279892" y="1367027"/>
                </a:lnTo>
                <a:lnTo>
                  <a:pt x="827989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4503" y="1748027"/>
            <a:ext cx="8305800" cy="1392555"/>
          </a:xfrm>
          <a:custGeom>
            <a:avLst/>
            <a:gdLst/>
            <a:ahLst/>
            <a:cxnLst/>
            <a:rect l="l" t="t" r="r" b="b"/>
            <a:pathLst>
              <a:path w="8305800" h="1392555">
                <a:moveTo>
                  <a:pt x="8305800" y="1386840"/>
                </a:moveTo>
                <a:lnTo>
                  <a:pt x="8305800" y="6095"/>
                </a:lnTo>
                <a:lnTo>
                  <a:pt x="8300466" y="0"/>
                </a:lnTo>
                <a:lnTo>
                  <a:pt x="6095" y="0"/>
                </a:lnTo>
                <a:lnTo>
                  <a:pt x="0" y="6096"/>
                </a:lnTo>
                <a:lnTo>
                  <a:pt x="0" y="1386840"/>
                </a:lnTo>
                <a:lnTo>
                  <a:pt x="6096" y="1392174"/>
                </a:lnTo>
                <a:lnTo>
                  <a:pt x="12954" y="1392174"/>
                </a:lnTo>
                <a:lnTo>
                  <a:pt x="12954" y="25908"/>
                </a:lnTo>
                <a:lnTo>
                  <a:pt x="25146" y="12954"/>
                </a:lnTo>
                <a:lnTo>
                  <a:pt x="25146" y="25908"/>
                </a:lnTo>
                <a:lnTo>
                  <a:pt x="8280654" y="25907"/>
                </a:lnTo>
                <a:lnTo>
                  <a:pt x="8280654" y="12953"/>
                </a:lnTo>
                <a:lnTo>
                  <a:pt x="8292846" y="25907"/>
                </a:lnTo>
                <a:lnTo>
                  <a:pt x="8292846" y="1392173"/>
                </a:lnTo>
                <a:lnTo>
                  <a:pt x="8300466" y="1392173"/>
                </a:lnTo>
                <a:lnTo>
                  <a:pt x="8305800" y="1386840"/>
                </a:lnTo>
                <a:close/>
              </a:path>
              <a:path w="8305800" h="1392555">
                <a:moveTo>
                  <a:pt x="25146" y="25908"/>
                </a:moveTo>
                <a:lnTo>
                  <a:pt x="25146" y="12954"/>
                </a:lnTo>
                <a:lnTo>
                  <a:pt x="12954" y="25908"/>
                </a:lnTo>
                <a:lnTo>
                  <a:pt x="25146" y="25908"/>
                </a:lnTo>
                <a:close/>
              </a:path>
              <a:path w="8305800" h="1392555">
                <a:moveTo>
                  <a:pt x="25146" y="1367028"/>
                </a:moveTo>
                <a:lnTo>
                  <a:pt x="25146" y="25908"/>
                </a:lnTo>
                <a:lnTo>
                  <a:pt x="12954" y="25908"/>
                </a:lnTo>
                <a:lnTo>
                  <a:pt x="12954" y="1367028"/>
                </a:lnTo>
                <a:lnTo>
                  <a:pt x="25146" y="1367028"/>
                </a:lnTo>
                <a:close/>
              </a:path>
              <a:path w="8305800" h="1392555">
                <a:moveTo>
                  <a:pt x="8292846" y="1367028"/>
                </a:moveTo>
                <a:lnTo>
                  <a:pt x="12954" y="1367028"/>
                </a:lnTo>
                <a:lnTo>
                  <a:pt x="25146" y="1379982"/>
                </a:lnTo>
                <a:lnTo>
                  <a:pt x="25146" y="1392174"/>
                </a:lnTo>
                <a:lnTo>
                  <a:pt x="8280654" y="1392173"/>
                </a:lnTo>
                <a:lnTo>
                  <a:pt x="8280654" y="1379982"/>
                </a:lnTo>
                <a:lnTo>
                  <a:pt x="8292846" y="1367028"/>
                </a:lnTo>
                <a:close/>
              </a:path>
              <a:path w="8305800" h="1392555">
                <a:moveTo>
                  <a:pt x="25146" y="1392174"/>
                </a:moveTo>
                <a:lnTo>
                  <a:pt x="25146" y="1379982"/>
                </a:lnTo>
                <a:lnTo>
                  <a:pt x="12954" y="1367028"/>
                </a:lnTo>
                <a:lnTo>
                  <a:pt x="12954" y="1392174"/>
                </a:lnTo>
                <a:lnTo>
                  <a:pt x="25146" y="1392174"/>
                </a:lnTo>
                <a:close/>
              </a:path>
              <a:path w="8305800" h="1392555">
                <a:moveTo>
                  <a:pt x="8292846" y="25907"/>
                </a:moveTo>
                <a:lnTo>
                  <a:pt x="8280654" y="12953"/>
                </a:lnTo>
                <a:lnTo>
                  <a:pt x="8280654" y="25907"/>
                </a:lnTo>
                <a:lnTo>
                  <a:pt x="8292846" y="25907"/>
                </a:lnTo>
                <a:close/>
              </a:path>
              <a:path w="8305800" h="1392555">
                <a:moveTo>
                  <a:pt x="8292846" y="1367028"/>
                </a:moveTo>
                <a:lnTo>
                  <a:pt x="8292846" y="25907"/>
                </a:lnTo>
                <a:lnTo>
                  <a:pt x="8280654" y="25907"/>
                </a:lnTo>
                <a:lnTo>
                  <a:pt x="8280654" y="1367028"/>
                </a:lnTo>
                <a:lnTo>
                  <a:pt x="8292846" y="1367028"/>
                </a:lnTo>
                <a:close/>
              </a:path>
              <a:path w="8305800" h="1392555">
                <a:moveTo>
                  <a:pt x="8292846" y="1392173"/>
                </a:moveTo>
                <a:lnTo>
                  <a:pt x="8292846" y="1367028"/>
                </a:lnTo>
                <a:lnTo>
                  <a:pt x="8280654" y="1379982"/>
                </a:lnTo>
                <a:lnTo>
                  <a:pt x="8280654" y="1392173"/>
                </a:lnTo>
                <a:lnTo>
                  <a:pt x="8292846" y="13921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43884" y="3994403"/>
            <a:ext cx="864235" cy="797560"/>
          </a:xfrm>
          <a:custGeom>
            <a:avLst/>
            <a:gdLst/>
            <a:ahLst/>
            <a:cxnLst/>
            <a:rect l="l" t="t" r="r" b="b"/>
            <a:pathLst>
              <a:path w="864235" h="797560">
                <a:moveTo>
                  <a:pt x="864108" y="398525"/>
                </a:moveTo>
                <a:lnTo>
                  <a:pt x="861199" y="352027"/>
                </a:lnTo>
                <a:lnTo>
                  <a:pt x="852691" y="307110"/>
                </a:lnTo>
                <a:lnTo>
                  <a:pt x="838907" y="264072"/>
                </a:lnTo>
                <a:lnTo>
                  <a:pt x="820174" y="223212"/>
                </a:lnTo>
                <a:lnTo>
                  <a:pt x="796815" y="184828"/>
                </a:lnTo>
                <a:lnTo>
                  <a:pt x="769155" y="149218"/>
                </a:lnTo>
                <a:lnTo>
                  <a:pt x="737520" y="116681"/>
                </a:lnTo>
                <a:lnTo>
                  <a:pt x="702235" y="87514"/>
                </a:lnTo>
                <a:lnTo>
                  <a:pt x="663623" y="62016"/>
                </a:lnTo>
                <a:lnTo>
                  <a:pt x="622011" y="40485"/>
                </a:lnTo>
                <a:lnTo>
                  <a:pt x="577724" y="23220"/>
                </a:lnTo>
                <a:lnTo>
                  <a:pt x="531085" y="10519"/>
                </a:lnTo>
                <a:lnTo>
                  <a:pt x="482420" y="2679"/>
                </a:lnTo>
                <a:lnTo>
                  <a:pt x="432054" y="0"/>
                </a:lnTo>
                <a:lnTo>
                  <a:pt x="381687" y="2679"/>
                </a:lnTo>
                <a:lnTo>
                  <a:pt x="333022" y="10519"/>
                </a:lnTo>
                <a:lnTo>
                  <a:pt x="286383" y="23220"/>
                </a:lnTo>
                <a:lnTo>
                  <a:pt x="242096" y="40485"/>
                </a:lnTo>
                <a:lnTo>
                  <a:pt x="200484" y="62016"/>
                </a:lnTo>
                <a:lnTo>
                  <a:pt x="161872" y="87514"/>
                </a:lnTo>
                <a:lnTo>
                  <a:pt x="126587" y="116681"/>
                </a:lnTo>
                <a:lnTo>
                  <a:pt x="94952" y="149218"/>
                </a:lnTo>
                <a:lnTo>
                  <a:pt x="67292" y="184828"/>
                </a:lnTo>
                <a:lnTo>
                  <a:pt x="43933" y="223212"/>
                </a:lnTo>
                <a:lnTo>
                  <a:pt x="25200" y="264072"/>
                </a:lnTo>
                <a:lnTo>
                  <a:pt x="11416" y="307110"/>
                </a:lnTo>
                <a:lnTo>
                  <a:pt x="2908" y="352027"/>
                </a:lnTo>
                <a:lnTo>
                  <a:pt x="0" y="398525"/>
                </a:lnTo>
                <a:lnTo>
                  <a:pt x="2908" y="445024"/>
                </a:lnTo>
                <a:lnTo>
                  <a:pt x="11416" y="489941"/>
                </a:lnTo>
                <a:lnTo>
                  <a:pt x="25200" y="532979"/>
                </a:lnTo>
                <a:lnTo>
                  <a:pt x="43933" y="573839"/>
                </a:lnTo>
                <a:lnTo>
                  <a:pt x="67292" y="612223"/>
                </a:lnTo>
                <a:lnTo>
                  <a:pt x="94952" y="647833"/>
                </a:lnTo>
                <a:lnTo>
                  <a:pt x="126587" y="680370"/>
                </a:lnTo>
                <a:lnTo>
                  <a:pt x="161872" y="709537"/>
                </a:lnTo>
                <a:lnTo>
                  <a:pt x="200484" y="735035"/>
                </a:lnTo>
                <a:lnTo>
                  <a:pt x="242096" y="756566"/>
                </a:lnTo>
                <a:lnTo>
                  <a:pt x="286383" y="773831"/>
                </a:lnTo>
                <a:lnTo>
                  <a:pt x="333022" y="786532"/>
                </a:lnTo>
                <a:lnTo>
                  <a:pt x="381687" y="794372"/>
                </a:lnTo>
                <a:lnTo>
                  <a:pt x="432054" y="797051"/>
                </a:lnTo>
                <a:lnTo>
                  <a:pt x="482420" y="794372"/>
                </a:lnTo>
                <a:lnTo>
                  <a:pt x="531085" y="786532"/>
                </a:lnTo>
                <a:lnTo>
                  <a:pt x="577724" y="773831"/>
                </a:lnTo>
                <a:lnTo>
                  <a:pt x="622011" y="756566"/>
                </a:lnTo>
                <a:lnTo>
                  <a:pt x="663623" y="735035"/>
                </a:lnTo>
                <a:lnTo>
                  <a:pt x="702235" y="709537"/>
                </a:lnTo>
                <a:lnTo>
                  <a:pt x="737520" y="680370"/>
                </a:lnTo>
                <a:lnTo>
                  <a:pt x="769155" y="647833"/>
                </a:lnTo>
                <a:lnTo>
                  <a:pt x="796815" y="612223"/>
                </a:lnTo>
                <a:lnTo>
                  <a:pt x="820174" y="573839"/>
                </a:lnTo>
                <a:lnTo>
                  <a:pt x="838907" y="532979"/>
                </a:lnTo>
                <a:lnTo>
                  <a:pt x="852691" y="489941"/>
                </a:lnTo>
                <a:lnTo>
                  <a:pt x="861199" y="445024"/>
                </a:lnTo>
                <a:lnTo>
                  <a:pt x="864108" y="398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29405" y="3979926"/>
            <a:ext cx="893444" cy="826135"/>
          </a:xfrm>
          <a:custGeom>
            <a:avLst/>
            <a:gdLst/>
            <a:ahLst/>
            <a:cxnLst/>
            <a:rect l="l" t="t" r="r" b="b"/>
            <a:pathLst>
              <a:path w="893445" h="826135">
                <a:moveTo>
                  <a:pt x="893063" y="413003"/>
                </a:moveTo>
                <a:lnTo>
                  <a:pt x="890778" y="370331"/>
                </a:lnTo>
                <a:lnTo>
                  <a:pt x="877155" y="304170"/>
                </a:lnTo>
                <a:lnTo>
                  <a:pt x="861671" y="261057"/>
                </a:lnTo>
                <a:lnTo>
                  <a:pt x="841634" y="220596"/>
                </a:lnTo>
                <a:lnTo>
                  <a:pt x="817401" y="182965"/>
                </a:lnTo>
                <a:lnTo>
                  <a:pt x="789330" y="148338"/>
                </a:lnTo>
                <a:lnTo>
                  <a:pt x="757777" y="116895"/>
                </a:lnTo>
                <a:lnTo>
                  <a:pt x="723099" y="88811"/>
                </a:lnTo>
                <a:lnTo>
                  <a:pt x="685653" y="64263"/>
                </a:lnTo>
                <a:lnTo>
                  <a:pt x="645795" y="43429"/>
                </a:lnTo>
                <a:lnTo>
                  <a:pt x="603884" y="26484"/>
                </a:lnTo>
                <a:lnTo>
                  <a:pt x="560274" y="13607"/>
                </a:lnTo>
                <a:lnTo>
                  <a:pt x="515325" y="4974"/>
                </a:lnTo>
                <a:lnTo>
                  <a:pt x="469392" y="761"/>
                </a:lnTo>
                <a:lnTo>
                  <a:pt x="445770" y="0"/>
                </a:lnTo>
                <a:lnTo>
                  <a:pt x="422909" y="761"/>
                </a:lnTo>
                <a:lnTo>
                  <a:pt x="377243" y="5013"/>
                </a:lnTo>
                <a:lnTo>
                  <a:pt x="332446" y="13726"/>
                </a:lnTo>
                <a:lnTo>
                  <a:pt x="288896" y="26713"/>
                </a:lnTo>
                <a:lnTo>
                  <a:pt x="246973" y="43789"/>
                </a:lnTo>
                <a:lnTo>
                  <a:pt x="207055" y="64764"/>
                </a:lnTo>
                <a:lnTo>
                  <a:pt x="169521" y="89453"/>
                </a:lnTo>
                <a:lnTo>
                  <a:pt x="134749" y="117668"/>
                </a:lnTo>
                <a:lnTo>
                  <a:pt x="103119" y="149221"/>
                </a:lnTo>
                <a:lnTo>
                  <a:pt x="75008" y="183927"/>
                </a:lnTo>
                <a:lnTo>
                  <a:pt x="50795" y="221596"/>
                </a:lnTo>
                <a:lnTo>
                  <a:pt x="30859" y="262043"/>
                </a:lnTo>
                <a:lnTo>
                  <a:pt x="15579" y="305080"/>
                </a:lnTo>
                <a:lnTo>
                  <a:pt x="5333" y="350519"/>
                </a:lnTo>
                <a:lnTo>
                  <a:pt x="761" y="392429"/>
                </a:lnTo>
                <a:lnTo>
                  <a:pt x="0" y="413765"/>
                </a:lnTo>
                <a:lnTo>
                  <a:pt x="762" y="434339"/>
                </a:lnTo>
                <a:lnTo>
                  <a:pt x="5334" y="476249"/>
                </a:lnTo>
                <a:lnTo>
                  <a:pt x="22512" y="543329"/>
                </a:lnTo>
                <a:lnTo>
                  <a:pt x="28194" y="556617"/>
                </a:lnTo>
                <a:lnTo>
                  <a:pt x="28194" y="413003"/>
                </a:lnTo>
                <a:lnTo>
                  <a:pt x="28956" y="393191"/>
                </a:lnTo>
                <a:lnTo>
                  <a:pt x="38856" y="332074"/>
                </a:lnTo>
                <a:lnTo>
                  <a:pt x="50543" y="293432"/>
                </a:lnTo>
                <a:lnTo>
                  <a:pt x="65323" y="257450"/>
                </a:lnTo>
                <a:lnTo>
                  <a:pt x="103284" y="193446"/>
                </a:lnTo>
                <a:lnTo>
                  <a:pt x="150994" y="140029"/>
                </a:lnTo>
                <a:lnTo>
                  <a:pt x="206709" y="97167"/>
                </a:lnTo>
                <a:lnTo>
                  <a:pt x="268681" y="64826"/>
                </a:lnTo>
                <a:lnTo>
                  <a:pt x="335165" y="42972"/>
                </a:lnTo>
                <a:lnTo>
                  <a:pt x="404415" y="31574"/>
                </a:lnTo>
                <a:lnTo>
                  <a:pt x="439532" y="29784"/>
                </a:lnTo>
                <a:lnTo>
                  <a:pt x="474687" y="30596"/>
                </a:lnTo>
                <a:lnTo>
                  <a:pt x="544233" y="40006"/>
                </a:lnTo>
                <a:lnTo>
                  <a:pt x="611308" y="59772"/>
                </a:lnTo>
                <a:lnTo>
                  <a:pt x="674166" y="89858"/>
                </a:lnTo>
                <a:lnTo>
                  <a:pt x="731062" y="130234"/>
                </a:lnTo>
                <a:lnTo>
                  <a:pt x="780250" y="180864"/>
                </a:lnTo>
                <a:lnTo>
                  <a:pt x="819984" y="241716"/>
                </a:lnTo>
                <a:lnTo>
                  <a:pt x="848518" y="312757"/>
                </a:lnTo>
                <a:lnTo>
                  <a:pt x="858040" y="352088"/>
                </a:lnTo>
                <a:lnTo>
                  <a:pt x="864108" y="393953"/>
                </a:lnTo>
                <a:lnTo>
                  <a:pt x="864108" y="557455"/>
                </a:lnTo>
                <a:lnTo>
                  <a:pt x="874395" y="531324"/>
                </a:lnTo>
                <a:lnTo>
                  <a:pt x="886449" y="483580"/>
                </a:lnTo>
                <a:lnTo>
                  <a:pt x="892302" y="433577"/>
                </a:lnTo>
                <a:lnTo>
                  <a:pt x="893063" y="413003"/>
                </a:lnTo>
                <a:close/>
              </a:path>
              <a:path w="893445" h="826135">
                <a:moveTo>
                  <a:pt x="864108" y="557455"/>
                </a:moveTo>
                <a:lnTo>
                  <a:pt x="864108" y="432815"/>
                </a:lnTo>
                <a:lnTo>
                  <a:pt x="861822" y="452627"/>
                </a:lnTo>
                <a:lnTo>
                  <a:pt x="853540" y="499076"/>
                </a:lnTo>
                <a:lnTo>
                  <a:pt x="839693" y="542986"/>
                </a:lnTo>
                <a:lnTo>
                  <a:pt x="820707" y="584144"/>
                </a:lnTo>
                <a:lnTo>
                  <a:pt x="797012" y="622336"/>
                </a:lnTo>
                <a:lnTo>
                  <a:pt x="769034" y="657350"/>
                </a:lnTo>
                <a:lnTo>
                  <a:pt x="737201" y="688971"/>
                </a:lnTo>
                <a:lnTo>
                  <a:pt x="701941" y="716988"/>
                </a:lnTo>
                <a:lnTo>
                  <a:pt x="663682" y="741186"/>
                </a:lnTo>
                <a:lnTo>
                  <a:pt x="622851" y="761352"/>
                </a:lnTo>
                <a:lnTo>
                  <a:pt x="579875" y="777273"/>
                </a:lnTo>
                <a:lnTo>
                  <a:pt x="535184" y="788736"/>
                </a:lnTo>
                <a:lnTo>
                  <a:pt x="489204" y="795527"/>
                </a:lnTo>
                <a:lnTo>
                  <a:pt x="445770" y="797051"/>
                </a:lnTo>
                <a:lnTo>
                  <a:pt x="399078" y="794718"/>
                </a:lnTo>
                <a:lnTo>
                  <a:pt x="353232" y="787551"/>
                </a:lnTo>
                <a:lnTo>
                  <a:pt x="308667" y="775733"/>
                </a:lnTo>
                <a:lnTo>
                  <a:pt x="265813" y="759445"/>
                </a:lnTo>
                <a:lnTo>
                  <a:pt x="225105" y="738869"/>
                </a:lnTo>
                <a:lnTo>
                  <a:pt x="186975" y="714184"/>
                </a:lnTo>
                <a:lnTo>
                  <a:pt x="151856" y="685573"/>
                </a:lnTo>
                <a:lnTo>
                  <a:pt x="120181" y="653217"/>
                </a:lnTo>
                <a:lnTo>
                  <a:pt x="92382" y="617297"/>
                </a:lnTo>
                <a:lnTo>
                  <a:pt x="68893" y="577994"/>
                </a:lnTo>
                <a:lnTo>
                  <a:pt x="50147" y="535490"/>
                </a:lnTo>
                <a:lnTo>
                  <a:pt x="36576" y="489965"/>
                </a:lnTo>
                <a:lnTo>
                  <a:pt x="30480" y="451865"/>
                </a:lnTo>
                <a:lnTo>
                  <a:pt x="28194" y="413003"/>
                </a:lnTo>
                <a:lnTo>
                  <a:pt x="28194" y="556617"/>
                </a:lnTo>
                <a:lnTo>
                  <a:pt x="64730" y="627682"/>
                </a:lnTo>
                <a:lnTo>
                  <a:pt x="92686" y="665136"/>
                </a:lnTo>
                <a:lnTo>
                  <a:pt x="124612" y="699181"/>
                </a:lnTo>
                <a:lnTo>
                  <a:pt x="160062" y="729620"/>
                </a:lnTo>
                <a:lnTo>
                  <a:pt x="198590" y="756257"/>
                </a:lnTo>
                <a:lnTo>
                  <a:pt x="239749" y="778895"/>
                </a:lnTo>
                <a:lnTo>
                  <a:pt x="283093" y="797339"/>
                </a:lnTo>
                <a:lnTo>
                  <a:pt x="328175" y="811393"/>
                </a:lnTo>
                <a:lnTo>
                  <a:pt x="374550" y="820859"/>
                </a:lnTo>
                <a:lnTo>
                  <a:pt x="421771" y="825542"/>
                </a:lnTo>
                <a:lnTo>
                  <a:pt x="469392" y="825245"/>
                </a:lnTo>
                <a:lnTo>
                  <a:pt x="514350" y="820673"/>
                </a:lnTo>
                <a:lnTo>
                  <a:pt x="563023" y="811484"/>
                </a:lnTo>
                <a:lnTo>
                  <a:pt x="610112" y="797132"/>
                </a:lnTo>
                <a:lnTo>
                  <a:pt x="655156" y="777908"/>
                </a:lnTo>
                <a:lnTo>
                  <a:pt x="697692" y="754103"/>
                </a:lnTo>
                <a:lnTo>
                  <a:pt x="737260" y="726007"/>
                </a:lnTo>
                <a:lnTo>
                  <a:pt x="773396" y="693910"/>
                </a:lnTo>
                <a:lnTo>
                  <a:pt x="805640" y="658103"/>
                </a:lnTo>
                <a:lnTo>
                  <a:pt x="833529" y="618876"/>
                </a:lnTo>
                <a:lnTo>
                  <a:pt x="856601" y="576520"/>
                </a:lnTo>
                <a:lnTo>
                  <a:pt x="864108" y="557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4523" y="3537203"/>
            <a:ext cx="410845" cy="556260"/>
          </a:xfrm>
          <a:custGeom>
            <a:avLst/>
            <a:gdLst/>
            <a:ahLst/>
            <a:cxnLst/>
            <a:rect l="l" t="t" r="r" b="b"/>
            <a:pathLst>
              <a:path w="410845" h="556260">
                <a:moveTo>
                  <a:pt x="410718" y="539496"/>
                </a:moveTo>
                <a:lnTo>
                  <a:pt x="22860" y="0"/>
                </a:lnTo>
                <a:lnTo>
                  <a:pt x="0" y="16002"/>
                </a:lnTo>
                <a:lnTo>
                  <a:pt x="387096" y="556260"/>
                </a:lnTo>
                <a:lnTo>
                  <a:pt x="410718" y="539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72711" y="3582161"/>
            <a:ext cx="380365" cy="422275"/>
          </a:xfrm>
          <a:custGeom>
            <a:avLst/>
            <a:gdLst/>
            <a:ahLst/>
            <a:cxnLst/>
            <a:rect l="l" t="t" r="r" b="b"/>
            <a:pathLst>
              <a:path w="380364" h="422275">
                <a:moveTo>
                  <a:pt x="380237" y="18288"/>
                </a:moveTo>
                <a:lnTo>
                  <a:pt x="358901" y="0"/>
                </a:lnTo>
                <a:lnTo>
                  <a:pt x="0" y="403098"/>
                </a:lnTo>
                <a:lnTo>
                  <a:pt x="21335" y="422148"/>
                </a:lnTo>
                <a:lnTo>
                  <a:pt x="380237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46447" y="2846832"/>
            <a:ext cx="862965" cy="797560"/>
          </a:xfrm>
          <a:custGeom>
            <a:avLst/>
            <a:gdLst/>
            <a:ahLst/>
            <a:cxnLst/>
            <a:rect l="l" t="t" r="r" b="b"/>
            <a:pathLst>
              <a:path w="862964" h="797560">
                <a:moveTo>
                  <a:pt x="862584" y="398525"/>
                </a:moveTo>
                <a:lnTo>
                  <a:pt x="859686" y="352027"/>
                </a:lnTo>
                <a:lnTo>
                  <a:pt x="851209" y="307110"/>
                </a:lnTo>
                <a:lnTo>
                  <a:pt x="837473" y="264072"/>
                </a:lnTo>
                <a:lnTo>
                  <a:pt x="818801" y="223212"/>
                </a:lnTo>
                <a:lnTo>
                  <a:pt x="795513" y="184828"/>
                </a:lnTo>
                <a:lnTo>
                  <a:pt x="767931" y="149218"/>
                </a:lnTo>
                <a:lnTo>
                  <a:pt x="736377" y="116681"/>
                </a:lnTo>
                <a:lnTo>
                  <a:pt x="701173" y="87514"/>
                </a:lnTo>
                <a:lnTo>
                  <a:pt x="662639" y="62016"/>
                </a:lnTo>
                <a:lnTo>
                  <a:pt x="621098" y="40485"/>
                </a:lnTo>
                <a:lnTo>
                  <a:pt x="576872" y="23220"/>
                </a:lnTo>
                <a:lnTo>
                  <a:pt x="530280" y="10519"/>
                </a:lnTo>
                <a:lnTo>
                  <a:pt x="481647" y="2679"/>
                </a:lnTo>
                <a:lnTo>
                  <a:pt x="431292" y="0"/>
                </a:lnTo>
                <a:lnTo>
                  <a:pt x="380936" y="2679"/>
                </a:lnTo>
                <a:lnTo>
                  <a:pt x="332303" y="10519"/>
                </a:lnTo>
                <a:lnTo>
                  <a:pt x="285711" y="23220"/>
                </a:lnTo>
                <a:lnTo>
                  <a:pt x="241485" y="40485"/>
                </a:lnTo>
                <a:lnTo>
                  <a:pt x="199944" y="62016"/>
                </a:lnTo>
                <a:lnTo>
                  <a:pt x="161410" y="87514"/>
                </a:lnTo>
                <a:lnTo>
                  <a:pt x="126206" y="116681"/>
                </a:lnTo>
                <a:lnTo>
                  <a:pt x="94652" y="149218"/>
                </a:lnTo>
                <a:lnTo>
                  <a:pt x="67070" y="184828"/>
                </a:lnTo>
                <a:lnTo>
                  <a:pt x="43782" y="223212"/>
                </a:lnTo>
                <a:lnTo>
                  <a:pt x="25110" y="264072"/>
                </a:lnTo>
                <a:lnTo>
                  <a:pt x="11374" y="307110"/>
                </a:lnTo>
                <a:lnTo>
                  <a:pt x="2897" y="352027"/>
                </a:lnTo>
                <a:lnTo>
                  <a:pt x="0" y="398525"/>
                </a:lnTo>
                <a:lnTo>
                  <a:pt x="2897" y="445024"/>
                </a:lnTo>
                <a:lnTo>
                  <a:pt x="11374" y="489941"/>
                </a:lnTo>
                <a:lnTo>
                  <a:pt x="25110" y="532979"/>
                </a:lnTo>
                <a:lnTo>
                  <a:pt x="43782" y="573839"/>
                </a:lnTo>
                <a:lnTo>
                  <a:pt x="67070" y="612223"/>
                </a:lnTo>
                <a:lnTo>
                  <a:pt x="94652" y="647833"/>
                </a:lnTo>
                <a:lnTo>
                  <a:pt x="126206" y="680370"/>
                </a:lnTo>
                <a:lnTo>
                  <a:pt x="161410" y="709537"/>
                </a:lnTo>
                <a:lnTo>
                  <a:pt x="199944" y="735035"/>
                </a:lnTo>
                <a:lnTo>
                  <a:pt x="241485" y="756566"/>
                </a:lnTo>
                <a:lnTo>
                  <a:pt x="285711" y="773831"/>
                </a:lnTo>
                <a:lnTo>
                  <a:pt x="332303" y="786532"/>
                </a:lnTo>
                <a:lnTo>
                  <a:pt x="380936" y="794372"/>
                </a:lnTo>
                <a:lnTo>
                  <a:pt x="431292" y="797051"/>
                </a:lnTo>
                <a:lnTo>
                  <a:pt x="481647" y="794372"/>
                </a:lnTo>
                <a:lnTo>
                  <a:pt x="530280" y="786532"/>
                </a:lnTo>
                <a:lnTo>
                  <a:pt x="576872" y="773831"/>
                </a:lnTo>
                <a:lnTo>
                  <a:pt x="621098" y="756566"/>
                </a:lnTo>
                <a:lnTo>
                  <a:pt x="662639" y="735035"/>
                </a:lnTo>
                <a:lnTo>
                  <a:pt x="701173" y="709537"/>
                </a:lnTo>
                <a:lnTo>
                  <a:pt x="736377" y="680370"/>
                </a:lnTo>
                <a:lnTo>
                  <a:pt x="767931" y="647833"/>
                </a:lnTo>
                <a:lnTo>
                  <a:pt x="795513" y="612223"/>
                </a:lnTo>
                <a:lnTo>
                  <a:pt x="818801" y="573839"/>
                </a:lnTo>
                <a:lnTo>
                  <a:pt x="837473" y="532979"/>
                </a:lnTo>
                <a:lnTo>
                  <a:pt x="851209" y="489941"/>
                </a:lnTo>
                <a:lnTo>
                  <a:pt x="859686" y="445024"/>
                </a:lnTo>
                <a:lnTo>
                  <a:pt x="862584" y="398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31970" y="2832354"/>
            <a:ext cx="891540" cy="825500"/>
          </a:xfrm>
          <a:custGeom>
            <a:avLst/>
            <a:gdLst/>
            <a:ahLst/>
            <a:cxnLst/>
            <a:rect l="l" t="t" r="r" b="b"/>
            <a:pathLst>
              <a:path w="891539" h="825500">
                <a:moveTo>
                  <a:pt x="891540" y="412241"/>
                </a:moveTo>
                <a:lnTo>
                  <a:pt x="889254" y="370331"/>
                </a:lnTo>
                <a:lnTo>
                  <a:pt x="876017" y="304416"/>
                </a:lnTo>
                <a:lnTo>
                  <a:pt x="860766" y="261439"/>
                </a:lnTo>
                <a:lnTo>
                  <a:pt x="840835" y="221023"/>
                </a:lnTo>
                <a:lnTo>
                  <a:pt x="816609" y="183362"/>
                </a:lnTo>
                <a:lnTo>
                  <a:pt x="788472" y="148654"/>
                </a:lnTo>
                <a:lnTo>
                  <a:pt x="756808" y="117094"/>
                </a:lnTo>
                <a:lnTo>
                  <a:pt x="722000" y="88877"/>
                </a:lnTo>
                <a:lnTo>
                  <a:pt x="684432" y="64200"/>
                </a:lnTo>
                <a:lnTo>
                  <a:pt x="644488" y="43258"/>
                </a:lnTo>
                <a:lnTo>
                  <a:pt x="602552" y="26248"/>
                </a:lnTo>
                <a:lnTo>
                  <a:pt x="559008" y="13364"/>
                </a:lnTo>
                <a:lnTo>
                  <a:pt x="514239" y="4804"/>
                </a:lnTo>
                <a:lnTo>
                  <a:pt x="468630" y="761"/>
                </a:lnTo>
                <a:lnTo>
                  <a:pt x="445770" y="0"/>
                </a:lnTo>
                <a:lnTo>
                  <a:pt x="422909" y="761"/>
                </a:lnTo>
                <a:lnTo>
                  <a:pt x="377271" y="4718"/>
                </a:lnTo>
                <a:lnTo>
                  <a:pt x="332474" y="13255"/>
                </a:lnTo>
                <a:lnTo>
                  <a:pt x="288904" y="26167"/>
                </a:lnTo>
                <a:lnTo>
                  <a:pt x="246945" y="43247"/>
                </a:lnTo>
                <a:lnTo>
                  <a:pt x="206982" y="64290"/>
                </a:lnTo>
                <a:lnTo>
                  <a:pt x="169401" y="89088"/>
                </a:lnTo>
                <a:lnTo>
                  <a:pt x="134585" y="117436"/>
                </a:lnTo>
                <a:lnTo>
                  <a:pt x="102921" y="149128"/>
                </a:lnTo>
                <a:lnTo>
                  <a:pt x="74792" y="183957"/>
                </a:lnTo>
                <a:lnTo>
                  <a:pt x="50584" y="221716"/>
                </a:lnTo>
                <a:lnTo>
                  <a:pt x="30682" y="262201"/>
                </a:lnTo>
                <a:lnTo>
                  <a:pt x="15470" y="305204"/>
                </a:lnTo>
                <a:lnTo>
                  <a:pt x="5333" y="350519"/>
                </a:lnTo>
                <a:lnTo>
                  <a:pt x="761" y="391667"/>
                </a:lnTo>
                <a:lnTo>
                  <a:pt x="0" y="413003"/>
                </a:lnTo>
                <a:lnTo>
                  <a:pt x="762" y="434339"/>
                </a:lnTo>
                <a:lnTo>
                  <a:pt x="5334" y="476249"/>
                </a:lnTo>
                <a:lnTo>
                  <a:pt x="22768" y="543627"/>
                </a:lnTo>
                <a:lnTo>
                  <a:pt x="28194" y="556308"/>
                </a:lnTo>
                <a:lnTo>
                  <a:pt x="28194" y="412241"/>
                </a:lnTo>
                <a:lnTo>
                  <a:pt x="28956" y="392429"/>
                </a:lnTo>
                <a:lnTo>
                  <a:pt x="33527" y="354329"/>
                </a:lnTo>
                <a:lnTo>
                  <a:pt x="44730" y="306777"/>
                </a:lnTo>
                <a:lnTo>
                  <a:pt x="61871" y="262103"/>
                </a:lnTo>
                <a:lnTo>
                  <a:pt x="84430" y="220558"/>
                </a:lnTo>
                <a:lnTo>
                  <a:pt x="111889" y="182394"/>
                </a:lnTo>
                <a:lnTo>
                  <a:pt x="143731" y="147862"/>
                </a:lnTo>
                <a:lnTo>
                  <a:pt x="179436" y="117214"/>
                </a:lnTo>
                <a:lnTo>
                  <a:pt x="218487" y="90701"/>
                </a:lnTo>
                <a:lnTo>
                  <a:pt x="260364" y="68574"/>
                </a:lnTo>
                <a:lnTo>
                  <a:pt x="304549" y="51084"/>
                </a:lnTo>
                <a:lnTo>
                  <a:pt x="350524" y="38484"/>
                </a:lnTo>
                <a:lnTo>
                  <a:pt x="397770" y="31024"/>
                </a:lnTo>
                <a:lnTo>
                  <a:pt x="445770" y="28955"/>
                </a:lnTo>
                <a:lnTo>
                  <a:pt x="468630" y="29010"/>
                </a:lnTo>
                <a:lnTo>
                  <a:pt x="535390" y="37563"/>
                </a:lnTo>
                <a:lnTo>
                  <a:pt x="580147" y="49206"/>
                </a:lnTo>
                <a:lnTo>
                  <a:pt x="623074" y="65215"/>
                </a:lnTo>
                <a:lnTo>
                  <a:pt x="663772" y="85400"/>
                </a:lnTo>
                <a:lnTo>
                  <a:pt x="701840" y="109568"/>
                </a:lnTo>
                <a:lnTo>
                  <a:pt x="736877" y="137526"/>
                </a:lnTo>
                <a:lnTo>
                  <a:pt x="768485" y="169084"/>
                </a:lnTo>
                <a:lnTo>
                  <a:pt x="796261" y="204049"/>
                </a:lnTo>
                <a:lnTo>
                  <a:pt x="819807" y="242229"/>
                </a:lnTo>
                <a:lnTo>
                  <a:pt x="838722" y="283433"/>
                </a:lnTo>
                <a:lnTo>
                  <a:pt x="852607" y="327467"/>
                </a:lnTo>
                <a:lnTo>
                  <a:pt x="861060" y="374141"/>
                </a:lnTo>
                <a:lnTo>
                  <a:pt x="863346" y="413003"/>
                </a:lnTo>
                <a:lnTo>
                  <a:pt x="863346" y="555972"/>
                </a:lnTo>
                <a:lnTo>
                  <a:pt x="873059" y="531207"/>
                </a:lnTo>
                <a:lnTo>
                  <a:pt x="885026" y="483509"/>
                </a:lnTo>
                <a:lnTo>
                  <a:pt x="890778" y="433577"/>
                </a:lnTo>
                <a:lnTo>
                  <a:pt x="891540" y="412241"/>
                </a:lnTo>
                <a:close/>
              </a:path>
              <a:path w="891539" h="825500">
                <a:moveTo>
                  <a:pt x="863346" y="555972"/>
                </a:moveTo>
                <a:lnTo>
                  <a:pt x="863346" y="413003"/>
                </a:lnTo>
                <a:lnTo>
                  <a:pt x="862584" y="432815"/>
                </a:lnTo>
                <a:lnTo>
                  <a:pt x="861060" y="452627"/>
                </a:lnTo>
                <a:lnTo>
                  <a:pt x="852406" y="499300"/>
                </a:lnTo>
                <a:lnTo>
                  <a:pt x="838357" y="543304"/>
                </a:lnTo>
                <a:lnTo>
                  <a:pt x="819310" y="584451"/>
                </a:lnTo>
                <a:lnTo>
                  <a:pt x="795660" y="622556"/>
                </a:lnTo>
                <a:lnTo>
                  <a:pt x="767806" y="657433"/>
                </a:lnTo>
                <a:lnTo>
                  <a:pt x="736144" y="688895"/>
                </a:lnTo>
                <a:lnTo>
                  <a:pt x="701071" y="716756"/>
                </a:lnTo>
                <a:lnTo>
                  <a:pt x="662985" y="740830"/>
                </a:lnTo>
                <a:lnTo>
                  <a:pt x="622281" y="760930"/>
                </a:lnTo>
                <a:lnTo>
                  <a:pt x="579359" y="776871"/>
                </a:lnTo>
                <a:lnTo>
                  <a:pt x="534613" y="788465"/>
                </a:lnTo>
                <a:lnTo>
                  <a:pt x="488442" y="795527"/>
                </a:lnTo>
                <a:lnTo>
                  <a:pt x="445770" y="797051"/>
                </a:lnTo>
                <a:lnTo>
                  <a:pt x="398897" y="794702"/>
                </a:lnTo>
                <a:lnTo>
                  <a:pt x="352950" y="787531"/>
                </a:lnTo>
                <a:lnTo>
                  <a:pt x="308349" y="775717"/>
                </a:lnTo>
                <a:lnTo>
                  <a:pt x="265511" y="759440"/>
                </a:lnTo>
                <a:lnTo>
                  <a:pt x="224857" y="738877"/>
                </a:lnTo>
                <a:lnTo>
                  <a:pt x="186804" y="714208"/>
                </a:lnTo>
                <a:lnTo>
                  <a:pt x="151771" y="685611"/>
                </a:lnTo>
                <a:lnTo>
                  <a:pt x="120178" y="653265"/>
                </a:lnTo>
                <a:lnTo>
                  <a:pt x="92443" y="617349"/>
                </a:lnTo>
                <a:lnTo>
                  <a:pt x="68985" y="578041"/>
                </a:lnTo>
                <a:lnTo>
                  <a:pt x="50223" y="535520"/>
                </a:lnTo>
                <a:lnTo>
                  <a:pt x="36576" y="489965"/>
                </a:lnTo>
                <a:lnTo>
                  <a:pt x="30480" y="451865"/>
                </a:lnTo>
                <a:lnTo>
                  <a:pt x="28194" y="412241"/>
                </a:lnTo>
                <a:lnTo>
                  <a:pt x="28194" y="556308"/>
                </a:lnTo>
                <a:lnTo>
                  <a:pt x="64979" y="628130"/>
                </a:lnTo>
                <a:lnTo>
                  <a:pt x="92746" y="665496"/>
                </a:lnTo>
                <a:lnTo>
                  <a:pt x="124405" y="699383"/>
                </a:lnTo>
                <a:lnTo>
                  <a:pt x="159548" y="729624"/>
                </a:lnTo>
                <a:lnTo>
                  <a:pt x="197765" y="756053"/>
                </a:lnTo>
                <a:lnTo>
                  <a:pt x="238644" y="778504"/>
                </a:lnTo>
                <a:lnTo>
                  <a:pt x="281776" y="796809"/>
                </a:lnTo>
                <a:lnTo>
                  <a:pt x="326751" y="810803"/>
                </a:lnTo>
                <a:lnTo>
                  <a:pt x="373158" y="820318"/>
                </a:lnTo>
                <a:lnTo>
                  <a:pt x="420588" y="825187"/>
                </a:lnTo>
                <a:lnTo>
                  <a:pt x="468630" y="825245"/>
                </a:lnTo>
                <a:lnTo>
                  <a:pt x="491490" y="823721"/>
                </a:lnTo>
                <a:lnTo>
                  <a:pt x="562198" y="811482"/>
                </a:lnTo>
                <a:lnTo>
                  <a:pt x="609231" y="797117"/>
                </a:lnTo>
                <a:lnTo>
                  <a:pt x="654223" y="777871"/>
                </a:lnTo>
                <a:lnTo>
                  <a:pt x="696710" y="754038"/>
                </a:lnTo>
                <a:lnTo>
                  <a:pt x="736229" y="725913"/>
                </a:lnTo>
                <a:lnTo>
                  <a:pt x="772315" y="693791"/>
                </a:lnTo>
                <a:lnTo>
                  <a:pt x="804505" y="657965"/>
                </a:lnTo>
                <a:lnTo>
                  <a:pt x="832335" y="618729"/>
                </a:lnTo>
                <a:lnTo>
                  <a:pt x="855341" y="576379"/>
                </a:lnTo>
                <a:lnTo>
                  <a:pt x="863346" y="555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55691" y="3994403"/>
            <a:ext cx="864235" cy="797560"/>
          </a:xfrm>
          <a:custGeom>
            <a:avLst/>
            <a:gdLst/>
            <a:ahLst/>
            <a:cxnLst/>
            <a:rect l="l" t="t" r="r" b="b"/>
            <a:pathLst>
              <a:path w="864235" h="797560">
                <a:moveTo>
                  <a:pt x="864108" y="398525"/>
                </a:moveTo>
                <a:lnTo>
                  <a:pt x="861210" y="352027"/>
                </a:lnTo>
                <a:lnTo>
                  <a:pt x="852731" y="307110"/>
                </a:lnTo>
                <a:lnTo>
                  <a:pt x="838990" y="264072"/>
                </a:lnTo>
                <a:lnTo>
                  <a:pt x="820307" y="223212"/>
                </a:lnTo>
                <a:lnTo>
                  <a:pt x="797002" y="184828"/>
                </a:lnTo>
                <a:lnTo>
                  <a:pt x="769395" y="149218"/>
                </a:lnTo>
                <a:lnTo>
                  <a:pt x="737806" y="116681"/>
                </a:lnTo>
                <a:lnTo>
                  <a:pt x="702555" y="87514"/>
                </a:lnTo>
                <a:lnTo>
                  <a:pt x="663961" y="62016"/>
                </a:lnTo>
                <a:lnTo>
                  <a:pt x="622345" y="40485"/>
                </a:lnTo>
                <a:lnTo>
                  <a:pt x="578026" y="23220"/>
                </a:lnTo>
                <a:lnTo>
                  <a:pt x="531325" y="10519"/>
                </a:lnTo>
                <a:lnTo>
                  <a:pt x="482560" y="2679"/>
                </a:lnTo>
                <a:lnTo>
                  <a:pt x="432054" y="0"/>
                </a:lnTo>
                <a:lnTo>
                  <a:pt x="381687" y="2679"/>
                </a:lnTo>
                <a:lnTo>
                  <a:pt x="333022" y="10519"/>
                </a:lnTo>
                <a:lnTo>
                  <a:pt x="286383" y="23220"/>
                </a:lnTo>
                <a:lnTo>
                  <a:pt x="242096" y="40485"/>
                </a:lnTo>
                <a:lnTo>
                  <a:pt x="200484" y="62016"/>
                </a:lnTo>
                <a:lnTo>
                  <a:pt x="161872" y="87514"/>
                </a:lnTo>
                <a:lnTo>
                  <a:pt x="126587" y="116681"/>
                </a:lnTo>
                <a:lnTo>
                  <a:pt x="94952" y="149218"/>
                </a:lnTo>
                <a:lnTo>
                  <a:pt x="67292" y="184828"/>
                </a:lnTo>
                <a:lnTo>
                  <a:pt x="43933" y="223212"/>
                </a:lnTo>
                <a:lnTo>
                  <a:pt x="25200" y="264072"/>
                </a:lnTo>
                <a:lnTo>
                  <a:pt x="11416" y="307110"/>
                </a:lnTo>
                <a:lnTo>
                  <a:pt x="2908" y="352027"/>
                </a:lnTo>
                <a:lnTo>
                  <a:pt x="0" y="398525"/>
                </a:lnTo>
                <a:lnTo>
                  <a:pt x="2908" y="445024"/>
                </a:lnTo>
                <a:lnTo>
                  <a:pt x="11416" y="489941"/>
                </a:lnTo>
                <a:lnTo>
                  <a:pt x="25200" y="532979"/>
                </a:lnTo>
                <a:lnTo>
                  <a:pt x="43933" y="573839"/>
                </a:lnTo>
                <a:lnTo>
                  <a:pt x="67292" y="612223"/>
                </a:lnTo>
                <a:lnTo>
                  <a:pt x="94952" y="647833"/>
                </a:lnTo>
                <a:lnTo>
                  <a:pt x="126587" y="680370"/>
                </a:lnTo>
                <a:lnTo>
                  <a:pt x="161872" y="709537"/>
                </a:lnTo>
                <a:lnTo>
                  <a:pt x="200484" y="735035"/>
                </a:lnTo>
                <a:lnTo>
                  <a:pt x="242096" y="756566"/>
                </a:lnTo>
                <a:lnTo>
                  <a:pt x="286383" y="773831"/>
                </a:lnTo>
                <a:lnTo>
                  <a:pt x="333022" y="786532"/>
                </a:lnTo>
                <a:lnTo>
                  <a:pt x="381687" y="794372"/>
                </a:lnTo>
                <a:lnTo>
                  <a:pt x="432054" y="797051"/>
                </a:lnTo>
                <a:lnTo>
                  <a:pt x="482560" y="794372"/>
                </a:lnTo>
                <a:lnTo>
                  <a:pt x="531325" y="786532"/>
                </a:lnTo>
                <a:lnTo>
                  <a:pt x="578026" y="773831"/>
                </a:lnTo>
                <a:lnTo>
                  <a:pt x="622345" y="756566"/>
                </a:lnTo>
                <a:lnTo>
                  <a:pt x="663961" y="735035"/>
                </a:lnTo>
                <a:lnTo>
                  <a:pt x="702555" y="709537"/>
                </a:lnTo>
                <a:lnTo>
                  <a:pt x="737806" y="680370"/>
                </a:lnTo>
                <a:lnTo>
                  <a:pt x="769395" y="647833"/>
                </a:lnTo>
                <a:lnTo>
                  <a:pt x="797002" y="612223"/>
                </a:lnTo>
                <a:lnTo>
                  <a:pt x="820307" y="573839"/>
                </a:lnTo>
                <a:lnTo>
                  <a:pt x="838990" y="532979"/>
                </a:lnTo>
                <a:lnTo>
                  <a:pt x="852731" y="489941"/>
                </a:lnTo>
                <a:lnTo>
                  <a:pt x="861210" y="445024"/>
                </a:lnTo>
                <a:lnTo>
                  <a:pt x="864108" y="398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1214" y="3979926"/>
            <a:ext cx="893444" cy="825500"/>
          </a:xfrm>
          <a:custGeom>
            <a:avLst/>
            <a:gdLst/>
            <a:ahLst/>
            <a:cxnLst/>
            <a:rect l="l" t="t" r="r" b="b"/>
            <a:pathLst>
              <a:path w="893445" h="825500">
                <a:moveTo>
                  <a:pt x="893063" y="413003"/>
                </a:moveTo>
                <a:lnTo>
                  <a:pt x="890778" y="370331"/>
                </a:lnTo>
                <a:lnTo>
                  <a:pt x="877485" y="304339"/>
                </a:lnTo>
                <a:lnTo>
                  <a:pt x="862182" y="261315"/>
                </a:lnTo>
                <a:lnTo>
                  <a:pt x="842204" y="220878"/>
                </a:lnTo>
                <a:lnTo>
                  <a:pt x="817931" y="183217"/>
                </a:lnTo>
                <a:lnTo>
                  <a:pt x="789749" y="148525"/>
                </a:lnTo>
                <a:lnTo>
                  <a:pt x="758037" y="116992"/>
                </a:lnTo>
                <a:lnTo>
                  <a:pt x="723180" y="88809"/>
                </a:lnTo>
                <a:lnTo>
                  <a:pt x="685559" y="64167"/>
                </a:lnTo>
                <a:lnTo>
                  <a:pt x="645558" y="43257"/>
                </a:lnTo>
                <a:lnTo>
                  <a:pt x="603557" y="26271"/>
                </a:lnTo>
                <a:lnTo>
                  <a:pt x="559941" y="13399"/>
                </a:lnTo>
                <a:lnTo>
                  <a:pt x="515092" y="4832"/>
                </a:lnTo>
                <a:lnTo>
                  <a:pt x="470154" y="829"/>
                </a:lnTo>
                <a:lnTo>
                  <a:pt x="446531" y="0"/>
                </a:lnTo>
                <a:lnTo>
                  <a:pt x="423672" y="761"/>
                </a:lnTo>
                <a:lnTo>
                  <a:pt x="377917" y="5002"/>
                </a:lnTo>
                <a:lnTo>
                  <a:pt x="333056" y="13697"/>
                </a:lnTo>
                <a:lnTo>
                  <a:pt x="289463" y="26661"/>
                </a:lnTo>
                <a:lnTo>
                  <a:pt x="247511" y="43710"/>
                </a:lnTo>
                <a:lnTo>
                  <a:pt x="207573" y="64660"/>
                </a:lnTo>
                <a:lnTo>
                  <a:pt x="170021" y="89325"/>
                </a:lnTo>
                <a:lnTo>
                  <a:pt x="135229" y="117521"/>
                </a:lnTo>
                <a:lnTo>
                  <a:pt x="103570" y="149065"/>
                </a:lnTo>
                <a:lnTo>
                  <a:pt x="75418" y="183770"/>
                </a:lnTo>
                <a:lnTo>
                  <a:pt x="51145" y="221453"/>
                </a:lnTo>
                <a:lnTo>
                  <a:pt x="31125" y="261928"/>
                </a:lnTo>
                <a:lnTo>
                  <a:pt x="15730" y="305012"/>
                </a:lnTo>
                <a:lnTo>
                  <a:pt x="5333" y="350519"/>
                </a:lnTo>
                <a:lnTo>
                  <a:pt x="761" y="392429"/>
                </a:lnTo>
                <a:lnTo>
                  <a:pt x="0" y="413765"/>
                </a:lnTo>
                <a:lnTo>
                  <a:pt x="762" y="434339"/>
                </a:lnTo>
                <a:lnTo>
                  <a:pt x="5334" y="476249"/>
                </a:lnTo>
                <a:lnTo>
                  <a:pt x="23055" y="543647"/>
                </a:lnTo>
                <a:lnTo>
                  <a:pt x="28956" y="557282"/>
                </a:lnTo>
                <a:lnTo>
                  <a:pt x="28956" y="413003"/>
                </a:lnTo>
                <a:lnTo>
                  <a:pt x="29718" y="393191"/>
                </a:lnTo>
                <a:lnTo>
                  <a:pt x="33527" y="354329"/>
                </a:lnTo>
                <a:lnTo>
                  <a:pt x="45161" y="306504"/>
                </a:lnTo>
                <a:lnTo>
                  <a:pt x="62573" y="261687"/>
                </a:lnTo>
                <a:lnTo>
                  <a:pt x="85277" y="220106"/>
                </a:lnTo>
                <a:lnTo>
                  <a:pt x="112784" y="181988"/>
                </a:lnTo>
                <a:lnTo>
                  <a:pt x="144608" y="147559"/>
                </a:lnTo>
                <a:lnTo>
                  <a:pt x="180260" y="117047"/>
                </a:lnTo>
                <a:lnTo>
                  <a:pt x="219254" y="90680"/>
                </a:lnTo>
                <a:lnTo>
                  <a:pt x="261103" y="68684"/>
                </a:lnTo>
                <a:lnTo>
                  <a:pt x="305319" y="51286"/>
                </a:lnTo>
                <a:lnTo>
                  <a:pt x="351414" y="38714"/>
                </a:lnTo>
                <a:lnTo>
                  <a:pt x="398901" y="31195"/>
                </a:lnTo>
                <a:lnTo>
                  <a:pt x="446531" y="28991"/>
                </a:lnTo>
                <a:lnTo>
                  <a:pt x="470154" y="29064"/>
                </a:lnTo>
                <a:lnTo>
                  <a:pt x="536145" y="37470"/>
                </a:lnTo>
                <a:lnTo>
                  <a:pt x="580928" y="49058"/>
                </a:lnTo>
                <a:lnTo>
                  <a:pt x="623909" y="65044"/>
                </a:lnTo>
                <a:lnTo>
                  <a:pt x="664681" y="85231"/>
                </a:lnTo>
                <a:lnTo>
                  <a:pt x="702837" y="109419"/>
                </a:lnTo>
                <a:lnTo>
                  <a:pt x="737973" y="137412"/>
                </a:lnTo>
                <a:lnTo>
                  <a:pt x="769680" y="169010"/>
                </a:lnTo>
                <a:lnTo>
                  <a:pt x="797554" y="204015"/>
                </a:lnTo>
                <a:lnTo>
                  <a:pt x="821187" y="242229"/>
                </a:lnTo>
                <a:lnTo>
                  <a:pt x="840174" y="283454"/>
                </a:lnTo>
                <a:lnTo>
                  <a:pt x="854108" y="327491"/>
                </a:lnTo>
                <a:lnTo>
                  <a:pt x="862584" y="374141"/>
                </a:lnTo>
                <a:lnTo>
                  <a:pt x="864869" y="413765"/>
                </a:lnTo>
                <a:lnTo>
                  <a:pt x="864869" y="555950"/>
                </a:lnTo>
                <a:lnTo>
                  <a:pt x="874514" y="531360"/>
                </a:lnTo>
                <a:lnTo>
                  <a:pt x="886503" y="483612"/>
                </a:lnTo>
                <a:lnTo>
                  <a:pt x="892302" y="433577"/>
                </a:lnTo>
                <a:lnTo>
                  <a:pt x="893063" y="413003"/>
                </a:lnTo>
                <a:close/>
              </a:path>
              <a:path w="893445" h="825500">
                <a:moveTo>
                  <a:pt x="864869" y="555950"/>
                </a:moveTo>
                <a:lnTo>
                  <a:pt x="864869" y="413765"/>
                </a:lnTo>
                <a:lnTo>
                  <a:pt x="864108" y="432815"/>
                </a:lnTo>
                <a:lnTo>
                  <a:pt x="862584" y="452627"/>
                </a:lnTo>
                <a:lnTo>
                  <a:pt x="854004" y="499159"/>
                </a:lnTo>
                <a:lnTo>
                  <a:pt x="839956" y="543121"/>
                </a:lnTo>
                <a:lnTo>
                  <a:pt x="820852" y="584306"/>
                </a:lnTo>
                <a:lnTo>
                  <a:pt x="797102" y="622506"/>
                </a:lnTo>
                <a:lnTo>
                  <a:pt x="769118" y="657509"/>
                </a:lnTo>
                <a:lnTo>
                  <a:pt x="737311" y="689109"/>
                </a:lnTo>
                <a:lnTo>
                  <a:pt x="702091" y="717097"/>
                </a:lnTo>
                <a:lnTo>
                  <a:pt x="663871" y="741262"/>
                </a:lnTo>
                <a:lnTo>
                  <a:pt x="623061" y="761396"/>
                </a:lnTo>
                <a:lnTo>
                  <a:pt x="580072" y="777292"/>
                </a:lnTo>
                <a:lnTo>
                  <a:pt x="535316" y="788738"/>
                </a:lnTo>
                <a:lnTo>
                  <a:pt x="489204" y="795527"/>
                </a:lnTo>
                <a:lnTo>
                  <a:pt x="446531" y="797051"/>
                </a:lnTo>
                <a:lnTo>
                  <a:pt x="400214" y="794982"/>
                </a:lnTo>
                <a:lnTo>
                  <a:pt x="354509" y="787937"/>
                </a:lnTo>
                <a:lnTo>
                  <a:pt x="309900" y="776124"/>
                </a:lnTo>
                <a:lnTo>
                  <a:pt x="266869" y="759756"/>
                </a:lnTo>
                <a:lnTo>
                  <a:pt x="225898" y="739041"/>
                </a:lnTo>
                <a:lnTo>
                  <a:pt x="187471" y="714189"/>
                </a:lnTo>
                <a:lnTo>
                  <a:pt x="152069" y="685410"/>
                </a:lnTo>
                <a:lnTo>
                  <a:pt x="120175" y="652915"/>
                </a:lnTo>
                <a:lnTo>
                  <a:pt x="92273" y="616913"/>
                </a:lnTo>
                <a:lnTo>
                  <a:pt x="68844" y="577614"/>
                </a:lnTo>
                <a:lnTo>
                  <a:pt x="50371" y="535228"/>
                </a:lnTo>
                <a:lnTo>
                  <a:pt x="37338" y="489965"/>
                </a:lnTo>
                <a:lnTo>
                  <a:pt x="31242" y="451865"/>
                </a:lnTo>
                <a:lnTo>
                  <a:pt x="28956" y="413003"/>
                </a:lnTo>
                <a:lnTo>
                  <a:pt x="28956" y="557282"/>
                </a:lnTo>
                <a:lnTo>
                  <a:pt x="65686" y="628251"/>
                </a:lnTo>
                <a:lnTo>
                  <a:pt x="93599" y="665684"/>
                </a:lnTo>
                <a:lnTo>
                  <a:pt x="125372" y="699640"/>
                </a:lnTo>
                <a:lnTo>
                  <a:pt x="160603" y="729945"/>
                </a:lnTo>
                <a:lnTo>
                  <a:pt x="198888" y="756424"/>
                </a:lnTo>
                <a:lnTo>
                  <a:pt x="239823" y="778905"/>
                </a:lnTo>
                <a:lnTo>
                  <a:pt x="283007" y="797213"/>
                </a:lnTo>
                <a:lnTo>
                  <a:pt x="328034" y="811175"/>
                </a:lnTo>
                <a:lnTo>
                  <a:pt x="374504" y="820617"/>
                </a:lnTo>
                <a:lnTo>
                  <a:pt x="422011" y="825365"/>
                </a:lnTo>
                <a:lnTo>
                  <a:pt x="470154" y="825245"/>
                </a:lnTo>
                <a:lnTo>
                  <a:pt x="515112" y="820673"/>
                </a:lnTo>
                <a:lnTo>
                  <a:pt x="563763" y="811397"/>
                </a:lnTo>
                <a:lnTo>
                  <a:pt x="610813" y="796995"/>
                </a:lnTo>
                <a:lnTo>
                  <a:pt x="655804" y="777753"/>
                </a:lnTo>
                <a:lnTo>
                  <a:pt x="698277" y="753953"/>
                </a:lnTo>
                <a:lnTo>
                  <a:pt x="737771" y="725881"/>
                </a:lnTo>
                <a:lnTo>
                  <a:pt x="773830" y="693820"/>
                </a:lnTo>
                <a:lnTo>
                  <a:pt x="805992" y="658053"/>
                </a:lnTo>
                <a:lnTo>
                  <a:pt x="833800" y="618865"/>
                </a:lnTo>
                <a:lnTo>
                  <a:pt x="856793" y="576539"/>
                </a:lnTo>
                <a:lnTo>
                  <a:pt x="864869" y="555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77722" y="960374"/>
            <a:ext cx="165671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回忆联想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1183" y="4965953"/>
            <a:ext cx="8280400" cy="1369060"/>
          </a:xfrm>
          <a:custGeom>
            <a:avLst/>
            <a:gdLst/>
            <a:ahLst/>
            <a:cxnLst/>
            <a:rect l="l" t="t" r="r" b="b"/>
            <a:pathLst>
              <a:path w="8280400" h="1369060">
                <a:moveTo>
                  <a:pt x="0" y="0"/>
                </a:moveTo>
                <a:lnTo>
                  <a:pt x="0" y="1368552"/>
                </a:lnTo>
                <a:lnTo>
                  <a:pt x="8279891" y="1368552"/>
                </a:lnTo>
                <a:lnTo>
                  <a:pt x="827989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78230" y="4953000"/>
            <a:ext cx="8305800" cy="1394460"/>
          </a:xfrm>
          <a:custGeom>
            <a:avLst/>
            <a:gdLst/>
            <a:ahLst/>
            <a:cxnLst/>
            <a:rect l="l" t="t" r="r" b="b"/>
            <a:pathLst>
              <a:path w="8305800" h="1394460">
                <a:moveTo>
                  <a:pt x="8305800" y="1388364"/>
                </a:moveTo>
                <a:lnTo>
                  <a:pt x="8305800" y="6095"/>
                </a:lnTo>
                <a:lnTo>
                  <a:pt x="8300466" y="0"/>
                </a:lnTo>
                <a:lnTo>
                  <a:pt x="6095" y="0"/>
                </a:lnTo>
                <a:lnTo>
                  <a:pt x="0" y="6096"/>
                </a:lnTo>
                <a:lnTo>
                  <a:pt x="0" y="1388364"/>
                </a:lnTo>
                <a:lnTo>
                  <a:pt x="6096" y="1394460"/>
                </a:lnTo>
                <a:lnTo>
                  <a:pt x="12953" y="1394460"/>
                </a:lnTo>
                <a:lnTo>
                  <a:pt x="12954" y="25908"/>
                </a:lnTo>
                <a:lnTo>
                  <a:pt x="25145" y="12954"/>
                </a:lnTo>
                <a:lnTo>
                  <a:pt x="25145" y="25908"/>
                </a:lnTo>
                <a:lnTo>
                  <a:pt x="8280654" y="25907"/>
                </a:lnTo>
                <a:lnTo>
                  <a:pt x="8280654" y="12953"/>
                </a:lnTo>
                <a:lnTo>
                  <a:pt x="8292846" y="25907"/>
                </a:lnTo>
                <a:lnTo>
                  <a:pt x="8292846" y="1394460"/>
                </a:lnTo>
                <a:lnTo>
                  <a:pt x="8300466" y="1394460"/>
                </a:lnTo>
                <a:lnTo>
                  <a:pt x="8305800" y="1388364"/>
                </a:lnTo>
                <a:close/>
              </a:path>
              <a:path w="8305800" h="1394460">
                <a:moveTo>
                  <a:pt x="25145" y="25908"/>
                </a:moveTo>
                <a:lnTo>
                  <a:pt x="25145" y="12954"/>
                </a:lnTo>
                <a:lnTo>
                  <a:pt x="12954" y="25908"/>
                </a:lnTo>
                <a:lnTo>
                  <a:pt x="25145" y="25908"/>
                </a:lnTo>
                <a:close/>
              </a:path>
              <a:path w="8305800" h="1394460">
                <a:moveTo>
                  <a:pt x="25145" y="1368552"/>
                </a:moveTo>
                <a:lnTo>
                  <a:pt x="25145" y="25908"/>
                </a:lnTo>
                <a:lnTo>
                  <a:pt x="12954" y="25908"/>
                </a:lnTo>
                <a:lnTo>
                  <a:pt x="12954" y="1368552"/>
                </a:lnTo>
                <a:lnTo>
                  <a:pt x="25145" y="1368552"/>
                </a:lnTo>
                <a:close/>
              </a:path>
              <a:path w="8305800" h="1394460">
                <a:moveTo>
                  <a:pt x="8292846" y="1368552"/>
                </a:moveTo>
                <a:lnTo>
                  <a:pt x="12954" y="1368552"/>
                </a:lnTo>
                <a:lnTo>
                  <a:pt x="25145" y="1381505"/>
                </a:lnTo>
                <a:lnTo>
                  <a:pt x="25145" y="1394460"/>
                </a:lnTo>
                <a:lnTo>
                  <a:pt x="8280654" y="1394460"/>
                </a:lnTo>
                <a:lnTo>
                  <a:pt x="8280654" y="1381506"/>
                </a:lnTo>
                <a:lnTo>
                  <a:pt x="8292846" y="1368552"/>
                </a:lnTo>
                <a:close/>
              </a:path>
              <a:path w="8305800" h="1394460">
                <a:moveTo>
                  <a:pt x="25145" y="1394460"/>
                </a:moveTo>
                <a:lnTo>
                  <a:pt x="25145" y="1381505"/>
                </a:lnTo>
                <a:lnTo>
                  <a:pt x="12954" y="1368552"/>
                </a:lnTo>
                <a:lnTo>
                  <a:pt x="12953" y="1394460"/>
                </a:lnTo>
                <a:lnTo>
                  <a:pt x="25145" y="1394460"/>
                </a:lnTo>
                <a:close/>
              </a:path>
              <a:path w="8305800" h="1394460">
                <a:moveTo>
                  <a:pt x="8292846" y="25907"/>
                </a:moveTo>
                <a:lnTo>
                  <a:pt x="8280654" y="12953"/>
                </a:lnTo>
                <a:lnTo>
                  <a:pt x="8280654" y="25907"/>
                </a:lnTo>
                <a:lnTo>
                  <a:pt x="8292846" y="25907"/>
                </a:lnTo>
                <a:close/>
              </a:path>
              <a:path w="8305800" h="1394460">
                <a:moveTo>
                  <a:pt x="8292846" y="1368552"/>
                </a:moveTo>
                <a:lnTo>
                  <a:pt x="8292846" y="25907"/>
                </a:lnTo>
                <a:lnTo>
                  <a:pt x="8280654" y="25907"/>
                </a:lnTo>
                <a:lnTo>
                  <a:pt x="8280654" y="1368552"/>
                </a:lnTo>
                <a:lnTo>
                  <a:pt x="8292846" y="1368552"/>
                </a:lnTo>
                <a:close/>
              </a:path>
              <a:path w="8305800" h="1394460">
                <a:moveTo>
                  <a:pt x="8292846" y="1394460"/>
                </a:moveTo>
                <a:lnTo>
                  <a:pt x="8292846" y="1368552"/>
                </a:lnTo>
                <a:lnTo>
                  <a:pt x="8280654" y="1381506"/>
                </a:lnTo>
                <a:lnTo>
                  <a:pt x="8280654" y="1394460"/>
                </a:lnTo>
                <a:lnTo>
                  <a:pt x="8292846" y="1394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76197" y="1787144"/>
            <a:ext cx="8082280" cy="3978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93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00000"/>
                </a:solidFill>
                <a:latin typeface="宋体"/>
                <a:cs typeface="宋体"/>
              </a:rPr>
              <a:t>二叉树性质</a:t>
            </a: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5:</a:t>
            </a:r>
            <a:r>
              <a:rPr dirty="0" sz="2400" spc="-5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宋体"/>
                <a:cs typeface="宋体"/>
              </a:rPr>
              <a:t>完全二叉树，若从上至下、从左至右编号，则 </a:t>
            </a:r>
            <a:r>
              <a:rPr dirty="0" sz="2400" spc="-5" b="1">
                <a:latin typeface="宋体"/>
                <a:cs typeface="宋体"/>
              </a:rPr>
              <a:t>编号为</a:t>
            </a:r>
            <a:r>
              <a:rPr dirty="0" sz="2400" b="1" i="1">
                <a:latin typeface="Times New Roman"/>
                <a:cs typeface="Times New Roman"/>
              </a:rPr>
              <a:t>i</a:t>
            </a:r>
            <a:r>
              <a:rPr dirty="0" sz="2400" spc="-1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宋体"/>
                <a:cs typeface="宋体"/>
              </a:rPr>
              <a:t>的结点，左孩子编号必</a:t>
            </a:r>
            <a:r>
              <a:rPr dirty="0" sz="2400" spc="-10" b="1">
                <a:latin typeface="宋体"/>
                <a:cs typeface="宋体"/>
              </a:rPr>
              <a:t>为</a:t>
            </a:r>
            <a:r>
              <a:rPr dirty="0" sz="2400" spc="-5" b="1">
                <a:latin typeface="Times New Roman"/>
                <a:cs typeface="Times New Roman"/>
              </a:rPr>
              <a:t>2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b="1">
                <a:latin typeface="宋体"/>
                <a:cs typeface="宋体"/>
              </a:rPr>
              <a:t>右孩子编号</a:t>
            </a:r>
            <a:r>
              <a:rPr dirty="0" sz="2400" spc="-5" b="1">
                <a:latin typeface="宋体"/>
                <a:cs typeface="宋体"/>
              </a:rPr>
              <a:t>为</a:t>
            </a:r>
            <a:r>
              <a:rPr dirty="0" sz="2400" spc="-5" b="1">
                <a:latin typeface="Times New Roman"/>
                <a:cs typeface="Times New Roman"/>
              </a:rPr>
              <a:t>2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宋体"/>
                <a:cs typeface="宋体"/>
              </a:rPr>
              <a:t>＋</a:t>
            </a:r>
            <a:r>
              <a:rPr dirty="0" sz="2400" spc="-5" b="1">
                <a:latin typeface="Times New Roman"/>
                <a:cs typeface="Times New Roman"/>
              </a:rPr>
              <a:t>1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imes New Roman"/>
              <a:cs typeface="Times New Roman"/>
            </a:endParaRPr>
          </a:p>
          <a:p>
            <a:pPr marL="3657600">
              <a:lnSpc>
                <a:spcPct val="100000"/>
              </a:lnSpc>
              <a:spcBef>
                <a:spcPts val="5"/>
              </a:spcBef>
            </a:pPr>
            <a:r>
              <a:rPr dirty="0" sz="2400" b="1" i="1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2879725">
              <a:lnSpc>
                <a:spcPct val="100000"/>
              </a:lnSpc>
              <a:spcBef>
                <a:spcPts val="5"/>
              </a:spcBef>
              <a:tabLst>
                <a:tab pos="4229100" algn="l"/>
              </a:tabLst>
            </a:pPr>
            <a:r>
              <a:rPr dirty="0" sz="2400" b="1">
                <a:latin typeface="Times New Roman"/>
                <a:cs typeface="Times New Roman"/>
              </a:rPr>
              <a:t>2</a:t>
            </a:r>
            <a:r>
              <a:rPr dirty="0" sz="2400" b="1" i="1">
                <a:latin typeface="Times New Roman"/>
                <a:cs typeface="Times New Roman"/>
              </a:rPr>
              <a:t>i	</a:t>
            </a:r>
            <a:r>
              <a:rPr dirty="0" sz="2400" spc="-5" b="1">
                <a:latin typeface="Times New Roman"/>
                <a:cs typeface="Times New Roman"/>
              </a:rPr>
              <a:t>2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+1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06045" marR="508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C00000"/>
                </a:solidFill>
                <a:latin typeface="宋体"/>
                <a:cs typeface="宋体"/>
              </a:rPr>
              <a:t>堆的逻辑结</a:t>
            </a:r>
            <a:r>
              <a:rPr dirty="0" sz="2400" spc="5" b="1">
                <a:solidFill>
                  <a:srgbClr val="C00000"/>
                </a:solidFill>
                <a:latin typeface="宋体"/>
                <a:cs typeface="宋体"/>
              </a:rPr>
              <a:t>构</a:t>
            </a:r>
            <a:r>
              <a:rPr dirty="0" sz="2400" b="1">
                <a:latin typeface="宋体"/>
                <a:cs typeface="宋体"/>
              </a:rPr>
              <a:t>可以看成一棵完全二叉树，树中每个结点的值 </a:t>
            </a:r>
            <a:r>
              <a:rPr dirty="0" sz="2400" b="1">
                <a:latin typeface="宋体"/>
                <a:cs typeface="宋体"/>
              </a:rPr>
              <a:t>都大于等于其左右孩子，或者都小于等于其左右孩子。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7994" y="1726945"/>
            <a:ext cx="8234045" cy="426910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250"/>
              </a:spcBef>
              <a:buFont typeface="Wingdings"/>
              <a:buChar char=""/>
              <a:tabLst>
                <a:tab pos="298450" algn="l"/>
              </a:tabLst>
            </a:pPr>
            <a:r>
              <a:rPr dirty="0" sz="2400" spc="-5" b="1">
                <a:solidFill>
                  <a:srgbClr val="9A0000"/>
                </a:solidFill>
                <a:latin typeface="新宋体"/>
                <a:cs typeface="新宋体"/>
              </a:rPr>
              <a:t>时间效率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排序速度（即排序所花费的全部比较次数）</a:t>
            </a:r>
            <a:endParaRPr sz="2400">
              <a:latin typeface="新宋体"/>
              <a:cs typeface="新宋体"/>
            </a:endParaRPr>
          </a:p>
          <a:p>
            <a:pPr marL="297815" indent="-285115">
              <a:lnSpc>
                <a:spcPct val="100000"/>
              </a:lnSpc>
              <a:spcBef>
                <a:spcPts val="1155"/>
              </a:spcBef>
              <a:buFont typeface="Wingdings"/>
              <a:buChar char=""/>
              <a:tabLst>
                <a:tab pos="298450" algn="l"/>
              </a:tabLst>
            </a:pPr>
            <a:r>
              <a:rPr dirty="0" sz="2400" spc="-5" b="1">
                <a:solidFill>
                  <a:srgbClr val="9A0000"/>
                </a:solidFill>
                <a:latin typeface="新宋体"/>
                <a:cs typeface="新宋体"/>
              </a:rPr>
              <a:t>空间效率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占内存辅助空间的大小</a:t>
            </a:r>
            <a:endParaRPr sz="2400">
              <a:latin typeface="新宋体"/>
              <a:cs typeface="新宋体"/>
            </a:endParaRPr>
          </a:p>
          <a:p>
            <a:pPr algn="just" marL="297815" marR="5080" indent="-285115">
              <a:lnSpc>
                <a:spcPct val="120000"/>
              </a:lnSpc>
              <a:spcBef>
                <a:spcPts val="575"/>
              </a:spcBef>
              <a:buFont typeface="Wingdings"/>
              <a:buChar char=""/>
              <a:tabLst>
                <a:tab pos="298450" algn="l"/>
              </a:tabLst>
            </a:pPr>
            <a:r>
              <a:rPr dirty="0" sz="2400" spc="80" b="1">
                <a:solidFill>
                  <a:srgbClr val="9A0000"/>
                </a:solidFill>
                <a:latin typeface="新宋体"/>
                <a:cs typeface="新宋体"/>
              </a:rPr>
              <a:t>稳定</a:t>
            </a:r>
            <a:r>
              <a:rPr dirty="0" sz="2400" spc="70" b="1">
                <a:solidFill>
                  <a:srgbClr val="9A0000"/>
                </a:solidFill>
                <a:latin typeface="新宋体"/>
                <a:cs typeface="新宋体"/>
              </a:rPr>
              <a:t>性</a:t>
            </a:r>
            <a:r>
              <a:rPr dirty="0" sz="2400" spc="45" b="1">
                <a:latin typeface="Times New Roman"/>
                <a:cs typeface="Times New Roman"/>
              </a:rPr>
              <a:t>——</a:t>
            </a:r>
            <a:r>
              <a:rPr dirty="0" sz="2400" spc="75" b="1">
                <a:latin typeface="新宋体"/>
                <a:cs typeface="新宋体"/>
              </a:rPr>
              <a:t>若两个记录</a:t>
            </a:r>
            <a:r>
              <a:rPr dirty="0" sz="2400" spc="80" b="1">
                <a:latin typeface="新宋体"/>
                <a:cs typeface="新宋体"/>
              </a:rPr>
              <a:t>A</a:t>
            </a:r>
            <a:r>
              <a:rPr dirty="0" sz="2400" spc="75" b="1">
                <a:latin typeface="新宋体"/>
                <a:cs typeface="新宋体"/>
              </a:rPr>
              <a:t>和</a:t>
            </a:r>
            <a:r>
              <a:rPr dirty="0" sz="2400" spc="80" b="1">
                <a:latin typeface="新宋体"/>
                <a:cs typeface="新宋体"/>
              </a:rPr>
              <a:t>B</a:t>
            </a:r>
            <a:r>
              <a:rPr dirty="0" sz="2400" spc="75" b="1">
                <a:latin typeface="新宋体"/>
                <a:cs typeface="新宋体"/>
              </a:rPr>
              <a:t>的关键字值相等，排序后</a:t>
            </a:r>
            <a:r>
              <a:rPr dirty="0" sz="2400" spc="80" b="1">
                <a:latin typeface="新宋体"/>
                <a:cs typeface="新宋体"/>
              </a:rPr>
              <a:t>A</a:t>
            </a:r>
            <a:r>
              <a:rPr dirty="0" sz="2400" spc="75" b="1">
                <a:latin typeface="新宋体"/>
                <a:cs typeface="新宋体"/>
              </a:rPr>
              <a:t>、</a:t>
            </a:r>
            <a:r>
              <a:rPr dirty="0" sz="2400" spc="80" b="1">
                <a:latin typeface="新宋体"/>
                <a:cs typeface="新宋体"/>
              </a:rPr>
              <a:t>B  </a:t>
            </a:r>
            <a:r>
              <a:rPr dirty="0" sz="2400" spc="30" b="1">
                <a:latin typeface="新宋体"/>
                <a:cs typeface="新宋体"/>
              </a:rPr>
              <a:t>的相对位置保持不变，则称这种排序算法是稳定的</a:t>
            </a:r>
            <a:r>
              <a:rPr dirty="0" sz="2400" spc="35" b="1">
                <a:latin typeface="新宋体"/>
                <a:cs typeface="新宋体"/>
              </a:rPr>
              <a:t>,</a:t>
            </a:r>
            <a:r>
              <a:rPr dirty="0" sz="2400" spc="30" b="1">
                <a:latin typeface="新宋体"/>
                <a:cs typeface="新宋体"/>
              </a:rPr>
              <a:t>否则称 </a:t>
            </a:r>
            <a:r>
              <a:rPr dirty="0" sz="2400" spc="-5" b="1">
                <a:latin typeface="新宋体"/>
                <a:cs typeface="新宋体"/>
              </a:rPr>
              <a:t>为不稳定的。</a:t>
            </a:r>
            <a:endParaRPr sz="2400">
              <a:latin typeface="新宋体"/>
              <a:cs typeface="新宋体"/>
            </a:endParaRPr>
          </a:p>
          <a:p>
            <a:pPr marL="325120" marR="741045" indent="-182880">
              <a:lnSpc>
                <a:spcPct val="130000"/>
              </a:lnSpc>
              <a:spcBef>
                <a:spcPts val="1295"/>
              </a:spcBef>
              <a:tabLst>
                <a:tab pos="857885" algn="l"/>
                <a:tab pos="6771005" algn="l"/>
              </a:tabLst>
            </a:pPr>
            <a:r>
              <a:rPr dirty="0" sz="2800" spc="-10" b="1">
                <a:solidFill>
                  <a:srgbClr val="9A0000"/>
                </a:solidFill>
                <a:latin typeface="宋体"/>
                <a:cs typeface="宋体"/>
              </a:rPr>
              <a:t>例	</a:t>
            </a:r>
            <a:r>
              <a:rPr dirty="0" sz="2800" spc="-10" b="1">
                <a:solidFill>
                  <a:srgbClr val="000065"/>
                </a:solidFill>
                <a:latin typeface="宋体"/>
                <a:cs typeface="宋体"/>
              </a:rPr>
              <a:t>设</a:t>
            </a:r>
            <a:r>
              <a:rPr dirty="0" sz="2800" spc="15" b="1">
                <a:solidFill>
                  <a:srgbClr val="000065"/>
                </a:solidFill>
                <a:latin typeface="宋体"/>
                <a:cs typeface="宋体"/>
              </a:rPr>
              <a:t> </a:t>
            </a:r>
            <a:r>
              <a:rPr dirty="0" sz="2800" spc="-10" b="1">
                <a:solidFill>
                  <a:srgbClr val="000065"/>
                </a:solidFill>
                <a:latin typeface="宋体"/>
                <a:cs typeface="宋体"/>
              </a:rPr>
              <a:t>49,38,65,97,76,13,27,</a:t>
            </a:r>
            <a:r>
              <a:rPr dirty="0" u="heavy" sz="2800" spc="-10" b="1">
                <a:solidFill>
                  <a:srgbClr val="000065"/>
                </a:solidFill>
                <a:uFill>
                  <a:solidFill>
                    <a:srgbClr val="000066"/>
                  </a:solidFill>
                </a:uFill>
                <a:latin typeface="宋体"/>
                <a:cs typeface="宋体"/>
              </a:rPr>
              <a:t>49</a:t>
            </a:r>
            <a:r>
              <a:rPr dirty="0" sz="2800" spc="40" b="1">
                <a:solidFill>
                  <a:srgbClr val="000065"/>
                </a:solidFill>
                <a:latin typeface="宋体"/>
                <a:cs typeface="宋体"/>
              </a:rPr>
              <a:t> </a:t>
            </a:r>
            <a:r>
              <a:rPr dirty="0" sz="2800" spc="-5" b="1">
                <a:solidFill>
                  <a:srgbClr val="000065"/>
                </a:solidFill>
                <a:latin typeface="宋体"/>
                <a:cs typeface="宋体"/>
              </a:rPr>
              <a:t>是待排序列 </a:t>
            </a:r>
            <a:r>
              <a:rPr dirty="0" sz="2800" spc="-5" b="1">
                <a:solidFill>
                  <a:srgbClr val="000065"/>
                </a:solidFill>
                <a:latin typeface="宋体"/>
                <a:cs typeface="宋体"/>
              </a:rPr>
              <a:t>排序后:13,27,38</a:t>
            </a:r>
            <a:r>
              <a:rPr dirty="0" sz="2800" spc="5" b="1">
                <a:solidFill>
                  <a:srgbClr val="000065"/>
                </a:solidFill>
                <a:latin typeface="宋体"/>
                <a:cs typeface="宋体"/>
              </a:rPr>
              <a:t>,</a:t>
            </a:r>
            <a:r>
              <a:rPr dirty="0" sz="2800" b="1">
                <a:latin typeface="宋体"/>
                <a:cs typeface="宋体"/>
              </a:rPr>
              <a:t>49,</a:t>
            </a:r>
            <a:r>
              <a:rPr dirty="0" u="heavy" sz="2800" b="1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4</a:t>
            </a:r>
            <a:r>
              <a:rPr dirty="0" u="heavy" sz="2800" spc="5" b="1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9</a:t>
            </a:r>
            <a:r>
              <a:rPr dirty="0" sz="2800" b="1">
                <a:solidFill>
                  <a:srgbClr val="000065"/>
                </a:solidFill>
                <a:latin typeface="宋体"/>
                <a:cs typeface="宋体"/>
              </a:rPr>
              <a:t>,65,76,97</a:t>
            </a:r>
            <a:r>
              <a:rPr dirty="0" sz="2800" spc="25" b="1">
                <a:solidFill>
                  <a:srgbClr val="000065"/>
                </a:solidFill>
                <a:latin typeface="宋体"/>
                <a:cs typeface="宋体"/>
              </a:rPr>
              <a:t> </a:t>
            </a:r>
            <a:r>
              <a:rPr dirty="0" sz="2800" b="1">
                <a:solidFill>
                  <a:srgbClr val="000065"/>
                </a:solidFill>
                <a:latin typeface="Arial"/>
                <a:cs typeface="Arial"/>
              </a:rPr>
              <a:t>——</a:t>
            </a:r>
            <a:r>
              <a:rPr dirty="0" sz="2800" b="1">
                <a:solidFill>
                  <a:srgbClr val="000065"/>
                </a:solidFill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000065"/>
                </a:solidFill>
                <a:latin typeface="宋体"/>
                <a:cs typeface="宋体"/>
              </a:rPr>
              <a:t>稳定</a:t>
            </a:r>
            <a:endParaRPr sz="2800">
              <a:latin typeface="宋体"/>
              <a:cs typeface="宋体"/>
            </a:endParaRPr>
          </a:p>
          <a:p>
            <a:pPr marL="325120">
              <a:lnSpc>
                <a:spcPct val="100000"/>
              </a:lnSpc>
              <a:spcBef>
                <a:spcPts val="1010"/>
              </a:spcBef>
            </a:pPr>
            <a:r>
              <a:rPr dirty="0" sz="2800" spc="-15" b="1">
                <a:solidFill>
                  <a:srgbClr val="000065"/>
                </a:solidFill>
                <a:latin typeface="宋体"/>
                <a:cs typeface="宋体"/>
              </a:rPr>
              <a:t>排序后</a:t>
            </a:r>
            <a:r>
              <a:rPr dirty="0" sz="2800" spc="-5" b="1">
                <a:solidFill>
                  <a:srgbClr val="000065"/>
                </a:solidFill>
                <a:latin typeface="宋体"/>
                <a:cs typeface="宋体"/>
              </a:rPr>
              <a:t>:13,27,38,</a:t>
            </a:r>
            <a:r>
              <a:rPr dirty="0" u="heavy" sz="2800" spc="-5" b="1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49</a:t>
            </a:r>
            <a:r>
              <a:rPr dirty="0" sz="2800" spc="-5" b="1">
                <a:latin typeface="宋体"/>
                <a:cs typeface="宋体"/>
              </a:rPr>
              <a:t>,49</a:t>
            </a:r>
            <a:r>
              <a:rPr dirty="0" sz="2800" spc="-5" b="1">
                <a:solidFill>
                  <a:srgbClr val="000065"/>
                </a:solidFill>
                <a:latin typeface="宋体"/>
                <a:cs typeface="宋体"/>
              </a:rPr>
              <a:t>,65,76,97</a:t>
            </a:r>
            <a:r>
              <a:rPr dirty="0" sz="2800" spc="-5" b="1">
                <a:latin typeface="Arial"/>
                <a:cs typeface="Arial"/>
              </a:rPr>
              <a:t>——</a:t>
            </a:r>
            <a:r>
              <a:rPr dirty="0" sz="2800" b="1">
                <a:latin typeface="宋体"/>
                <a:cs typeface="宋体"/>
              </a:rPr>
              <a:t>不稳定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3546" y="1067816"/>
            <a:ext cx="467296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3.排序算法的好坏如何衡量？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08376" y="2847763"/>
            <a:ext cx="2814827" cy="2112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56677" y="2866136"/>
            <a:ext cx="7277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505" algn="l"/>
              </a:tabLst>
            </a:pPr>
            <a:r>
              <a:rPr dirty="0" baseline="22817" sz="4200" b="1">
                <a:latin typeface="Times New Roman"/>
                <a:cs typeface="Times New Roman"/>
              </a:rPr>
              <a:t>1</a:t>
            </a:r>
            <a:r>
              <a:rPr dirty="0" baseline="22817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6429" y="3629660"/>
            <a:ext cx="6953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5120" algn="l"/>
              </a:tabLst>
            </a:pPr>
            <a:r>
              <a:rPr dirty="0" baseline="40674" sz="4200" b="1">
                <a:latin typeface="Times New Roman"/>
                <a:cs typeface="Times New Roman"/>
              </a:rPr>
              <a:t>2</a:t>
            </a:r>
            <a:r>
              <a:rPr dirty="0" baseline="40674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6846" y="4076625"/>
            <a:ext cx="501015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0480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0105" y="4076625"/>
            <a:ext cx="1209675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475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840105" algn="l"/>
              </a:tabLst>
            </a:pPr>
            <a:r>
              <a:rPr dirty="0" sz="2800" b="1">
                <a:latin typeface="Times New Roman"/>
                <a:cs typeface="Times New Roman"/>
              </a:rPr>
              <a:t>16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4065" y="3629660"/>
            <a:ext cx="681355" cy="8997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r>
              <a:rPr dirty="0" sz="2800" spc="165" b="1">
                <a:latin typeface="Times New Roman"/>
                <a:cs typeface="Times New Roman"/>
              </a:rPr>
              <a:t> </a:t>
            </a:r>
            <a:r>
              <a:rPr dirty="0" baseline="40674" sz="4200" b="1">
                <a:latin typeface="Times New Roman"/>
                <a:cs typeface="Times New Roman"/>
              </a:rPr>
              <a:t>3</a:t>
            </a:r>
            <a:endParaRPr baseline="40674" sz="4200">
              <a:latin typeface="Times New Roman"/>
              <a:cs typeface="Times New Roman"/>
            </a:endParaRPr>
          </a:p>
          <a:p>
            <a:pPr algn="ctr" marR="75565">
              <a:lnSpc>
                <a:spcPct val="100000"/>
              </a:lnSpc>
              <a:spcBef>
                <a:spcPts val="160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6797" y="3108702"/>
            <a:ext cx="18084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逻辑结构：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892" y="1778164"/>
            <a:ext cx="14522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存储结构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43279" y="1031138"/>
            <a:ext cx="634555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例</a:t>
            </a:r>
            <a:r>
              <a:rPr dirty="0" sz="2800" spc="-5">
                <a:latin typeface="Times New Roman"/>
                <a:cs typeface="Times New Roman"/>
              </a:rPr>
              <a:t>1</a:t>
            </a:r>
            <a:r>
              <a:rPr dirty="0" sz="2800" spc="-5"/>
              <a:t>：</a:t>
            </a:r>
            <a:r>
              <a:rPr dirty="0" sz="2800" spc="-5">
                <a:latin typeface="Times New Roman"/>
                <a:cs typeface="Times New Roman"/>
              </a:rPr>
              <a:t>T1=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10"/>
              <a:t>（</a:t>
            </a:r>
            <a:r>
              <a:rPr dirty="0" sz="2800" spc="-705"/>
              <a:t> </a:t>
            </a:r>
            <a:r>
              <a:rPr dirty="0" sz="2800" spc="-5">
                <a:latin typeface="Times New Roman"/>
                <a:cs typeface="Times New Roman"/>
              </a:rPr>
              <a:t>49</a:t>
            </a:r>
            <a:r>
              <a:rPr dirty="0" sz="2800" spc="-5"/>
              <a:t>，</a:t>
            </a:r>
            <a:r>
              <a:rPr dirty="0" sz="2800" spc="-5">
                <a:latin typeface="Times New Roman"/>
                <a:cs typeface="Times New Roman"/>
              </a:rPr>
              <a:t>25</a:t>
            </a:r>
            <a:r>
              <a:rPr dirty="0" sz="2800" spc="-5"/>
              <a:t>，</a:t>
            </a:r>
            <a:r>
              <a:rPr dirty="0" sz="2800" spc="-5">
                <a:latin typeface="Times New Roman"/>
                <a:cs typeface="Times New Roman"/>
              </a:rPr>
              <a:t>21</a:t>
            </a:r>
            <a:r>
              <a:rPr dirty="0" sz="2800" spc="-5"/>
              <a:t>，</a:t>
            </a:r>
            <a:r>
              <a:rPr dirty="0" sz="2800" spc="-5">
                <a:latin typeface="Times New Roman"/>
                <a:cs typeface="Times New Roman"/>
              </a:rPr>
              <a:t>25*,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16</a:t>
            </a:r>
            <a:r>
              <a:rPr dirty="0" sz="2800" spc="-5"/>
              <a:t>，</a:t>
            </a:r>
            <a:r>
              <a:rPr dirty="0" sz="2800" spc="-5">
                <a:latin typeface="Times New Roman"/>
                <a:cs typeface="Times New Roman"/>
              </a:rPr>
              <a:t>08</a:t>
            </a:r>
            <a:r>
              <a:rPr dirty="0" sz="2800" spc="-5"/>
              <a:t>）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3103" y="5181600"/>
            <a:ext cx="7588250" cy="1442085"/>
          </a:xfrm>
          <a:custGeom>
            <a:avLst/>
            <a:gdLst/>
            <a:ahLst/>
            <a:cxnLst/>
            <a:rect l="l" t="t" r="r" b="b"/>
            <a:pathLst>
              <a:path w="7588250" h="1442084">
                <a:moveTo>
                  <a:pt x="0" y="0"/>
                </a:moveTo>
                <a:lnTo>
                  <a:pt x="0" y="1441704"/>
                </a:lnTo>
                <a:lnTo>
                  <a:pt x="7587996" y="1441704"/>
                </a:lnTo>
                <a:lnTo>
                  <a:pt x="7587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00150" y="5169408"/>
            <a:ext cx="7614284" cy="1466850"/>
          </a:xfrm>
          <a:custGeom>
            <a:avLst/>
            <a:gdLst/>
            <a:ahLst/>
            <a:cxnLst/>
            <a:rect l="l" t="t" r="r" b="b"/>
            <a:pathLst>
              <a:path w="7614284" h="1466850">
                <a:moveTo>
                  <a:pt x="7613904" y="1460754"/>
                </a:moveTo>
                <a:lnTo>
                  <a:pt x="7613904" y="5333"/>
                </a:lnTo>
                <a:lnTo>
                  <a:pt x="7608570" y="0"/>
                </a:lnTo>
                <a:lnTo>
                  <a:pt x="6095" y="0"/>
                </a:lnTo>
                <a:lnTo>
                  <a:pt x="0" y="5334"/>
                </a:lnTo>
                <a:lnTo>
                  <a:pt x="0" y="1460754"/>
                </a:lnTo>
                <a:lnTo>
                  <a:pt x="6096" y="1466850"/>
                </a:lnTo>
                <a:lnTo>
                  <a:pt x="12953" y="1466850"/>
                </a:lnTo>
                <a:lnTo>
                  <a:pt x="12954" y="25146"/>
                </a:lnTo>
                <a:lnTo>
                  <a:pt x="25907" y="12192"/>
                </a:lnTo>
                <a:lnTo>
                  <a:pt x="25907" y="25146"/>
                </a:lnTo>
                <a:lnTo>
                  <a:pt x="7588758" y="25145"/>
                </a:lnTo>
                <a:lnTo>
                  <a:pt x="7588758" y="12191"/>
                </a:lnTo>
                <a:lnTo>
                  <a:pt x="7600950" y="25145"/>
                </a:lnTo>
                <a:lnTo>
                  <a:pt x="7600950" y="1466850"/>
                </a:lnTo>
                <a:lnTo>
                  <a:pt x="7608570" y="1466850"/>
                </a:lnTo>
                <a:lnTo>
                  <a:pt x="7613904" y="1460754"/>
                </a:lnTo>
                <a:close/>
              </a:path>
              <a:path w="7614284" h="1466850">
                <a:moveTo>
                  <a:pt x="25907" y="25146"/>
                </a:moveTo>
                <a:lnTo>
                  <a:pt x="25907" y="12192"/>
                </a:lnTo>
                <a:lnTo>
                  <a:pt x="12954" y="25146"/>
                </a:lnTo>
                <a:lnTo>
                  <a:pt x="25907" y="25146"/>
                </a:lnTo>
                <a:close/>
              </a:path>
              <a:path w="7614284" h="1466850">
                <a:moveTo>
                  <a:pt x="25907" y="1440942"/>
                </a:moveTo>
                <a:lnTo>
                  <a:pt x="25907" y="25146"/>
                </a:lnTo>
                <a:lnTo>
                  <a:pt x="12954" y="25146"/>
                </a:lnTo>
                <a:lnTo>
                  <a:pt x="12954" y="1440942"/>
                </a:lnTo>
                <a:lnTo>
                  <a:pt x="25907" y="1440942"/>
                </a:lnTo>
                <a:close/>
              </a:path>
              <a:path w="7614284" h="1466850">
                <a:moveTo>
                  <a:pt x="7600950" y="1440942"/>
                </a:moveTo>
                <a:lnTo>
                  <a:pt x="12954" y="1440942"/>
                </a:lnTo>
                <a:lnTo>
                  <a:pt x="25907" y="1453895"/>
                </a:lnTo>
                <a:lnTo>
                  <a:pt x="25908" y="1466850"/>
                </a:lnTo>
                <a:lnTo>
                  <a:pt x="7588758" y="1466850"/>
                </a:lnTo>
                <a:lnTo>
                  <a:pt x="7588758" y="1453895"/>
                </a:lnTo>
                <a:lnTo>
                  <a:pt x="7600950" y="1440942"/>
                </a:lnTo>
                <a:close/>
              </a:path>
              <a:path w="7614284" h="1466850">
                <a:moveTo>
                  <a:pt x="25908" y="1466850"/>
                </a:moveTo>
                <a:lnTo>
                  <a:pt x="25907" y="1453895"/>
                </a:lnTo>
                <a:lnTo>
                  <a:pt x="12954" y="1440942"/>
                </a:lnTo>
                <a:lnTo>
                  <a:pt x="12953" y="1466850"/>
                </a:lnTo>
                <a:lnTo>
                  <a:pt x="25908" y="1466850"/>
                </a:lnTo>
                <a:close/>
              </a:path>
              <a:path w="7614284" h="1466850">
                <a:moveTo>
                  <a:pt x="7600950" y="25145"/>
                </a:moveTo>
                <a:lnTo>
                  <a:pt x="7588758" y="12191"/>
                </a:lnTo>
                <a:lnTo>
                  <a:pt x="7588758" y="25145"/>
                </a:lnTo>
                <a:lnTo>
                  <a:pt x="7600950" y="25145"/>
                </a:lnTo>
                <a:close/>
              </a:path>
              <a:path w="7614284" h="1466850">
                <a:moveTo>
                  <a:pt x="7600950" y="1440942"/>
                </a:moveTo>
                <a:lnTo>
                  <a:pt x="7600950" y="25145"/>
                </a:lnTo>
                <a:lnTo>
                  <a:pt x="7588758" y="25145"/>
                </a:lnTo>
                <a:lnTo>
                  <a:pt x="7588758" y="1440942"/>
                </a:lnTo>
                <a:lnTo>
                  <a:pt x="7600950" y="1440942"/>
                </a:lnTo>
                <a:close/>
              </a:path>
              <a:path w="7614284" h="1466850">
                <a:moveTo>
                  <a:pt x="7600950" y="1466850"/>
                </a:moveTo>
                <a:lnTo>
                  <a:pt x="7600950" y="1440942"/>
                </a:lnTo>
                <a:lnTo>
                  <a:pt x="7588758" y="1453895"/>
                </a:lnTo>
                <a:lnTo>
                  <a:pt x="7588758" y="1466850"/>
                </a:lnTo>
                <a:lnTo>
                  <a:pt x="7600950" y="146685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13103" y="5150025"/>
            <a:ext cx="7588250" cy="139001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695"/>
              </a:spcBef>
            </a:pPr>
            <a:r>
              <a:rPr dirty="0" sz="2800" spc="-5" b="1">
                <a:solidFill>
                  <a:srgbClr val="C00000"/>
                </a:solidFill>
                <a:latin typeface="宋体"/>
                <a:cs typeface="宋体"/>
              </a:rPr>
              <a:t>大顶堆的特性</a:t>
            </a:r>
            <a:r>
              <a:rPr dirty="0" sz="2800" b="1">
                <a:solidFill>
                  <a:srgbClr val="C00000"/>
                </a:solidFill>
                <a:latin typeface="宋体"/>
                <a:cs typeface="宋体"/>
              </a:rPr>
              <a:t>:</a:t>
            </a:r>
            <a:endParaRPr sz="2800">
              <a:latin typeface="宋体"/>
              <a:cs typeface="宋体"/>
            </a:endParaRPr>
          </a:p>
          <a:p>
            <a:pPr marL="92075">
              <a:lnSpc>
                <a:spcPct val="100000"/>
              </a:lnSpc>
              <a:spcBef>
                <a:spcPts val="505"/>
              </a:spcBef>
            </a:pPr>
            <a:r>
              <a:rPr dirty="0" sz="2400" b="1">
                <a:latin typeface="宋体"/>
                <a:cs typeface="宋体"/>
              </a:rPr>
              <a:t>（1）根结点的值为所有结点中的最大值；</a:t>
            </a:r>
            <a:endParaRPr sz="2400">
              <a:latin typeface="宋体"/>
              <a:cs typeface="宋体"/>
            </a:endParaRPr>
          </a:p>
          <a:p>
            <a:pPr marL="92075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latin typeface="宋体"/>
                <a:cs typeface="宋体"/>
              </a:rPr>
              <a:t>（2）堆中任一子树都是大顶堆。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5661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9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18</a:t>
            </a:fld>
            <a:endParaRPr sz="1200">
              <a:latin typeface="新宋体"/>
              <a:cs typeface="新宋体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811526" y="1716532"/>
          <a:ext cx="5064760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/>
                <a:gridCol w="840739"/>
                <a:gridCol w="841375"/>
                <a:gridCol w="840739"/>
                <a:gridCol w="841375"/>
                <a:gridCol w="840739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ts val="3295"/>
                        </a:lnSpc>
                      </a:pPr>
                      <a:r>
                        <a:rPr dirty="0" baseline="-11904" sz="4200" spc="-15" b="1">
                          <a:latin typeface="宋体"/>
                          <a:cs typeface="宋体"/>
                        </a:rPr>
                        <a:t>：</a:t>
                      </a:r>
                      <a:r>
                        <a:rPr dirty="0" baseline="-11904" sz="4200" spc="337" b="1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6828535" y="3300171"/>
            <a:ext cx="1719580" cy="120078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3200" spc="-15" b="1">
                <a:solidFill>
                  <a:srgbClr val="FF0000"/>
                </a:solidFill>
                <a:latin typeface="黑体"/>
                <a:cs typeface="黑体"/>
              </a:rPr>
              <a:t>√</a:t>
            </a:r>
            <a:r>
              <a:rPr dirty="0" sz="3200" spc="-90" b="1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dirty="0" sz="2800" spc="-5" b="1">
                <a:latin typeface="宋体"/>
                <a:cs typeface="宋体"/>
              </a:rPr>
              <a:t>大顶堆</a:t>
            </a:r>
            <a:endParaRPr sz="2800">
              <a:latin typeface="宋体"/>
              <a:cs typeface="宋体"/>
            </a:endParaRPr>
          </a:p>
          <a:p>
            <a:pPr marL="24130">
              <a:lnSpc>
                <a:spcPct val="100000"/>
              </a:lnSpc>
              <a:spcBef>
                <a:spcPts val="785"/>
              </a:spcBef>
            </a:pPr>
            <a:r>
              <a:rPr dirty="0" sz="3200" spc="-15" b="1">
                <a:solidFill>
                  <a:srgbClr val="FF0000"/>
                </a:solidFill>
                <a:latin typeface="黑体"/>
                <a:cs typeface="黑体"/>
              </a:rPr>
              <a:t>√</a:t>
            </a:r>
            <a:r>
              <a:rPr dirty="0" sz="3200" spc="-90" b="1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dirty="0" sz="2800" spc="-5" b="1">
                <a:latin typeface="宋体"/>
                <a:cs typeface="宋体"/>
              </a:rPr>
              <a:t>大根堆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18935" y="1941325"/>
            <a:ext cx="356870" cy="356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00"/>
              </a:lnSpc>
            </a:pPr>
            <a:r>
              <a:rPr dirty="0" sz="2800" spc="-5" b="1">
                <a:latin typeface="宋体"/>
                <a:cs typeface="宋体"/>
              </a:rPr>
              <a:t>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0108" y="3458219"/>
            <a:ext cx="18084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逻辑结构：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05638" y="1028345"/>
            <a:ext cx="64262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900" algn="l"/>
                <a:tab pos="3124835" algn="l"/>
                <a:tab pos="3745865" algn="l"/>
                <a:tab pos="4369435" algn="l"/>
                <a:tab pos="4992370" algn="l"/>
                <a:tab pos="5614035" algn="l"/>
              </a:tabLst>
            </a:pPr>
            <a:r>
              <a:rPr dirty="0" sz="2800" spc="-5"/>
              <a:t>例</a:t>
            </a:r>
            <a:r>
              <a:rPr dirty="0" sz="2800" spc="-5">
                <a:latin typeface="Times New Roman"/>
                <a:cs typeface="Times New Roman"/>
              </a:rPr>
              <a:t>2</a:t>
            </a:r>
            <a:r>
              <a:rPr dirty="0" sz="2800" spc="-5"/>
              <a:t>：</a:t>
            </a:r>
            <a:r>
              <a:rPr dirty="0" sz="2800" spc="-5">
                <a:latin typeface="Times New Roman"/>
                <a:cs typeface="Times New Roman"/>
              </a:rPr>
              <a:t>T2=</a:t>
            </a:r>
            <a:r>
              <a:rPr dirty="0" sz="2800" spc="-5"/>
              <a:t>（</a:t>
            </a:r>
            <a:r>
              <a:rPr dirty="0" sz="2800" spc="-5">
                <a:latin typeface="Times New Roman"/>
                <a:cs typeface="Times New Roman"/>
              </a:rPr>
              <a:t>12,	</a:t>
            </a:r>
            <a:r>
              <a:rPr dirty="0" sz="2800">
                <a:latin typeface="Times New Roman"/>
                <a:cs typeface="Times New Roman"/>
              </a:rPr>
              <a:t>36,	27,	65,	40,	31,	58</a:t>
            </a:r>
            <a:r>
              <a:rPr dirty="0" sz="2800" spc="-100">
                <a:latin typeface="Times New Roman"/>
                <a:cs typeface="Times New Roman"/>
              </a:rPr>
              <a:t> </a:t>
            </a:r>
            <a:r>
              <a:rPr dirty="0" sz="2800" spc="-10"/>
              <a:t>）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3103" y="5150025"/>
            <a:ext cx="7588250" cy="139001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695"/>
              </a:spcBef>
            </a:pPr>
            <a:r>
              <a:rPr dirty="0" sz="2800" spc="-5" b="1">
                <a:solidFill>
                  <a:srgbClr val="C00000"/>
                </a:solidFill>
                <a:latin typeface="宋体"/>
                <a:cs typeface="宋体"/>
              </a:rPr>
              <a:t>小顶堆的特性</a:t>
            </a:r>
            <a:r>
              <a:rPr dirty="0" sz="2800" b="1">
                <a:solidFill>
                  <a:srgbClr val="C00000"/>
                </a:solidFill>
                <a:latin typeface="宋体"/>
                <a:cs typeface="宋体"/>
              </a:rPr>
              <a:t>:</a:t>
            </a:r>
            <a:endParaRPr sz="2800">
              <a:latin typeface="宋体"/>
              <a:cs typeface="宋体"/>
            </a:endParaRPr>
          </a:p>
          <a:p>
            <a:pPr marL="92075">
              <a:lnSpc>
                <a:spcPct val="100000"/>
              </a:lnSpc>
              <a:spcBef>
                <a:spcPts val="505"/>
              </a:spcBef>
            </a:pPr>
            <a:r>
              <a:rPr dirty="0" sz="2400" b="1">
                <a:latin typeface="宋体"/>
                <a:cs typeface="宋体"/>
              </a:rPr>
              <a:t>（1）根结点的值为所有元素中的最小值；</a:t>
            </a:r>
            <a:endParaRPr sz="2400">
              <a:latin typeface="宋体"/>
              <a:cs typeface="宋体"/>
            </a:endParaRPr>
          </a:p>
          <a:p>
            <a:pPr marL="92075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latin typeface="宋体"/>
                <a:cs typeface="宋体"/>
              </a:rPr>
              <a:t>（2）堆中任一子树都是小顶堆。</a:t>
            </a:r>
            <a:endParaRPr sz="2400">
              <a:latin typeface="宋体"/>
              <a:cs typeface="宋体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66800" y="1576577"/>
          <a:ext cx="7958455" cy="104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/>
                <a:gridCol w="720090"/>
                <a:gridCol w="720725"/>
                <a:gridCol w="720089"/>
                <a:gridCol w="720725"/>
                <a:gridCol w="720725"/>
                <a:gridCol w="720089"/>
                <a:gridCol w="720725"/>
                <a:gridCol w="1134745"/>
              </a:tblGrid>
              <a:tr h="11747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C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C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57200">
                <a:tc rowSpan="2"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2800" spc="-5" b="1">
                          <a:latin typeface="宋体"/>
                          <a:cs typeface="宋体"/>
                        </a:rPr>
                        <a:t>存储结构</a:t>
                      </a:r>
                      <a:endParaRPr sz="2800">
                        <a:latin typeface="宋体"/>
                        <a:cs typeface="宋体"/>
                      </a:endParaRPr>
                    </a:p>
                  </a:txBody>
                  <a:tcPr marL="0" marR="0" marB="0" marT="19240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240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36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27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65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40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30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58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3103" y="5181600"/>
            <a:ext cx="7588250" cy="1442085"/>
          </a:xfrm>
          <a:custGeom>
            <a:avLst/>
            <a:gdLst/>
            <a:ahLst/>
            <a:cxnLst/>
            <a:rect l="l" t="t" r="r" b="b"/>
            <a:pathLst>
              <a:path w="7588250" h="1442084">
                <a:moveTo>
                  <a:pt x="0" y="0"/>
                </a:moveTo>
                <a:lnTo>
                  <a:pt x="0" y="1441704"/>
                </a:lnTo>
                <a:lnTo>
                  <a:pt x="7587996" y="1441704"/>
                </a:lnTo>
                <a:lnTo>
                  <a:pt x="75879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00150" y="5169408"/>
            <a:ext cx="7614284" cy="1466850"/>
          </a:xfrm>
          <a:custGeom>
            <a:avLst/>
            <a:gdLst/>
            <a:ahLst/>
            <a:cxnLst/>
            <a:rect l="l" t="t" r="r" b="b"/>
            <a:pathLst>
              <a:path w="7614284" h="1466850">
                <a:moveTo>
                  <a:pt x="7613904" y="1460754"/>
                </a:moveTo>
                <a:lnTo>
                  <a:pt x="7613904" y="5333"/>
                </a:lnTo>
                <a:lnTo>
                  <a:pt x="7608570" y="0"/>
                </a:lnTo>
                <a:lnTo>
                  <a:pt x="6095" y="0"/>
                </a:lnTo>
                <a:lnTo>
                  <a:pt x="0" y="5334"/>
                </a:lnTo>
                <a:lnTo>
                  <a:pt x="0" y="1460754"/>
                </a:lnTo>
                <a:lnTo>
                  <a:pt x="6096" y="1466850"/>
                </a:lnTo>
                <a:lnTo>
                  <a:pt x="12953" y="1466850"/>
                </a:lnTo>
                <a:lnTo>
                  <a:pt x="12954" y="25146"/>
                </a:lnTo>
                <a:lnTo>
                  <a:pt x="25907" y="12192"/>
                </a:lnTo>
                <a:lnTo>
                  <a:pt x="25907" y="25146"/>
                </a:lnTo>
                <a:lnTo>
                  <a:pt x="7588758" y="25145"/>
                </a:lnTo>
                <a:lnTo>
                  <a:pt x="7588758" y="12191"/>
                </a:lnTo>
                <a:lnTo>
                  <a:pt x="7600950" y="25145"/>
                </a:lnTo>
                <a:lnTo>
                  <a:pt x="7600950" y="1466850"/>
                </a:lnTo>
                <a:lnTo>
                  <a:pt x="7608570" y="1466850"/>
                </a:lnTo>
                <a:lnTo>
                  <a:pt x="7613904" y="1460754"/>
                </a:lnTo>
                <a:close/>
              </a:path>
              <a:path w="7614284" h="1466850">
                <a:moveTo>
                  <a:pt x="25907" y="25146"/>
                </a:moveTo>
                <a:lnTo>
                  <a:pt x="25907" y="12192"/>
                </a:lnTo>
                <a:lnTo>
                  <a:pt x="12954" y="25146"/>
                </a:lnTo>
                <a:lnTo>
                  <a:pt x="25907" y="25146"/>
                </a:lnTo>
                <a:close/>
              </a:path>
              <a:path w="7614284" h="1466850">
                <a:moveTo>
                  <a:pt x="25907" y="1440942"/>
                </a:moveTo>
                <a:lnTo>
                  <a:pt x="25907" y="25146"/>
                </a:lnTo>
                <a:lnTo>
                  <a:pt x="12954" y="25146"/>
                </a:lnTo>
                <a:lnTo>
                  <a:pt x="12954" y="1440942"/>
                </a:lnTo>
                <a:lnTo>
                  <a:pt x="25907" y="1440942"/>
                </a:lnTo>
                <a:close/>
              </a:path>
              <a:path w="7614284" h="1466850">
                <a:moveTo>
                  <a:pt x="7600950" y="1440942"/>
                </a:moveTo>
                <a:lnTo>
                  <a:pt x="12954" y="1440942"/>
                </a:lnTo>
                <a:lnTo>
                  <a:pt x="25907" y="1453895"/>
                </a:lnTo>
                <a:lnTo>
                  <a:pt x="25908" y="1466850"/>
                </a:lnTo>
                <a:lnTo>
                  <a:pt x="7588758" y="1466850"/>
                </a:lnTo>
                <a:lnTo>
                  <a:pt x="7588758" y="1453895"/>
                </a:lnTo>
                <a:lnTo>
                  <a:pt x="7600950" y="1440942"/>
                </a:lnTo>
                <a:close/>
              </a:path>
              <a:path w="7614284" h="1466850">
                <a:moveTo>
                  <a:pt x="25908" y="1466850"/>
                </a:moveTo>
                <a:lnTo>
                  <a:pt x="25907" y="1453895"/>
                </a:lnTo>
                <a:lnTo>
                  <a:pt x="12954" y="1440942"/>
                </a:lnTo>
                <a:lnTo>
                  <a:pt x="12953" y="1466850"/>
                </a:lnTo>
                <a:lnTo>
                  <a:pt x="25908" y="1466850"/>
                </a:lnTo>
                <a:close/>
              </a:path>
              <a:path w="7614284" h="1466850">
                <a:moveTo>
                  <a:pt x="7600950" y="25145"/>
                </a:moveTo>
                <a:lnTo>
                  <a:pt x="7588758" y="12191"/>
                </a:lnTo>
                <a:lnTo>
                  <a:pt x="7588758" y="25145"/>
                </a:lnTo>
                <a:lnTo>
                  <a:pt x="7600950" y="25145"/>
                </a:lnTo>
                <a:close/>
              </a:path>
              <a:path w="7614284" h="1466850">
                <a:moveTo>
                  <a:pt x="7600950" y="1440942"/>
                </a:moveTo>
                <a:lnTo>
                  <a:pt x="7600950" y="25145"/>
                </a:lnTo>
                <a:lnTo>
                  <a:pt x="7588758" y="25145"/>
                </a:lnTo>
                <a:lnTo>
                  <a:pt x="7588758" y="1440942"/>
                </a:lnTo>
                <a:lnTo>
                  <a:pt x="7600950" y="1440942"/>
                </a:lnTo>
                <a:close/>
              </a:path>
              <a:path w="7614284" h="1466850">
                <a:moveTo>
                  <a:pt x="7600950" y="1466850"/>
                </a:moveTo>
                <a:lnTo>
                  <a:pt x="7600950" y="1440942"/>
                </a:lnTo>
                <a:lnTo>
                  <a:pt x="7588758" y="1453895"/>
                </a:lnTo>
                <a:lnTo>
                  <a:pt x="7588758" y="1466850"/>
                </a:lnTo>
                <a:lnTo>
                  <a:pt x="7600950" y="146685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35858" y="2768541"/>
            <a:ext cx="3371849" cy="21124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45958" y="2786887"/>
            <a:ext cx="6858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6944" sz="4200" b="1">
                <a:latin typeface="Times New Roman"/>
                <a:cs typeface="Times New Roman"/>
              </a:rPr>
              <a:t>1</a:t>
            </a:r>
            <a:r>
              <a:rPr dirty="0" baseline="6944" sz="4200" spc="292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12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4895" y="3551936"/>
            <a:ext cx="7150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805" algn="l"/>
              </a:tabLst>
            </a:pPr>
            <a:r>
              <a:rPr dirty="0" baseline="36706" sz="4200" b="1">
                <a:latin typeface="Times New Roman"/>
                <a:cs typeface="Times New Roman"/>
              </a:rPr>
              <a:t>2</a:t>
            </a:r>
            <a:r>
              <a:rPr dirty="0" baseline="36706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36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1265" y="3551936"/>
            <a:ext cx="6826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27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baseline="40674" sz="4200" b="1">
                <a:latin typeface="Times New Roman"/>
                <a:cs typeface="Times New Roman"/>
              </a:rPr>
              <a:t>3</a:t>
            </a:r>
            <a:endParaRPr baseline="40674" sz="4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2073" y="3997733"/>
            <a:ext cx="455295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85725">
              <a:lnSpc>
                <a:spcPts val="3210"/>
              </a:lnSpc>
            </a:pPr>
            <a:r>
              <a:rPr dirty="0" sz="2800" b="1">
                <a:latin typeface="Times New Roman"/>
                <a:cs typeface="Times New Roman"/>
              </a:rPr>
              <a:t>65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5509" y="3997733"/>
            <a:ext cx="2128520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595">
              <a:lnSpc>
                <a:spcPts val="3210"/>
              </a:lnSpc>
              <a:spcBef>
                <a:spcPts val="100"/>
              </a:spcBef>
              <a:tabLst>
                <a:tab pos="628650" algn="l"/>
                <a:tab pos="1937385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baseline="-2976" sz="4200" b="1">
                <a:latin typeface="Times New Roman"/>
                <a:cs typeface="Times New Roman"/>
              </a:rPr>
              <a:t>6</a:t>
            </a:r>
            <a:r>
              <a:rPr dirty="0" baseline="-2976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7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727075" algn="l"/>
                <a:tab pos="1632585" algn="l"/>
              </a:tabLst>
            </a:pPr>
            <a:r>
              <a:rPr dirty="0" sz="2800" b="1">
                <a:latin typeface="Times New Roman"/>
                <a:cs typeface="Times New Roman"/>
              </a:rPr>
              <a:t>40	30	58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7992" y="3341166"/>
            <a:ext cx="1445895" cy="108966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58140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√	</a:t>
            </a:r>
            <a:r>
              <a:rPr dirty="0" sz="2800" spc="-5" b="1">
                <a:latin typeface="宋体"/>
                <a:cs typeface="宋体"/>
              </a:rPr>
              <a:t>小顶堆</a:t>
            </a:r>
            <a:endParaRPr sz="2800">
              <a:latin typeface="宋体"/>
              <a:cs typeface="宋体"/>
            </a:endParaRPr>
          </a:p>
          <a:p>
            <a:pPr marL="17145">
              <a:lnSpc>
                <a:spcPct val="100000"/>
              </a:lnSpc>
              <a:spcBef>
                <a:spcPts val="830"/>
              </a:spcBef>
              <a:tabLst>
                <a:tab pos="362585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√	</a:t>
            </a:r>
            <a:r>
              <a:rPr dirty="0" sz="2800" spc="-5" b="1">
                <a:latin typeface="宋体"/>
                <a:cs typeface="宋体"/>
              </a:rPr>
              <a:t>小根堆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15028" y="2807207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10455" y="2795777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1158"/>
                </a:moveTo>
                <a:lnTo>
                  <a:pt x="0" y="121158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143" y="125730"/>
                </a:lnTo>
                <a:lnTo>
                  <a:pt x="9143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1158"/>
                </a:lnTo>
                <a:close/>
              </a:path>
              <a:path w="925829" h="480060">
                <a:moveTo>
                  <a:pt x="9143" y="130302"/>
                </a:moveTo>
                <a:lnTo>
                  <a:pt x="9143" y="125730"/>
                </a:lnTo>
                <a:lnTo>
                  <a:pt x="4572" y="130302"/>
                </a:lnTo>
                <a:lnTo>
                  <a:pt x="9143" y="130302"/>
                </a:lnTo>
                <a:close/>
              </a:path>
              <a:path w="925829" h="480060">
                <a:moveTo>
                  <a:pt x="9144" y="349758"/>
                </a:moveTo>
                <a:lnTo>
                  <a:pt x="9143" y="130302"/>
                </a:lnTo>
                <a:lnTo>
                  <a:pt x="4572" y="130302"/>
                </a:lnTo>
                <a:lnTo>
                  <a:pt x="4572" y="349758"/>
                </a:lnTo>
                <a:lnTo>
                  <a:pt x="9144" y="349758"/>
                </a:lnTo>
                <a:close/>
              </a:path>
              <a:path w="925829" h="480060">
                <a:moveTo>
                  <a:pt x="694944" y="457200"/>
                </a:moveTo>
                <a:lnTo>
                  <a:pt x="694944" y="349758"/>
                </a:lnTo>
                <a:lnTo>
                  <a:pt x="4572" y="349758"/>
                </a:lnTo>
                <a:lnTo>
                  <a:pt x="9144" y="354330"/>
                </a:lnTo>
                <a:lnTo>
                  <a:pt x="9144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1772"/>
                </a:lnTo>
                <a:lnTo>
                  <a:pt x="694944" y="457200"/>
                </a:lnTo>
                <a:close/>
              </a:path>
              <a:path w="925829" h="480060">
                <a:moveTo>
                  <a:pt x="9144" y="358902"/>
                </a:moveTo>
                <a:lnTo>
                  <a:pt x="9144" y="354330"/>
                </a:lnTo>
                <a:lnTo>
                  <a:pt x="4572" y="349758"/>
                </a:lnTo>
                <a:lnTo>
                  <a:pt x="4572" y="358902"/>
                </a:lnTo>
                <a:lnTo>
                  <a:pt x="9144" y="358902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1158"/>
                </a:lnTo>
                <a:lnTo>
                  <a:pt x="687324" y="121158"/>
                </a:lnTo>
                <a:lnTo>
                  <a:pt x="687324" y="14478"/>
                </a:lnTo>
                <a:lnTo>
                  <a:pt x="694944" y="11430"/>
                </a:lnTo>
                <a:lnTo>
                  <a:pt x="694944" y="22098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0302"/>
                </a:moveTo>
                <a:lnTo>
                  <a:pt x="690372" y="121158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2582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25829" h="480060">
                <a:moveTo>
                  <a:pt x="690372" y="461772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4820"/>
                </a:lnTo>
                <a:lnTo>
                  <a:pt x="690372" y="461772"/>
                </a:lnTo>
                <a:close/>
              </a:path>
              <a:path w="925829" h="480060">
                <a:moveTo>
                  <a:pt x="694944" y="22098"/>
                </a:moveTo>
                <a:lnTo>
                  <a:pt x="694944" y="11430"/>
                </a:lnTo>
                <a:lnTo>
                  <a:pt x="687324" y="14478"/>
                </a:lnTo>
                <a:lnTo>
                  <a:pt x="694944" y="22098"/>
                </a:lnTo>
                <a:close/>
              </a:path>
              <a:path w="925829" h="480060">
                <a:moveTo>
                  <a:pt x="694944" y="130302"/>
                </a:moveTo>
                <a:lnTo>
                  <a:pt x="694944" y="22098"/>
                </a:lnTo>
                <a:lnTo>
                  <a:pt x="687324" y="14478"/>
                </a:lnTo>
                <a:lnTo>
                  <a:pt x="687324" y="121158"/>
                </a:lnTo>
                <a:lnTo>
                  <a:pt x="690372" y="121158"/>
                </a:lnTo>
                <a:lnTo>
                  <a:pt x="690372" y="130302"/>
                </a:lnTo>
                <a:lnTo>
                  <a:pt x="694944" y="130302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4944" y="468630"/>
                </a:lnTo>
                <a:lnTo>
                  <a:pt x="694944" y="470916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4944" y="470916"/>
                </a:moveTo>
                <a:lnTo>
                  <a:pt x="694944" y="468630"/>
                </a:lnTo>
                <a:lnTo>
                  <a:pt x="687324" y="464820"/>
                </a:lnTo>
                <a:lnTo>
                  <a:pt x="687324" y="478536"/>
                </a:lnTo>
                <a:lnTo>
                  <a:pt x="694944" y="470916"/>
                </a:lnTo>
                <a:close/>
              </a:path>
              <a:path w="925829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23585" y="5858509"/>
            <a:ext cx="2885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交换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号与</a:t>
            </a:r>
            <a:r>
              <a:rPr dirty="0" sz="2800" b="1">
                <a:latin typeface="黑体"/>
                <a:cs typeface="黑体"/>
              </a:rPr>
              <a:t>6</a:t>
            </a:r>
            <a:r>
              <a:rPr dirty="0" sz="2800" spc="-5" b="1">
                <a:latin typeface="黑体"/>
                <a:cs typeface="黑体"/>
              </a:rPr>
              <a:t>号元素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0452" y="2189081"/>
            <a:ext cx="2848355" cy="2312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4622" y="2230627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8107" y="1856644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2376" y="2566784"/>
            <a:ext cx="512445" cy="95504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300"/>
              </a:spcBef>
            </a:pPr>
            <a:r>
              <a:rPr dirty="0" sz="2800" b="1"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86077" y="2756599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7785" y="3468703"/>
            <a:ext cx="505459" cy="937894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  <a:spcBef>
                <a:spcPts val="434"/>
              </a:spcBef>
            </a:pPr>
            <a:r>
              <a:rPr dirty="0" sz="2400" b="1"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7422" y="3509941"/>
            <a:ext cx="1220470" cy="9258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244475">
              <a:lnSpc>
                <a:spcPct val="100000"/>
              </a:lnSpc>
              <a:spcBef>
                <a:spcPts val="284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  <a:tabLst>
                <a:tab pos="850265" algn="l"/>
              </a:tabLst>
            </a:pPr>
            <a:r>
              <a:rPr dirty="0" sz="2800" b="1">
                <a:latin typeface="Times New Roman"/>
                <a:cs typeface="Times New Roman"/>
              </a:rPr>
              <a:t>16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6621" y="2955455"/>
            <a:ext cx="382270" cy="1106805"/>
          </a:xfrm>
          <a:prstGeom prst="rect">
            <a:avLst/>
          </a:prstGeom>
        </p:spPr>
        <p:txBody>
          <a:bodyPr wrap="square" lIns="0" tIns="1263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algn="ctr" marL="106680">
              <a:lnSpc>
                <a:spcPct val="100000"/>
              </a:lnSpc>
              <a:spcBef>
                <a:spcPts val="895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1411" y="5867830"/>
            <a:ext cx="18129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黑体"/>
                <a:cs typeface="黑体"/>
              </a:rPr>
              <a:t>初始大顶堆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34584" y="2189229"/>
            <a:ext cx="2771393" cy="23885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85991" y="3145027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12771" y="2909096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3340" y="3670980"/>
            <a:ext cx="563245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92710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0210" y="2770313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41310" y="1918399"/>
            <a:ext cx="513080" cy="76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9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42875">
              <a:lnSpc>
                <a:spcPts val="291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90792" y="3046100"/>
            <a:ext cx="1533525" cy="146621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r" marR="13335">
              <a:lnSpc>
                <a:spcPct val="100000"/>
              </a:lnSpc>
              <a:spcBef>
                <a:spcPts val="88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ts val="3210"/>
              </a:lnSpc>
              <a:spcBef>
                <a:spcPts val="780"/>
              </a:spcBef>
              <a:tabLst>
                <a:tab pos="1022350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850265" algn="l"/>
              </a:tabLst>
            </a:pPr>
            <a:r>
              <a:rPr dirty="0" sz="2800" b="1">
                <a:latin typeface="Times New Roman"/>
                <a:cs typeface="Times New Roman"/>
              </a:rPr>
              <a:t>16	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86350" y="1727454"/>
            <a:ext cx="3486150" cy="2984500"/>
          </a:xfrm>
          <a:custGeom>
            <a:avLst/>
            <a:gdLst/>
            <a:ahLst/>
            <a:cxnLst/>
            <a:rect l="l" t="t" r="r" b="b"/>
            <a:pathLst>
              <a:path w="3486150" h="2984500">
                <a:moveTo>
                  <a:pt x="1419606" y="344424"/>
                </a:moveTo>
                <a:lnTo>
                  <a:pt x="1418844" y="335280"/>
                </a:lnTo>
                <a:lnTo>
                  <a:pt x="1413510" y="329946"/>
                </a:lnTo>
                <a:lnTo>
                  <a:pt x="1407414" y="324612"/>
                </a:lnTo>
                <a:lnTo>
                  <a:pt x="1398270" y="325374"/>
                </a:lnTo>
                <a:lnTo>
                  <a:pt x="1392936" y="330708"/>
                </a:lnTo>
                <a:lnTo>
                  <a:pt x="1387602" y="336804"/>
                </a:lnTo>
                <a:lnTo>
                  <a:pt x="1388364" y="345948"/>
                </a:lnTo>
                <a:lnTo>
                  <a:pt x="1393698" y="351282"/>
                </a:lnTo>
                <a:lnTo>
                  <a:pt x="1399794" y="356616"/>
                </a:lnTo>
                <a:lnTo>
                  <a:pt x="1408938" y="355854"/>
                </a:lnTo>
                <a:lnTo>
                  <a:pt x="1414272" y="350520"/>
                </a:lnTo>
                <a:lnTo>
                  <a:pt x="1414272" y="349758"/>
                </a:lnTo>
                <a:lnTo>
                  <a:pt x="1419606" y="344424"/>
                </a:lnTo>
                <a:close/>
              </a:path>
              <a:path w="3486150" h="2984500">
                <a:moveTo>
                  <a:pt x="1380744" y="386334"/>
                </a:moveTo>
                <a:lnTo>
                  <a:pt x="1380744" y="377190"/>
                </a:lnTo>
                <a:lnTo>
                  <a:pt x="1368552" y="366522"/>
                </a:lnTo>
                <a:lnTo>
                  <a:pt x="1360170" y="367284"/>
                </a:lnTo>
                <a:lnTo>
                  <a:pt x="1354836" y="373380"/>
                </a:lnTo>
                <a:lnTo>
                  <a:pt x="1349502" y="378714"/>
                </a:lnTo>
                <a:lnTo>
                  <a:pt x="1349502" y="387858"/>
                </a:lnTo>
                <a:lnTo>
                  <a:pt x="1355598" y="393192"/>
                </a:lnTo>
                <a:lnTo>
                  <a:pt x="1360932" y="398526"/>
                </a:lnTo>
                <a:lnTo>
                  <a:pt x="1370076" y="398526"/>
                </a:lnTo>
                <a:lnTo>
                  <a:pt x="1380744" y="386334"/>
                </a:lnTo>
                <a:close/>
              </a:path>
              <a:path w="3486150" h="2984500">
                <a:moveTo>
                  <a:pt x="1342644" y="429006"/>
                </a:moveTo>
                <a:lnTo>
                  <a:pt x="1341882" y="419862"/>
                </a:lnTo>
                <a:lnTo>
                  <a:pt x="1335786" y="414528"/>
                </a:lnTo>
                <a:lnTo>
                  <a:pt x="1330452" y="409194"/>
                </a:lnTo>
                <a:lnTo>
                  <a:pt x="1321308" y="409194"/>
                </a:lnTo>
                <a:lnTo>
                  <a:pt x="1310640" y="421386"/>
                </a:lnTo>
                <a:lnTo>
                  <a:pt x="1311402" y="430530"/>
                </a:lnTo>
                <a:lnTo>
                  <a:pt x="1316736" y="435864"/>
                </a:lnTo>
                <a:lnTo>
                  <a:pt x="1322832" y="441198"/>
                </a:lnTo>
                <a:lnTo>
                  <a:pt x="1331976" y="440436"/>
                </a:lnTo>
                <a:lnTo>
                  <a:pt x="1337310" y="434340"/>
                </a:lnTo>
                <a:lnTo>
                  <a:pt x="1342644" y="429006"/>
                </a:lnTo>
                <a:close/>
              </a:path>
              <a:path w="3486150" h="2984500">
                <a:moveTo>
                  <a:pt x="1303782" y="470916"/>
                </a:moveTo>
                <a:lnTo>
                  <a:pt x="1303782" y="461772"/>
                </a:lnTo>
                <a:lnTo>
                  <a:pt x="1291590" y="451104"/>
                </a:lnTo>
                <a:lnTo>
                  <a:pt x="1282446" y="451866"/>
                </a:lnTo>
                <a:lnTo>
                  <a:pt x="1277874" y="457962"/>
                </a:lnTo>
                <a:lnTo>
                  <a:pt x="1277112" y="457962"/>
                </a:lnTo>
                <a:lnTo>
                  <a:pt x="1272540" y="463296"/>
                </a:lnTo>
                <a:lnTo>
                  <a:pt x="1272540" y="472440"/>
                </a:lnTo>
                <a:lnTo>
                  <a:pt x="1284732" y="483108"/>
                </a:lnTo>
                <a:lnTo>
                  <a:pt x="1293114" y="483108"/>
                </a:lnTo>
                <a:lnTo>
                  <a:pt x="1303782" y="470916"/>
                </a:lnTo>
                <a:close/>
              </a:path>
              <a:path w="3486150" h="2984500">
                <a:moveTo>
                  <a:pt x="1265682" y="513588"/>
                </a:moveTo>
                <a:lnTo>
                  <a:pt x="1264920" y="504444"/>
                </a:lnTo>
                <a:lnTo>
                  <a:pt x="1259586" y="499110"/>
                </a:lnTo>
                <a:lnTo>
                  <a:pt x="1253490" y="493776"/>
                </a:lnTo>
                <a:lnTo>
                  <a:pt x="1244346" y="494538"/>
                </a:lnTo>
                <a:lnTo>
                  <a:pt x="1239012" y="499872"/>
                </a:lnTo>
                <a:lnTo>
                  <a:pt x="1233678" y="505968"/>
                </a:lnTo>
                <a:lnTo>
                  <a:pt x="1234440" y="515112"/>
                </a:lnTo>
                <a:lnTo>
                  <a:pt x="1239774" y="520446"/>
                </a:lnTo>
                <a:lnTo>
                  <a:pt x="1245870" y="525780"/>
                </a:lnTo>
                <a:lnTo>
                  <a:pt x="1255014" y="525018"/>
                </a:lnTo>
                <a:lnTo>
                  <a:pt x="1260348" y="518922"/>
                </a:lnTo>
                <a:lnTo>
                  <a:pt x="1265682" y="513588"/>
                </a:lnTo>
                <a:close/>
              </a:path>
              <a:path w="3486150" h="2984500">
                <a:moveTo>
                  <a:pt x="1227582" y="555498"/>
                </a:moveTo>
                <a:lnTo>
                  <a:pt x="1226820" y="547116"/>
                </a:lnTo>
                <a:lnTo>
                  <a:pt x="1220724" y="541782"/>
                </a:lnTo>
                <a:lnTo>
                  <a:pt x="1215390" y="536448"/>
                </a:lnTo>
                <a:lnTo>
                  <a:pt x="1206246" y="536448"/>
                </a:lnTo>
                <a:lnTo>
                  <a:pt x="1195578" y="548640"/>
                </a:lnTo>
                <a:lnTo>
                  <a:pt x="1196340" y="557784"/>
                </a:lnTo>
                <a:lnTo>
                  <a:pt x="1201674" y="563118"/>
                </a:lnTo>
                <a:lnTo>
                  <a:pt x="1207770" y="568452"/>
                </a:lnTo>
                <a:lnTo>
                  <a:pt x="1216914" y="567690"/>
                </a:lnTo>
                <a:lnTo>
                  <a:pt x="1227582" y="555498"/>
                </a:lnTo>
                <a:close/>
              </a:path>
              <a:path w="3486150" h="2984500">
                <a:moveTo>
                  <a:pt x="1189482" y="598170"/>
                </a:moveTo>
                <a:lnTo>
                  <a:pt x="1188720" y="589026"/>
                </a:lnTo>
                <a:lnTo>
                  <a:pt x="1182624" y="584454"/>
                </a:lnTo>
                <a:lnTo>
                  <a:pt x="1177290" y="579120"/>
                </a:lnTo>
                <a:lnTo>
                  <a:pt x="1168146" y="579120"/>
                </a:lnTo>
                <a:lnTo>
                  <a:pt x="1157478" y="591312"/>
                </a:lnTo>
                <a:lnTo>
                  <a:pt x="1158240" y="600456"/>
                </a:lnTo>
                <a:lnTo>
                  <a:pt x="1163574" y="605028"/>
                </a:lnTo>
                <a:lnTo>
                  <a:pt x="1169670" y="610362"/>
                </a:lnTo>
                <a:lnTo>
                  <a:pt x="1178814" y="610362"/>
                </a:lnTo>
                <a:lnTo>
                  <a:pt x="1189482" y="598170"/>
                </a:lnTo>
                <a:close/>
              </a:path>
              <a:path w="3486150" h="2984500">
                <a:moveTo>
                  <a:pt x="1151382" y="640842"/>
                </a:moveTo>
                <a:lnTo>
                  <a:pt x="1150620" y="631698"/>
                </a:lnTo>
                <a:lnTo>
                  <a:pt x="1144524" y="627126"/>
                </a:lnTo>
                <a:lnTo>
                  <a:pt x="1139190" y="621792"/>
                </a:lnTo>
                <a:lnTo>
                  <a:pt x="1130046" y="621792"/>
                </a:lnTo>
                <a:lnTo>
                  <a:pt x="1119378" y="633984"/>
                </a:lnTo>
                <a:lnTo>
                  <a:pt x="1120140" y="643128"/>
                </a:lnTo>
                <a:lnTo>
                  <a:pt x="1125474" y="648462"/>
                </a:lnTo>
                <a:lnTo>
                  <a:pt x="1131570" y="653034"/>
                </a:lnTo>
                <a:lnTo>
                  <a:pt x="1140714" y="653034"/>
                </a:lnTo>
                <a:lnTo>
                  <a:pt x="1151382" y="640842"/>
                </a:lnTo>
                <a:close/>
              </a:path>
              <a:path w="3486150" h="2984500">
                <a:moveTo>
                  <a:pt x="1113282" y="683514"/>
                </a:moveTo>
                <a:lnTo>
                  <a:pt x="1112520" y="675132"/>
                </a:lnTo>
                <a:lnTo>
                  <a:pt x="1107186" y="669798"/>
                </a:lnTo>
                <a:lnTo>
                  <a:pt x="1101090" y="664464"/>
                </a:lnTo>
                <a:lnTo>
                  <a:pt x="1091946" y="664464"/>
                </a:lnTo>
                <a:lnTo>
                  <a:pt x="1081278" y="676656"/>
                </a:lnTo>
                <a:lnTo>
                  <a:pt x="1082040" y="685800"/>
                </a:lnTo>
                <a:lnTo>
                  <a:pt x="1088136" y="691134"/>
                </a:lnTo>
                <a:lnTo>
                  <a:pt x="1093470" y="696468"/>
                </a:lnTo>
                <a:lnTo>
                  <a:pt x="1102614" y="695706"/>
                </a:lnTo>
                <a:lnTo>
                  <a:pt x="1113282" y="683514"/>
                </a:lnTo>
                <a:close/>
              </a:path>
              <a:path w="3486150" h="2984500">
                <a:moveTo>
                  <a:pt x="1075182" y="726948"/>
                </a:moveTo>
                <a:lnTo>
                  <a:pt x="1075182" y="717804"/>
                </a:lnTo>
                <a:lnTo>
                  <a:pt x="1062990" y="707136"/>
                </a:lnTo>
                <a:lnTo>
                  <a:pt x="1053846" y="707898"/>
                </a:lnTo>
                <a:lnTo>
                  <a:pt x="1048512" y="713994"/>
                </a:lnTo>
                <a:lnTo>
                  <a:pt x="1043178" y="719328"/>
                </a:lnTo>
                <a:lnTo>
                  <a:pt x="1043940" y="728472"/>
                </a:lnTo>
                <a:lnTo>
                  <a:pt x="1056132" y="739140"/>
                </a:lnTo>
                <a:lnTo>
                  <a:pt x="1065276" y="738378"/>
                </a:lnTo>
                <a:lnTo>
                  <a:pt x="1069848" y="732282"/>
                </a:lnTo>
                <a:lnTo>
                  <a:pt x="1075182" y="726948"/>
                </a:lnTo>
                <a:close/>
              </a:path>
              <a:path w="3486150" h="2984500">
                <a:moveTo>
                  <a:pt x="1037844" y="769620"/>
                </a:moveTo>
                <a:lnTo>
                  <a:pt x="1037082" y="760476"/>
                </a:lnTo>
                <a:lnTo>
                  <a:pt x="1024890" y="749808"/>
                </a:lnTo>
                <a:lnTo>
                  <a:pt x="1016508" y="750570"/>
                </a:lnTo>
                <a:lnTo>
                  <a:pt x="1005840" y="762762"/>
                </a:lnTo>
                <a:lnTo>
                  <a:pt x="1006602" y="771906"/>
                </a:lnTo>
                <a:lnTo>
                  <a:pt x="1011936" y="776478"/>
                </a:lnTo>
                <a:lnTo>
                  <a:pt x="1018032" y="781812"/>
                </a:lnTo>
                <a:lnTo>
                  <a:pt x="1027176" y="781050"/>
                </a:lnTo>
                <a:lnTo>
                  <a:pt x="1032510" y="775716"/>
                </a:lnTo>
                <a:lnTo>
                  <a:pt x="1037844" y="769620"/>
                </a:lnTo>
                <a:close/>
              </a:path>
              <a:path w="3486150" h="2984500">
                <a:moveTo>
                  <a:pt x="999744" y="812292"/>
                </a:moveTo>
                <a:lnTo>
                  <a:pt x="999744" y="803148"/>
                </a:lnTo>
                <a:lnTo>
                  <a:pt x="993648" y="798576"/>
                </a:lnTo>
                <a:lnTo>
                  <a:pt x="987552" y="793242"/>
                </a:lnTo>
                <a:lnTo>
                  <a:pt x="978408" y="794004"/>
                </a:lnTo>
                <a:lnTo>
                  <a:pt x="973074" y="799338"/>
                </a:lnTo>
                <a:lnTo>
                  <a:pt x="973074" y="800100"/>
                </a:lnTo>
                <a:lnTo>
                  <a:pt x="968502" y="805434"/>
                </a:lnTo>
                <a:lnTo>
                  <a:pt x="968502" y="814578"/>
                </a:lnTo>
                <a:lnTo>
                  <a:pt x="980694" y="825246"/>
                </a:lnTo>
                <a:lnTo>
                  <a:pt x="989838" y="824484"/>
                </a:lnTo>
                <a:lnTo>
                  <a:pt x="995172" y="818388"/>
                </a:lnTo>
                <a:lnTo>
                  <a:pt x="999744" y="812292"/>
                </a:lnTo>
                <a:close/>
              </a:path>
              <a:path w="3486150" h="2984500">
                <a:moveTo>
                  <a:pt x="962406" y="855726"/>
                </a:moveTo>
                <a:lnTo>
                  <a:pt x="961644" y="846582"/>
                </a:lnTo>
                <a:lnTo>
                  <a:pt x="956310" y="841248"/>
                </a:lnTo>
                <a:lnTo>
                  <a:pt x="950214" y="836676"/>
                </a:lnTo>
                <a:lnTo>
                  <a:pt x="941070" y="836676"/>
                </a:lnTo>
                <a:lnTo>
                  <a:pt x="930402" y="848868"/>
                </a:lnTo>
                <a:lnTo>
                  <a:pt x="931164" y="858012"/>
                </a:lnTo>
                <a:lnTo>
                  <a:pt x="937260" y="863346"/>
                </a:lnTo>
                <a:lnTo>
                  <a:pt x="943356" y="867918"/>
                </a:lnTo>
                <a:lnTo>
                  <a:pt x="952500" y="867918"/>
                </a:lnTo>
                <a:lnTo>
                  <a:pt x="957072" y="861822"/>
                </a:lnTo>
                <a:lnTo>
                  <a:pt x="957834" y="861822"/>
                </a:lnTo>
                <a:lnTo>
                  <a:pt x="962406" y="855726"/>
                </a:lnTo>
                <a:close/>
              </a:path>
              <a:path w="3486150" h="2984500">
                <a:moveTo>
                  <a:pt x="925068" y="899160"/>
                </a:moveTo>
                <a:lnTo>
                  <a:pt x="924306" y="890016"/>
                </a:lnTo>
                <a:lnTo>
                  <a:pt x="918210" y="884682"/>
                </a:lnTo>
                <a:lnTo>
                  <a:pt x="912876" y="879348"/>
                </a:lnTo>
                <a:lnTo>
                  <a:pt x="903732" y="880110"/>
                </a:lnTo>
                <a:lnTo>
                  <a:pt x="893064" y="892302"/>
                </a:lnTo>
                <a:lnTo>
                  <a:pt x="893826" y="901446"/>
                </a:lnTo>
                <a:lnTo>
                  <a:pt x="899922" y="906780"/>
                </a:lnTo>
                <a:lnTo>
                  <a:pt x="906018" y="911352"/>
                </a:lnTo>
                <a:lnTo>
                  <a:pt x="915162" y="910590"/>
                </a:lnTo>
                <a:lnTo>
                  <a:pt x="920496" y="904494"/>
                </a:lnTo>
                <a:lnTo>
                  <a:pt x="925068" y="899160"/>
                </a:lnTo>
                <a:close/>
              </a:path>
              <a:path w="3486150" h="2984500">
                <a:moveTo>
                  <a:pt x="887730" y="942594"/>
                </a:moveTo>
                <a:lnTo>
                  <a:pt x="887730" y="933450"/>
                </a:lnTo>
                <a:lnTo>
                  <a:pt x="875538" y="922782"/>
                </a:lnTo>
                <a:lnTo>
                  <a:pt x="866394" y="923544"/>
                </a:lnTo>
                <a:lnTo>
                  <a:pt x="855726" y="935736"/>
                </a:lnTo>
                <a:lnTo>
                  <a:pt x="856488" y="944880"/>
                </a:lnTo>
                <a:lnTo>
                  <a:pt x="862584" y="950214"/>
                </a:lnTo>
                <a:lnTo>
                  <a:pt x="868680" y="954786"/>
                </a:lnTo>
                <a:lnTo>
                  <a:pt x="877824" y="954024"/>
                </a:lnTo>
                <a:lnTo>
                  <a:pt x="883158" y="947928"/>
                </a:lnTo>
                <a:lnTo>
                  <a:pt x="887730" y="942594"/>
                </a:lnTo>
                <a:close/>
              </a:path>
              <a:path w="3486150" h="2984500">
                <a:moveTo>
                  <a:pt x="851154" y="986028"/>
                </a:moveTo>
                <a:lnTo>
                  <a:pt x="850392" y="976884"/>
                </a:lnTo>
                <a:lnTo>
                  <a:pt x="838200" y="966216"/>
                </a:lnTo>
                <a:lnTo>
                  <a:pt x="829056" y="966978"/>
                </a:lnTo>
                <a:lnTo>
                  <a:pt x="824484" y="973074"/>
                </a:lnTo>
                <a:lnTo>
                  <a:pt x="819150" y="979170"/>
                </a:lnTo>
                <a:lnTo>
                  <a:pt x="819912" y="988314"/>
                </a:lnTo>
                <a:lnTo>
                  <a:pt x="832104" y="998982"/>
                </a:lnTo>
                <a:lnTo>
                  <a:pt x="841248" y="998220"/>
                </a:lnTo>
                <a:lnTo>
                  <a:pt x="845820" y="992124"/>
                </a:lnTo>
                <a:lnTo>
                  <a:pt x="851154" y="986028"/>
                </a:lnTo>
                <a:close/>
              </a:path>
              <a:path w="3486150" h="2984500">
                <a:moveTo>
                  <a:pt x="814578" y="1029462"/>
                </a:moveTo>
                <a:lnTo>
                  <a:pt x="813816" y="1020318"/>
                </a:lnTo>
                <a:lnTo>
                  <a:pt x="807720" y="1014984"/>
                </a:lnTo>
                <a:lnTo>
                  <a:pt x="801624" y="1010412"/>
                </a:lnTo>
                <a:lnTo>
                  <a:pt x="792480" y="1011174"/>
                </a:lnTo>
                <a:lnTo>
                  <a:pt x="781812" y="1023366"/>
                </a:lnTo>
                <a:lnTo>
                  <a:pt x="782574" y="1031748"/>
                </a:lnTo>
                <a:lnTo>
                  <a:pt x="794766" y="1042416"/>
                </a:lnTo>
                <a:lnTo>
                  <a:pt x="803910" y="1041654"/>
                </a:lnTo>
                <a:lnTo>
                  <a:pt x="814578" y="1029462"/>
                </a:lnTo>
                <a:close/>
              </a:path>
              <a:path w="3486150" h="2984500">
                <a:moveTo>
                  <a:pt x="777240" y="1072896"/>
                </a:moveTo>
                <a:lnTo>
                  <a:pt x="776478" y="1063752"/>
                </a:lnTo>
                <a:lnTo>
                  <a:pt x="770382" y="1059180"/>
                </a:lnTo>
                <a:lnTo>
                  <a:pt x="764286" y="1053846"/>
                </a:lnTo>
                <a:lnTo>
                  <a:pt x="755142" y="1054608"/>
                </a:lnTo>
                <a:lnTo>
                  <a:pt x="750570" y="1060704"/>
                </a:lnTo>
                <a:lnTo>
                  <a:pt x="745236" y="1066800"/>
                </a:lnTo>
                <a:lnTo>
                  <a:pt x="745998" y="1075944"/>
                </a:lnTo>
                <a:lnTo>
                  <a:pt x="752094" y="1081278"/>
                </a:lnTo>
                <a:lnTo>
                  <a:pt x="758190" y="1085850"/>
                </a:lnTo>
                <a:lnTo>
                  <a:pt x="767334" y="1085088"/>
                </a:lnTo>
                <a:lnTo>
                  <a:pt x="772668" y="1078992"/>
                </a:lnTo>
                <a:lnTo>
                  <a:pt x="777240" y="1072896"/>
                </a:lnTo>
                <a:close/>
              </a:path>
              <a:path w="3486150" h="2984500">
                <a:moveTo>
                  <a:pt x="740664" y="1117092"/>
                </a:moveTo>
                <a:lnTo>
                  <a:pt x="739902" y="1107948"/>
                </a:lnTo>
                <a:lnTo>
                  <a:pt x="733806" y="1103376"/>
                </a:lnTo>
                <a:lnTo>
                  <a:pt x="727710" y="1098042"/>
                </a:lnTo>
                <a:lnTo>
                  <a:pt x="719328" y="1098804"/>
                </a:lnTo>
                <a:lnTo>
                  <a:pt x="708660" y="1110996"/>
                </a:lnTo>
                <a:lnTo>
                  <a:pt x="709422" y="1120140"/>
                </a:lnTo>
                <a:lnTo>
                  <a:pt x="715518" y="1125474"/>
                </a:lnTo>
                <a:lnTo>
                  <a:pt x="721614" y="1130046"/>
                </a:lnTo>
                <a:lnTo>
                  <a:pt x="730758" y="1129284"/>
                </a:lnTo>
                <a:lnTo>
                  <a:pt x="736092" y="1123188"/>
                </a:lnTo>
                <a:lnTo>
                  <a:pt x="740664" y="1117092"/>
                </a:lnTo>
                <a:close/>
              </a:path>
              <a:path w="3486150" h="2984500">
                <a:moveTo>
                  <a:pt x="704850" y="1161288"/>
                </a:moveTo>
                <a:lnTo>
                  <a:pt x="703326" y="1152144"/>
                </a:lnTo>
                <a:lnTo>
                  <a:pt x="697992" y="1146810"/>
                </a:lnTo>
                <a:lnTo>
                  <a:pt x="691896" y="1142238"/>
                </a:lnTo>
                <a:lnTo>
                  <a:pt x="682752" y="1143000"/>
                </a:lnTo>
                <a:lnTo>
                  <a:pt x="672084" y="1155192"/>
                </a:lnTo>
                <a:lnTo>
                  <a:pt x="673608" y="1164336"/>
                </a:lnTo>
                <a:lnTo>
                  <a:pt x="679704" y="1168908"/>
                </a:lnTo>
                <a:lnTo>
                  <a:pt x="685800" y="1174242"/>
                </a:lnTo>
                <a:lnTo>
                  <a:pt x="694182" y="1173480"/>
                </a:lnTo>
                <a:lnTo>
                  <a:pt x="704850" y="1161288"/>
                </a:lnTo>
                <a:close/>
              </a:path>
              <a:path w="3486150" h="2984500">
                <a:moveTo>
                  <a:pt x="668274" y="1205484"/>
                </a:moveTo>
                <a:lnTo>
                  <a:pt x="667512" y="1196340"/>
                </a:lnTo>
                <a:lnTo>
                  <a:pt x="661416" y="1191006"/>
                </a:lnTo>
                <a:lnTo>
                  <a:pt x="655320" y="1186434"/>
                </a:lnTo>
                <a:lnTo>
                  <a:pt x="646176" y="1187196"/>
                </a:lnTo>
                <a:lnTo>
                  <a:pt x="641604" y="1193292"/>
                </a:lnTo>
                <a:lnTo>
                  <a:pt x="636270" y="1199388"/>
                </a:lnTo>
                <a:lnTo>
                  <a:pt x="637032" y="1208532"/>
                </a:lnTo>
                <a:lnTo>
                  <a:pt x="643128" y="1213866"/>
                </a:lnTo>
                <a:lnTo>
                  <a:pt x="649224" y="1218438"/>
                </a:lnTo>
                <a:lnTo>
                  <a:pt x="658368" y="1217676"/>
                </a:lnTo>
                <a:lnTo>
                  <a:pt x="663702" y="1211580"/>
                </a:lnTo>
                <a:lnTo>
                  <a:pt x="668274" y="1205484"/>
                </a:lnTo>
                <a:close/>
              </a:path>
              <a:path w="3486150" h="2984500">
                <a:moveTo>
                  <a:pt x="632460" y="1249680"/>
                </a:moveTo>
                <a:lnTo>
                  <a:pt x="631698" y="1240536"/>
                </a:lnTo>
                <a:lnTo>
                  <a:pt x="625602" y="1235964"/>
                </a:lnTo>
                <a:lnTo>
                  <a:pt x="619506" y="1230630"/>
                </a:lnTo>
                <a:lnTo>
                  <a:pt x="610362" y="1232154"/>
                </a:lnTo>
                <a:lnTo>
                  <a:pt x="605028" y="1238250"/>
                </a:lnTo>
                <a:lnTo>
                  <a:pt x="600456" y="1244346"/>
                </a:lnTo>
                <a:lnTo>
                  <a:pt x="601218" y="1253490"/>
                </a:lnTo>
                <a:lnTo>
                  <a:pt x="613410" y="1262634"/>
                </a:lnTo>
                <a:lnTo>
                  <a:pt x="622554" y="1261872"/>
                </a:lnTo>
                <a:lnTo>
                  <a:pt x="627888" y="1255776"/>
                </a:lnTo>
                <a:lnTo>
                  <a:pt x="632460" y="1249680"/>
                </a:lnTo>
                <a:close/>
              </a:path>
              <a:path w="3486150" h="2984500">
                <a:moveTo>
                  <a:pt x="596646" y="1294638"/>
                </a:moveTo>
                <a:lnTo>
                  <a:pt x="595884" y="1285494"/>
                </a:lnTo>
                <a:lnTo>
                  <a:pt x="589788" y="1280160"/>
                </a:lnTo>
                <a:lnTo>
                  <a:pt x="583692" y="1275588"/>
                </a:lnTo>
                <a:lnTo>
                  <a:pt x="574548" y="1276350"/>
                </a:lnTo>
                <a:lnTo>
                  <a:pt x="569214" y="1282446"/>
                </a:lnTo>
                <a:lnTo>
                  <a:pt x="564642" y="1289304"/>
                </a:lnTo>
                <a:lnTo>
                  <a:pt x="565404" y="1297686"/>
                </a:lnTo>
                <a:lnTo>
                  <a:pt x="572262" y="1303020"/>
                </a:lnTo>
                <a:lnTo>
                  <a:pt x="578358" y="1307592"/>
                </a:lnTo>
                <a:lnTo>
                  <a:pt x="586740" y="1306830"/>
                </a:lnTo>
                <a:lnTo>
                  <a:pt x="592074" y="1300734"/>
                </a:lnTo>
                <a:lnTo>
                  <a:pt x="596646" y="1294638"/>
                </a:lnTo>
                <a:close/>
              </a:path>
              <a:path w="3486150" h="2984500">
                <a:moveTo>
                  <a:pt x="561594" y="1338834"/>
                </a:moveTo>
                <a:lnTo>
                  <a:pt x="560070" y="1330452"/>
                </a:lnTo>
                <a:lnTo>
                  <a:pt x="553974" y="1325118"/>
                </a:lnTo>
                <a:lnTo>
                  <a:pt x="547878" y="1320546"/>
                </a:lnTo>
                <a:lnTo>
                  <a:pt x="538734" y="1321308"/>
                </a:lnTo>
                <a:lnTo>
                  <a:pt x="534162" y="1327404"/>
                </a:lnTo>
                <a:lnTo>
                  <a:pt x="529590" y="1334262"/>
                </a:lnTo>
                <a:lnTo>
                  <a:pt x="530352" y="1342644"/>
                </a:lnTo>
                <a:lnTo>
                  <a:pt x="536448" y="1347978"/>
                </a:lnTo>
                <a:lnTo>
                  <a:pt x="542544" y="1352550"/>
                </a:lnTo>
                <a:lnTo>
                  <a:pt x="551688" y="1351788"/>
                </a:lnTo>
                <a:lnTo>
                  <a:pt x="556260" y="1345692"/>
                </a:lnTo>
                <a:lnTo>
                  <a:pt x="556260" y="1344930"/>
                </a:lnTo>
                <a:lnTo>
                  <a:pt x="561594" y="1338834"/>
                </a:lnTo>
                <a:close/>
              </a:path>
              <a:path w="3486150" h="2984500">
                <a:moveTo>
                  <a:pt x="526542" y="1384554"/>
                </a:moveTo>
                <a:lnTo>
                  <a:pt x="525018" y="1375410"/>
                </a:lnTo>
                <a:lnTo>
                  <a:pt x="518922" y="1370076"/>
                </a:lnTo>
                <a:lnTo>
                  <a:pt x="512826" y="1365504"/>
                </a:lnTo>
                <a:lnTo>
                  <a:pt x="503682" y="1366266"/>
                </a:lnTo>
                <a:lnTo>
                  <a:pt x="499110" y="1373124"/>
                </a:lnTo>
                <a:lnTo>
                  <a:pt x="493776" y="1379220"/>
                </a:lnTo>
                <a:lnTo>
                  <a:pt x="495300" y="1388364"/>
                </a:lnTo>
                <a:lnTo>
                  <a:pt x="507492" y="1397508"/>
                </a:lnTo>
                <a:lnTo>
                  <a:pt x="516636" y="1396746"/>
                </a:lnTo>
                <a:lnTo>
                  <a:pt x="521208" y="1390650"/>
                </a:lnTo>
                <a:lnTo>
                  <a:pt x="526542" y="1384554"/>
                </a:lnTo>
                <a:close/>
              </a:path>
              <a:path w="3486150" h="2984500">
                <a:moveTo>
                  <a:pt x="491490" y="1429512"/>
                </a:moveTo>
                <a:lnTo>
                  <a:pt x="490728" y="1420368"/>
                </a:lnTo>
                <a:lnTo>
                  <a:pt x="483870" y="1415796"/>
                </a:lnTo>
                <a:lnTo>
                  <a:pt x="477774" y="1411224"/>
                </a:lnTo>
                <a:lnTo>
                  <a:pt x="468630" y="1411986"/>
                </a:lnTo>
                <a:lnTo>
                  <a:pt x="464058" y="1418082"/>
                </a:lnTo>
                <a:lnTo>
                  <a:pt x="459486" y="1424940"/>
                </a:lnTo>
                <a:lnTo>
                  <a:pt x="460248" y="1433322"/>
                </a:lnTo>
                <a:lnTo>
                  <a:pt x="467106" y="1438656"/>
                </a:lnTo>
                <a:lnTo>
                  <a:pt x="473202" y="1443228"/>
                </a:lnTo>
                <a:lnTo>
                  <a:pt x="482346" y="1441704"/>
                </a:lnTo>
                <a:lnTo>
                  <a:pt x="491490" y="1429512"/>
                </a:lnTo>
                <a:close/>
              </a:path>
              <a:path w="3486150" h="2984500">
                <a:moveTo>
                  <a:pt x="457200" y="1475232"/>
                </a:moveTo>
                <a:lnTo>
                  <a:pt x="456438" y="1466088"/>
                </a:lnTo>
                <a:lnTo>
                  <a:pt x="449580" y="1461516"/>
                </a:lnTo>
                <a:lnTo>
                  <a:pt x="443484" y="1456944"/>
                </a:lnTo>
                <a:lnTo>
                  <a:pt x="434340" y="1457706"/>
                </a:lnTo>
                <a:lnTo>
                  <a:pt x="429768" y="1464564"/>
                </a:lnTo>
                <a:lnTo>
                  <a:pt x="425196" y="1470660"/>
                </a:lnTo>
                <a:lnTo>
                  <a:pt x="425958" y="1479804"/>
                </a:lnTo>
                <a:lnTo>
                  <a:pt x="432816" y="1484376"/>
                </a:lnTo>
                <a:lnTo>
                  <a:pt x="438912" y="1488948"/>
                </a:lnTo>
                <a:lnTo>
                  <a:pt x="448056" y="1487424"/>
                </a:lnTo>
                <a:lnTo>
                  <a:pt x="457200" y="1475232"/>
                </a:lnTo>
                <a:close/>
              </a:path>
              <a:path w="3486150" h="2984500">
                <a:moveTo>
                  <a:pt x="423672" y="1520952"/>
                </a:moveTo>
                <a:lnTo>
                  <a:pt x="422148" y="1511808"/>
                </a:lnTo>
                <a:lnTo>
                  <a:pt x="416052" y="1507236"/>
                </a:lnTo>
                <a:lnTo>
                  <a:pt x="409194" y="1502664"/>
                </a:lnTo>
                <a:lnTo>
                  <a:pt x="400050" y="1504188"/>
                </a:lnTo>
                <a:lnTo>
                  <a:pt x="395478" y="1510284"/>
                </a:lnTo>
                <a:lnTo>
                  <a:pt x="390906" y="1517142"/>
                </a:lnTo>
                <a:lnTo>
                  <a:pt x="392430" y="1525524"/>
                </a:lnTo>
                <a:lnTo>
                  <a:pt x="398526" y="1530096"/>
                </a:lnTo>
                <a:lnTo>
                  <a:pt x="405384" y="1535430"/>
                </a:lnTo>
                <a:lnTo>
                  <a:pt x="414528" y="1533906"/>
                </a:lnTo>
                <a:lnTo>
                  <a:pt x="419100" y="1527048"/>
                </a:lnTo>
                <a:lnTo>
                  <a:pt x="423672" y="1520952"/>
                </a:lnTo>
                <a:close/>
              </a:path>
              <a:path w="3486150" h="2984500">
                <a:moveTo>
                  <a:pt x="390144" y="1567434"/>
                </a:moveTo>
                <a:lnTo>
                  <a:pt x="388620" y="1558290"/>
                </a:lnTo>
                <a:lnTo>
                  <a:pt x="382524" y="1553718"/>
                </a:lnTo>
                <a:lnTo>
                  <a:pt x="375666" y="1549146"/>
                </a:lnTo>
                <a:lnTo>
                  <a:pt x="366522" y="1550670"/>
                </a:lnTo>
                <a:lnTo>
                  <a:pt x="361950" y="1556766"/>
                </a:lnTo>
                <a:lnTo>
                  <a:pt x="357378" y="1563624"/>
                </a:lnTo>
                <a:lnTo>
                  <a:pt x="358902" y="1572006"/>
                </a:lnTo>
                <a:lnTo>
                  <a:pt x="365760" y="1576578"/>
                </a:lnTo>
                <a:lnTo>
                  <a:pt x="371856" y="1581150"/>
                </a:lnTo>
                <a:lnTo>
                  <a:pt x="381000" y="1579626"/>
                </a:lnTo>
                <a:lnTo>
                  <a:pt x="390144" y="1567434"/>
                </a:lnTo>
                <a:close/>
              </a:path>
              <a:path w="3486150" h="2984500">
                <a:moveTo>
                  <a:pt x="357378" y="1613916"/>
                </a:moveTo>
                <a:lnTo>
                  <a:pt x="355854" y="1604772"/>
                </a:lnTo>
                <a:lnTo>
                  <a:pt x="348996" y="1600200"/>
                </a:lnTo>
                <a:lnTo>
                  <a:pt x="342900" y="1595628"/>
                </a:lnTo>
                <a:lnTo>
                  <a:pt x="333756" y="1597152"/>
                </a:lnTo>
                <a:lnTo>
                  <a:pt x="329184" y="1604010"/>
                </a:lnTo>
                <a:lnTo>
                  <a:pt x="324612" y="1610106"/>
                </a:lnTo>
                <a:lnTo>
                  <a:pt x="326136" y="1619250"/>
                </a:lnTo>
                <a:lnTo>
                  <a:pt x="332994" y="1623822"/>
                </a:lnTo>
                <a:lnTo>
                  <a:pt x="339090" y="1628394"/>
                </a:lnTo>
                <a:lnTo>
                  <a:pt x="348234" y="1626870"/>
                </a:lnTo>
                <a:lnTo>
                  <a:pt x="352806" y="1620012"/>
                </a:lnTo>
                <a:lnTo>
                  <a:pt x="357378" y="1613916"/>
                </a:lnTo>
                <a:close/>
              </a:path>
              <a:path w="3486150" h="2984500">
                <a:moveTo>
                  <a:pt x="325374" y="1660398"/>
                </a:moveTo>
                <a:lnTo>
                  <a:pt x="323850" y="1652016"/>
                </a:lnTo>
                <a:lnTo>
                  <a:pt x="310134" y="1642872"/>
                </a:lnTo>
                <a:lnTo>
                  <a:pt x="301752" y="1645158"/>
                </a:lnTo>
                <a:lnTo>
                  <a:pt x="297180" y="1651254"/>
                </a:lnTo>
                <a:lnTo>
                  <a:pt x="292608" y="1658112"/>
                </a:lnTo>
                <a:lnTo>
                  <a:pt x="294132" y="1667256"/>
                </a:lnTo>
                <a:lnTo>
                  <a:pt x="300990" y="1671066"/>
                </a:lnTo>
                <a:lnTo>
                  <a:pt x="307848" y="1675638"/>
                </a:lnTo>
                <a:lnTo>
                  <a:pt x="316230" y="1674114"/>
                </a:lnTo>
                <a:lnTo>
                  <a:pt x="325374" y="1660398"/>
                </a:lnTo>
                <a:close/>
              </a:path>
              <a:path w="3486150" h="2984500">
                <a:moveTo>
                  <a:pt x="294132" y="1708404"/>
                </a:moveTo>
                <a:lnTo>
                  <a:pt x="291846" y="1699260"/>
                </a:lnTo>
                <a:lnTo>
                  <a:pt x="285750" y="1695450"/>
                </a:lnTo>
                <a:lnTo>
                  <a:pt x="278892" y="1690878"/>
                </a:lnTo>
                <a:lnTo>
                  <a:pt x="269748" y="1693164"/>
                </a:lnTo>
                <a:lnTo>
                  <a:pt x="265938" y="1699260"/>
                </a:lnTo>
                <a:lnTo>
                  <a:pt x="261366" y="1706118"/>
                </a:lnTo>
                <a:lnTo>
                  <a:pt x="263652" y="1715262"/>
                </a:lnTo>
                <a:lnTo>
                  <a:pt x="269748" y="1719072"/>
                </a:lnTo>
                <a:lnTo>
                  <a:pt x="276606" y="1723644"/>
                </a:lnTo>
                <a:lnTo>
                  <a:pt x="285750" y="1721358"/>
                </a:lnTo>
                <a:lnTo>
                  <a:pt x="289560" y="1715262"/>
                </a:lnTo>
                <a:lnTo>
                  <a:pt x="294132" y="1708404"/>
                </a:lnTo>
                <a:close/>
              </a:path>
              <a:path w="3486150" h="2984500">
                <a:moveTo>
                  <a:pt x="263652" y="1756410"/>
                </a:moveTo>
                <a:lnTo>
                  <a:pt x="261366" y="1748028"/>
                </a:lnTo>
                <a:lnTo>
                  <a:pt x="255270" y="1743456"/>
                </a:lnTo>
                <a:lnTo>
                  <a:pt x="248412" y="1739646"/>
                </a:lnTo>
                <a:lnTo>
                  <a:pt x="239268" y="1741932"/>
                </a:lnTo>
                <a:lnTo>
                  <a:pt x="235458" y="1748790"/>
                </a:lnTo>
                <a:lnTo>
                  <a:pt x="230886" y="1754886"/>
                </a:lnTo>
                <a:lnTo>
                  <a:pt x="233172" y="1764030"/>
                </a:lnTo>
                <a:lnTo>
                  <a:pt x="240030" y="1767840"/>
                </a:lnTo>
                <a:lnTo>
                  <a:pt x="246888" y="1772412"/>
                </a:lnTo>
                <a:lnTo>
                  <a:pt x="256032" y="1770126"/>
                </a:lnTo>
                <a:lnTo>
                  <a:pt x="263652" y="1756410"/>
                </a:lnTo>
                <a:close/>
              </a:path>
              <a:path w="3486150" h="2984500">
                <a:moveTo>
                  <a:pt x="235458" y="1805178"/>
                </a:moveTo>
                <a:lnTo>
                  <a:pt x="232410" y="1796796"/>
                </a:lnTo>
                <a:lnTo>
                  <a:pt x="218694" y="1789176"/>
                </a:lnTo>
                <a:lnTo>
                  <a:pt x="210312" y="1791462"/>
                </a:lnTo>
                <a:lnTo>
                  <a:pt x="202692" y="1805178"/>
                </a:lnTo>
                <a:lnTo>
                  <a:pt x="204978" y="1813560"/>
                </a:lnTo>
                <a:lnTo>
                  <a:pt x="211836" y="1817370"/>
                </a:lnTo>
                <a:lnTo>
                  <a:pt x="218694" y="1821942"/>
                </a:lnTo>
                <a:lnTo>
                  <a:pt x="227076" y="1818894"/>
                </a:lnTo>
                <a:lnTo>
                  <a:pt x="230886" y="1812036"/>
                </a:lnTo>
                <a:lnTo>
                  <a:pt x="235458" y="1805178"/>
                </a:lnTo>
                <a:close/>
              </a:path>
              <a:path w="3486150" h="2984500">
                <a:moveTo>
                  <a:pt x="208026" y="1855470"/>
                </a:moveTo>
                <a:lnTo>
                  <a:pt x="204978" y="1846326"/>
                </a:lnTo>
                <a:lnTo>
                  <a:pt x="198120" y="1843278"/>
                </a:lnTo>
                <a:lnTo>
                  <a:pt x="191262" y="1839468"/>
                </a:lnTo>
                <a:lnTo>
                  <a:pt x="182880" y="1841754"/>
                </a:lnTo>
                <a:lnTo>
                  <a:pt x="179070" y="1849374"/>
                </a:lnTo>
                <a:lnTo>
                  <a:pt x="175260" y="1856232"/>
                </a:lnTo>
                <a:lnTo>
                  <a:pt x="178308" y="1864614"/>
                </a:lnTo>
                <a:lnTo>
                  <a:pt x="192024" y="1872234"/>
                </a:lnTo>
                <a:lnTo>
                  <a:pt x="201168" y="1869186"/>
                </a:lnTo>
                <a:lnTo>
                  <a:pt x="204216" y="1862328"/>
                </a:lnTo>
                <a:lnTo>
                  <a:pt x="208026" y="1855470"/>
                </a:lnTo>
                <a:close/>
              </a:path>
              <a:path w="3486150" h="2984500">
                <a:moveTo>
                  <a:pt x="182880" y="1905762"/>
                </a:moveTo>
                <a:lnTo>
                  <a:pt x="179832" y="1897380"/>
                </a:lnTo>
                <a:lnTo>
                  <a:pt x="172974" y="1894332"/>
                </a:lnTo>
                <a:lnTo>
                  <a:pt x="165354" y="1890522"/>
                </a:lnTo>
                <a:lnTo>
                  <a:pt x="156972" y="1893570"/>
                </a:lnTo>
                <a:lnTo>
                  <a:pt x="153924" y="1901190"/>
                </a:lnTo>
                <a:lnTo>
                  <a:pt x="150114" y="1908048"/>
                </a:lnTo>
                <a:lnTo>
                  <a:pt x="153162" y="1916430"/>
                </a:lnTo>
                <a:lnTo>
                  <a:pt x="160782" y="1920240"/>
                </a:lnTo>
                <a:lnTo>
                  <a:pt x="167640" y="1923288"/>
                </a:lnTo>
                <a:lnTo>
                  <a:pt x="176022" y="1920240"/>
                </a:lnTo>
                <a:lnTo>
                  <a:pt x="179832" y="1913382"/>
                </a:lnTo>
                <a:lnTo>
                  <a:pt x="182880" y="1905762"/>
                </a:lnTo>
                <a:close/>
              </a:path>
              <a:path w="3486150" h="2984500">
                <a:moveTo>
                  <a:pt x="158496" y="1957578"/>
                </a:moveTo>
                <a:lnTo>
                  <a:pt x="155448" y="1949196"/>
                </a:lnTo>
                <a:lnTo>
                  <a:pt x="148590" y="1946148"/>
                </a:lnTo>
                <a:lnTo>
                  <a:pt x="140970" y="1942338"/>
                </a:lnTo>
                <a:lnTo>
                  <a:pt x="132588" y="1945386"/>
                </a:lnTo>
                <a:lnTo>
                  <a:pt x="129540" y="1953006"/>
                </a:lnTo>
                <a:lnTo>
                  <a:pt x="126492" y="1959864"/>
                </a:lnTo>
                <a:lnTo>
                  <a:pt x="129540" y="1968246"/>
                </a:lnTo>
                <a:lnTo>
                  <a:pt x="136398" y="1972056"/>
                </a:lnTo>
                <a:lnTo>
                  <a:pt x="144018" y="1975104"/>
                </a:lnTo>
                <a:lnTo>
                  <a:pt x="152400" y="1972056"/>
                </a:lnTo>
                <a:lnTo>
                  <a:pt x="155448" y="1964436"/>
                </a:lnTo>
                <a:lnTo>
                  <a:pt x="158496" y="1957578"/>
                </a:lnTo>
                <a:close/>
              </a:path>
              <a:path w="3486150" h="2984500">
                <a:moveTo>
                  <a:pt x="135636" y="2009394"/>
                </a:moveTo>
                <a:lnTo>
                  <a:pt x="132588" y="2001012"/>
                </a:lnTo>
                <a:lnTo>
                  <a:pt x="124968" y="1997964"/>
                </a:lnTo>
                <a:lnTo>
                  <a:pt x="118110" y="1994916"/>
                </a:lnTo>
                <a:lnTo>
                  <a:pt x="109728" y="1998726"/>
                </a:lnTo>
                <a:lnTo>
                  <a:pt x="106680" y="2005584"/>
                </a:lnTo>
                <a:lnTo>
                  <a:pt x="103632" y="2013204"/>
                </a:lnTo>
                <a:lnTo>
                  <a:pt x="106680" y="2021586"/>
                </a:lnTo>
                <a:lnTo>
                  <a:pt x="114300" y="2024634"/>
                </a:lnTo>
                <a:lnTo>
                  <a:pt x="121158" y="2027682"/>
                </a:lnTo>
                <a:lnTo>
                  <a:pt x="129540" y="2023872"/>
                </a:lnTo>
                <a:lnTo>
                  <a:pt x="132588" y="2017014"/>
                </a:lnTo>
                <a:lnTo>
                  <a:pt x="135636" y="2009394"/>
                </a:lnTo>
                <a:close/>
              </a:path>
              <a:path w="3486150" h="2984500">
                <a:moveTo>
                  <a:pt x="114300" y="2061972"/>
                </a:moveTo>
                <a:lnTo>
                  <a:pt x="110490" y="2053590"/>
                </a:lnTo>
                <a:lnTo>
                  <a:pt x="102870" y="2050542"/>
                </a:lnTo>
                <a:lnTo>
                  <a:pt x="96012" y="2048256"/>
                </a:lnTo>
                <a:lnTo>
                  <a:pt x="87630" y="2051304"/>
                </a:lnTo>
                <a:lnTo>
                  <a:pt x="81534" y="2066544"/>
                </a:lnTo>
                <a:lnTo>
                  <a:pt x="85344" y="2074164"/>
                </a:lnTo>
                <a:lnTo>
                  <a:pt x="92964" y="2077212"/>
                </a:lnTo>
                <a:lnTo>
                  <a:pt x="99822" y="2080260"/>
                </a:lnTo>
                <a:lnTo>
                  <a:pt x="108204" y="2076450"/>
                </a:lnTo>
                <a:lnTo>
                  <a:pt x="111252" y="2069592"/>
                </a:lnTo>
                <a:lnTo>
                  <a:pt x="114300" y="2061972"/>
                </a:lnTo>
                <a:close/>
              </a:path>
              <a:path w="3486150" h="2984500">
                <a:moveTo>
                  <a:pt x="93726" y="2114550"/>
                </a:moveTo>
                <a:lnTo>
                  <a:pt x="89916" y="2106930"/>
                </a:lnTo>
                <a:lnTo>
                  <a:pt x="82296" y="2103882"/>
                </a:lnTo>
                <a:lnTo>
                  <a:pt x="74676" y="2101596"/>
                </a:lnTo>
                <a:lnTo>
                  <a:pt x="67056" y="2105406"/>
                </a:lnTo>
                <a:lnTo>
                  <a:pt x="64008" y="2113026"/>
                </a:lnTo>
                <a:lnTo>
                  <a:pt x="61722" y="2120646"/>
                </a:lnTo>
                <a:lnTo>
                  <a:pt x="65532" y="2128266"/>
                </a:lnTo>
                <a:lnTo>
                  <a:pt x="73152" y="2131314"/>
                </a:lnTo>
                <a:lnTo>
                  <a:pt x="80772" y="2133600"/>
                </a:lnTo>
                <a:lnTo>
                  <a:pt x="88392" y="2129790"/>
                </a:lnTo>
                <a:lnTo>
                  <a:pt x="91440" y="2122170"/>
                </a:lnTo>
                <a:lnTo>
                  <a:pt x="93726" y="2114550"/>
                </a:lnTo>
                <a:close/>
              </a:path>
              <a:path w="3486150" h="2984500">
                <a:moveTo>
                  <a:pt x="75438" y="2168652"/>
                </a:moveTo>
                <a:lnTo>
                  <a:pt x="71628" y="2160270"/>
                </a:lnTo>
                <a:lnTo>
                  <a:pt x="56388" y="2155698"/>
                </a:lnTo>
                <a:lnTo>
                  <a:pt x="48768" y="2160270"/>
                </a:lnTo>
                <a:lnTo>
                  <a:pt x="45720" y="2167128"/>
                </a:lnTo>
                <a:lnTo>
                  <a:pt x="43434" y="2174748"/>
                </a:lnTo>
                <a:lnTo>
                  <a:pt x="48006" y="2183130"/>
                </a:lnTo>
                <a:lnTo>
                  <a:pt x="55626" y="2185416"/>
                </a:lnTo>
                <a:lnTo>
                  <a:pt x="62484" y="2187702"/>
                </a:lnTo>
                <a:lnTo>
                  <a:pt x="70866" y="2183892"/>
                </a:lnTo>
                <a:lnTo>
                  <a:pt x="75438" y="2168652"/>
                </a:lnTo>
                <a:close/>
              </a:path>
              <a:path w="3486150" h="2984500">
                <a:moveTo>
                  <a:pt x="59436" y="2222754"/>
                </a:moveTo>
                <a:lnTo>
                  <a:pt x="54864" y="2215134"/>
                </a:lnTo>
                <a:lnTo>
                  <a:pt x="39624" y="2210562"/>
                </a:lnTo>
                <a:lnTo>
                  <a:pt x="32004" y="2215134"/>
                </a:lnTo>
                <a:lnTo>
                  <a:pt x="29718" y="2223516"/>
                </a:lnTo>
                <a:lnTo>
                  <a:pt x="28194" y="2231136"/>
                </a:lnTo>
                <a:lnTo>
                  <a:pt x="32766" y="2238756"/>
                </a:lnTo>
                <a:lnTo>
                  <a:pt x="40386" y="2240280"/>
                </a:lnTo>
                <a:lnTo>
                  <a:pt x="48006" y="2242566"/>
                </a:lnTo>
                <a:lnTo>
                  <a:pt x="55626" y="2237994"/>
                </a:lnTo>
                <a:lnTo>
                  <a:pt x="57912" y="2230374"/>
                </a:lnTo>
                <a:lnTo>
                  <a:pt x="59436" y="2222754"/>
                </a:lnTo>
                <a:close/>
              </a:path>
              <a:path w="3486150" h="2984500">
                <a:moveTo>
                  <a:pt x="45720" y="2277618"/>
                </a:moveTo>
                <a:lnTo>
                  <a:pt x="41148" y="2269998"/>
                </a:lnTo>
                <a:lnTo>
                  <a:pt x="33528" y="2268474"/>
                </a:lnTo>
                <a:lnTo>
                  <a:pt x="25146" y="2266950"/>
                </a:lnTo>
                <a:lnTo>
                  <a:pt x="18288" y="2271522"/>
                </a:lnTo>
                <a:lnTo>
                  <a:pt x="16764" y="2279904"/>
                </a:lnTo>
                <a:lnTo>
                  <a:pt x="15240" y="2287524"/>
                </a:lnTo>
                <a:lnTo>
                  <a:pt x="19812" y="2295144"/>
                </a:lnTo>
                <a:lnTo>
                  <a:pt x="27432" y="2296668"/>
                </a:lnTo>
                <a:lnTo>
                  <a:pt x="35814" y="2298192"/>
                </a:lnTo>
                <a:lnTo>
                  <a:pt x="42672" y="2292858"/>
                </a:lnTo>
                <a:lnTo>
                  <a:pt x="45720" y="2277618"/>
                </a:lnTo>
                <a:close/>
              </a:path>
              <a:path w="3486150" h="2984500">
                <a:moveTo>
                  <a:pt x="35814" y="2333244"/>
                </a:moveTo>
                <a:lnTo>
                  <a:pt x="30480" y="2325624"/>
                </a:lnTo>
                <a:lnTo>
                  <a:pt x="22860" y="2324862"/>
                </a:lnTo>
                <a:lnTo>
                  <a:pt x="15240" y="2323338"/>
                </a:lnTo>
                <a:lnTo>
                  <a:pt x="7620" y="2328672"/>
                </a:lnTo>
                <a:lnTo>
                  <a:pt x="6858" y="2336292"/>
                </a:lnTo>
                <a:lnTo>
                  <a:pt x="5334" y="2344674"/>
                </a:lnTo>
                <a:lnTo>
                  <a:pt x="10668" y="2351532"/>
                </a:lnTo>
                <a:lnTo>
                  <a:pt x="18288" y="2353056"/>
                </a:lnTo>
                <a:lnTo>
                  <a:pt x="25908" y="2353818"/>
                </a:lnTo>
                <a:lnTo>
                  <a:pt x="33528" y="2348484"/>
                </a:lnTo>
                <a:lnTo>
                  <a:pt x="35052" y="2340864"/>
                </a:lnTo>
                <a:lnTo>
                  <a:pt x="35814" y="2333244"/>
                </a:lnTo>
                <a:close/>
              </a:path>
              <a:path w="3486150" h="2984500">
                <a:moveTo>
                  <a:pt x="29718" y="2388870"/>
                </a:moveTo>
                <a:lnTo>
                  <a:pt x="23622" y="2382012"/>
                </a:lnTo>
                <a:lnTo>
                  <a:pt x="8382" y="2380488"/>
                </a:lnTo>
                <a:lnTo>
                  <a:pt x="1524" y="2386584"/>
                </a:lnTo>
                <a:lnTo>
                  <a:pt x="0" y="2402586"/>
                </a:lnTo>
                <a:lnTo>
                  <a:pt x="6096" y="2409444"/>
                </a:lnTo>
                <a:lnTo>
                  <a:pt x="13716" y="2410206"/>
                </a:lnTo>
                <a:lnTo>
                  <a:pt x="22098" y="2410206"/>
                </a:lnTo>
                <a:lnTo>
                  <a:pt x="28956" y="2404872"/>
                </a:lnTo>
                <a:lnTo>
                  <a:pt x="28956" y="2396490"/>
                </a:lnTo>
                <a:lnTo>
                  <a:pt x="29718" y="2388870"/>
                </a:lnTo>
                <a:close/>
              </a:path>
              <a:path w="3486150" h="2984500">
                <a:moveTo>
                  <a:pt x="28956" y="2460498"/>
                </a:moveTo>
                <a:lnTo>
                  <a:pt x="28956" y="2452116"/>
                </a:lnTo>
                <a:lnTo>
                  <a:pt x="28194" y="2444496"/>
                </a:lnTo>
                <a:lnTo>
                  <a:pt x="22098" y="2438400"/>
                </a:lnTo>
                <a:lnTo>
                  <a:pt x="6096" y="2438400"/>
                </a:lnTo>
                <a:lnTo>
                  <a:pt x="0" y="2445258"/>
                </a:lnTo>
                <a:lnTo>
                  <a:pt x="0" y="2461260"/>
                </a:lnTo>
                <a:lnTo>
                  <a:pt x="6858" y="2467356"/>
                </a:lnTo>
                <a:lnTo>
                  <a:pt x="14478" y="2467356"/>
                </a:lnTo>
                <a:lnTo>
                  <a:pt x="22860" y="2466594"/>
                </a:lnTo>
                <a:lnTo>
                  <a:pt x="28956" y="2460498"/>
                </a:lnTo>
                <a:close/>
              </a:path>
              <a:path w="3486150" h="2984500">
                <a:moveTo>
                  <a:pt x="35052" y="2515362"/>
                </a:moveTo>
                <a:lnTo>
                  <a:pt x="34290" y="2507742"/>
                </a:lnTo>
                <a:lnTo>
                  <a:pt x="32766" y="2500122"/>
                </a:lnTo>
                <a:lnTo>
                  <a:pt x="25908" y="2494026"/>
                </a:lnTo>
                <a:lnTo>
                  <a:pt x="18288" y="2495550"/>
                </a:lnTo>
                <a:lnTo>
                  <a:pt x="9906" y="2496312"/>
                </a:lnTo>
                <a:lnTo>
                  <a:pt x="4572" y="2503932"/>
                </a:lnTo>
                <a:lnTo>
                  <a:pt x="5334" y="2511552"/>
                </a:lnTo>
                <a:lnTo>
                  <a:pt x="6858" y="2519172"/>
                </a:lnTo>
                <a:lnTo>
                  <a:pt x="13716" y="2524506"/>
                </a:lnTo>
                <a:lnTo>
                  <a:pt x="21336" y="2523744"/>
                </a:lnTo>
                <a:lnTo>
                  <a:pt x="29718" y="2522982"/>
                </a:lnTo>
                <a:lnTo>
                  <a:pt x="35052" y="2515362"/>
                </a:lnTo>
                <a:close/>
              </a:path>
              <a:path w="3486150" h="2984500">
                <a:moveTo>
                  <a:pt x="48768" y="2567940"/>
                </a:moveTo>
                <a:lnTo>
                  <a:pt x="45720" y="2561082"/>
                </a:lnTo>
                <a:lnTo>
                  <a:pt x="43434" y="2553462"/>
                </a:lnTo>
                <a:lnTo>
                  <a:pt x="35814" y="2548890"/>
                </a:lnTo>
                <a:lnTo>
                  <a:pt x="28194" y="2551938"/>
                </a:lnTo>
                <a:lnTo>
                  <a:pt x="20574" y="2554224"/>
                </a:lnTo>
                <a:lnTo>
                  <a:pt x="16764" y="2562606"/>
                </a:lnTo>
                <a:lnTo>
                  <a:pt x="19050" y="2569464"/>
                </a:lnTo>
                <a:lnTo>
                  <a:pt x="19050" y="2570226"/>
                </a:lnTo>
                <a:lnTo>
                  <a:pt x="21336" y="2577084"/>
                </a:lnTo>
                <a:lnTo>
                  <a:pt x="29718" y="2581656"/>
                </a:lnTo>
                <a:lnTo>
                  <a:pt x="37338" y="2578608"/>
                </a:lnTo>
                <a:lnTo>
                  <a:pt x="44958" y="2576322"/>
                </a:lnTo>
                <a:lnTo>
                  <a:pt x="48768" y="2567940"/>
                </a:lnTo>
                <a:close/>
              </a:path>
              <a:path w="3486150" h="2984500">
                <a:moveTo>
                  <a:pt x="70104" y="2618994"/>
                </a:moveTo>
                <a:lnTo>
                  <a:pt x="62484" y="2605278"/>
                </a:lnTo>
                <a:lnTo>
                  <a:pt x="54102" y="2602230"/>
                </a:lnTo>
                <a:lnTo>
                  <a:pt x="47244" y="2606040"/>
                </a:lnTo>
                <a:lnTo>
                  <a:pt x="39624" y="2609088"/>
                </a:lnTo>
                <a:lnTo>
                  <a:pt x="37338" y="2617470"/>
                </a:lnTo>
                <a:lnTo>
                  <a:pt x="40386" y="2625090"/>
                </a:lnTo>
                <a:lnTo>
                  <a:pt x="44196" y="2631948"/>
                </a:lnTo>
                <a:lnTo>
                  <a:pt x="52578" y="2634996"/>
                </a:lnTo>
                <a:lnTo>
                  <a:pt x="60198" y="2631186"/>
                </a:lnTo>
                <a:lnTo>
                  <a:pt x="67056" y="2627376"/>
                </a:lnTo>
                <a:lnTo>
                  <a:pt x="70104" y="2618994"/>
                </a:lnTo>
                <a:close/>
              </a:path>
              <a:path w="3486150" h="2984500">
                <a:moveTo>
                  <a:pt x="98298" y="2666238"/>
                </a:moveTo>
                <a:lnTo>
                  <a:pt x="93726" y="2659380"/>
                </a:lnTo>
                <a:lnTo>
                  <a:pt x="89916" y="2653284"/>
                </a:lnTo>
                <a:lnTo>
                  <a:pt x="80772" y="2651760"/>
                </a:lnTo>
                <a:lnTo>
                  <a:pt x="73914" y="2655570"/>
                </a:lnTo>
                <a:lnTo>
                  <a:pt x="67818" y="2660142"/>
                </a:lnTo>
                <a:lnTo>
                  <a:pt x="66294" y="2669286"/>
                </a:lnTo>
                <a:lnTo>
                  <a:pt x="70866" y="2676144"/>
                </a:lnTo>
                <a:lnTo>
                  <a:pt x="75438" y="2682240"/>
                </a:lnTo>
                <a:lnTo>
                  <a:pt x="83820" y="2683764"/>
                </a:lnTo>
                <a:lnTo>
                  <a:pt x="90678" y="2679192"/>
                </a:lnTo>
                <a:lnTo>
                  <a:pt x="96774" y="2674620"/>
                </a:lnTo>
                <a:lnTo>
                  <a:pt x="98298" y="2666238"/>
                </a:lnTo>
                <a:close/>
              </a:path>
              <a:path w="3486150" h="2984500">
                <a:moveTo>
                  <a:pt x="134112" y="2716530"/>
                </a:moveTo>
                <a:lnTo>
                  <a:pt x="134112" y="2707386"/>
                </a:lnTo>
                <a:lnTo>
                  <a:pt x="128778" y="2702052"/>
                </a:lnTo>
                <a:lnTo>
                  <a:pt x="123444" y="2695956"/>
                </a:lnTo>
                <a:lnTo>
                  <a:pt x="114300" y="2695956"/>
                </a:lnTo>
                <a:lnTo>
                  <a:pt x="108966" y="2701290"/>
                </a:lnTo>
                <a:lnTo>
                  <a:pt x="102870" y="2706624"/>
                </a:lnTo>
                <a:lnTo>
                  <a:pt x="102870" y="2715768"/>
                </a:lnTo>
                <a:lnTo>
                  <a:pt x="108204" y="2721864"/>
                </a:lnTo>
                <a:lnTo>
                  <a:pt x="113538" y="2727198"/>
                </a:lnTo>
                <a:lnTo>
                  <a:pt x="122682" y="2727960"/>
                </a:lnTo>
                <a:lnTo>
                  <a:pt x="134112" y="2716530"/>
                </a:lnTo>
                <a:close/>
              </a:path>
              <a:path w="3486150" h="2984500">
                <a:moveTo>
                  <a:pt x="176784" y="2753106"/>
                </a:moveTo>
                <a:lnTo>
                  <a:pt x="176022" y="2743962"/>
                </a:lnTo>
                <a:lnTo>
                  <a:pt x="169926" y="2738628"/>
                </a:lnTo>
                <a:lnTo>
                  <a:pt x="163830" y="2734056"/>
                </a:lnTo>
                <a:lnTo>
                  <a:pt x="154686" y="2734818"/>
                </a:lnTo>
                <a:lnTo>
                  <a:pt x="150114" y="2740914"/>
                </a:lnTo>
                <a:lnTo>
                  <a:pt x="144780" y="2747010"/>
                </a:lnTo>
                <a:lnTo>
                  <a:pt x="145542" y="2756154"/>
                </a:lnTo>
                <a:lnTo>
                  <a:pt x="151638" y="2761488"/>
                </a:lnTo>
                <a:lnTo>
                  <a:pt x="152400" y="2761488"/>
                </a:lnTo>
                <a:lnTo>
                  <a:pt x="158496" y="2766060"/>
                </a:lnTo>
                <a:lnTo>
                  <a:pt x="166878" y="2765298"/>
                </a:lnTo>
                <a:lnTo>
                  <a:pt x="172212" y="2759202"/>
                </a:lnTo>
                <a:lnTo>
                  <a:pt x="176784" y="2753106"/>
                </a:lnTo>
                <a:close/>
              </a:path>
              <a:path w="3486150" h="2984500">
                <a:moveTo>
                  <a:pt x="224028" y="2782824"/>
                </a:moveTo>
                <a:lnTo>
                  <a:pt x="221742" y="2774442"/>
                </a:lnTo>
                <a:lnTo>
                  <a:pt x="214884" y="2769870"/>
                </a:lnTo>
                <a:lnTo>
                  <a:pt x="208026" y="2766060"/>
                </a:lnTo>
                <a:lnTo>
                  <a:pt x="199644" y="2768346"/>
                </a:lnTo>
                <a:lnTo>
                  <a:pt x="192024" y="2782062"/>
                </a:lnTo>
                <a:lnTo>
                  <a:pt x="194310" y="2791206"/>
                </a:lnTo>
                <a:lnTo>
                  <a:pt x="208026" y="2798826"/>
                </a:lnTo>
                <a:lnTo>
                  <a:pt x="216408" y="2796540"/>
                </a:lnTo>
                <a:lnTo>
                  <a:pt x="224028" y="2782824"/>
                </a:lnTo>
                <a:close/>
              </a:path>
              <a:path w="3486150" h="2984500">
                <a:moveTo>
                  <a:pt x="275082" y="2807208"/>
                </a:moveTo>
                <a:lnTo>
                  <a:pt x="272034" y="2798826"/>
                </a:lnTo>
                <a:lnTo>
                  <a:pt x="265176" y="2795016"/>
                </a:lnTo>
                <a:lnTo>
                  <a:pt x="257556" y="2791968"/>
                </a:lnTo>
                <a:lnTo>
                  <a:pt x="249174" y="2795016"/>
                </a:lnTo>
                <a:lnTo>
                  <a:pt x="246126" y="2802636"/>
                </a:lnTo>
                <a:lnTo>
                  <a:pt x="242316" y="2809494"/>
                </a:lnTo>
                <a:lnTo>
                  <a:pt x="246126" y="2817876"/>
                </a:lnTo>
                <a:lnTo>
                  <a:pt x="252984" y="2821686"/>
                </a:lnTo>
                <a:lnTo>
                  <a:pt x="260604" y="2824734"/>
                </a:lnTo>
                <a:lnTo>
                  <a:pt x="268986" y="2821686"/>
                </a:lnTo>
                <a:lnTo>
                  <a:pt x="272034" y="2814066"/>
                </a:lnTo>
                <a:lnTo>
                  <a:pt x="275082" y="2807208"/>
                </a:lnTo>
                <a:close/>
              </a:path>
              <a:path w="3486150" h="2984500">
                <a:moveTo>
                  <a:pt x="328422" y="2827020"/>
                </a:moveTo>
                <a:lnTo>
                  <a:pt x="324612" y="2819400"/>
                </a:lnTo>
                <a:lnTo>
                  <a:pt x="309372" y="2813304"/>
                </a:lnTo>
                <a:lnTo>
                  <a:pt x="300990" y="2817114"/>
                </a:lnTo>
                <a:lnTo>
                  <a:pt x="298704" y="2824734"/>
                </a:lnTo>
                <a:lnTo>
                  <a:pt x="295656" y="2832354"/>
                </a:lnTo>
                <a:lnTo>
                  <a:pt x="299466" y="2840736"/>
                </a:lnTo>
                <a:lnTo>
                  <a:pt x="307086" y="2843022"/>
                </a:lnTo>
                <a:lnTo>
                  <a:pt x="314706" y="2846070"/>
                </a:lnTo>
                <a:lnTo>
                  <a:pt x="323088" y="2842260"/>
                </a:lnTo>
                <a:lnTo>
                  <a:pt x="325374" y="2834640"/>
                </a:lnTo>
                <a:lnTo>
                  <a:pt x="328422" y="2827020"/>
                </a:lnTo>
                <a:close/>
              </a:path>
              <a:path w="3486150" h="2984500">
                <a:moveTo>
                  <a:pt x="381762" y="2844546"/>
                </a:moveTo>
                <a:lnTo>
                  <a:pt x="377952" y="2836164"/>
                </a:lnTo>
                <a:lnTo>
                  <a:pt x="370332" y="2834640"/>
                </a:lnTo>
                <a:lnTo>
                  <a:pt x="362712" y="2832354"/>
                </a:lnTo>
                <a:lnTo>
                  <a:pt x="354330" y="2836164"/>
                </a:lnTo>
                <a:lnTo>
                  <a:pt x="352806" y="2843784"/>
                </a:lnTo>
                <a:lnTo>
                  <a:pt x="350520" y="2851404"/>
                </a:lnTo>
                <a:lnTo>
                  <a:pt x="354330" y="2859786"/>
                </a:lnTo>
                <a:lnTo>
                  <a:pt x="361950" y="2862072"/>
                </a:lnTo>
                <a:lnTo>
                  <a:pt x="369570" y="2863596"/>
                </a:lnTo>
                <a:lnTo>
                  <a:pt x="377952" y="2859786"/>
                </a:lnTo>
                <a:lnTo>
                  <a:pt x="380238" y="2852166"/>
                </a:lnTo>
                <a:lnTo>
                  <a:pt x="381762" y="2844546"/>
                </a:lnTo>
                <a:close/>
              </a:path>
              <a:path w="3486150" h="2984500">
                <a:moveTo>
                  <a:pt x="436626" y="2859786"/>
                </a:moveTo>
                <a:lnTo>
                  <a:pt x="432054" y="2852166"/>
                </a:lnTo>
                <a:lnTo>
                  <a:pt x="424434" y="2849880"/>
                </a:lnTo>
                <a:lnTo>
                  <a:pt x="416814" y="2848356"/>
                </a:lnTo>
                <a:lnTo>
                  <a:pt x="409194" y="2852928"/>
                </a:lnTo>
                <a:lnTo>
                  <a:pt x="407670" y="2860548"/>
                </a:lnTo>
                <a:lnTo>
                  <a:pt x="405384" y="2868168"/>
                </a:lnTo>
                <a:lnTo>
                  <a:pt x="409956" y="2875788"/>
                </a:lnTo>
                <a:lnTo>
                  <a:pt x="417576" y="2877312"/>
                </a:lnTo>
                <a:lnTo>
                  <a:pt x="425196" y="2879598"/>
                </a:lnTo>
                <a:lnTo>
                  <a:pt x="432816" y="2875026"/>
                </a:lnTo>
                <a:lnTo>
                  <a:pt x="435102" y="2867406"/>
                </a:lnTo>
                <a:lnTo>
                  <a:pt x="436626" y="2859786"/>
                </a:lnTo>
                <a:close/>
              </a:path>
              <a:path w="3486150" h="2984500">
                <a:moveTo>
                  <a:pt x="492252" y="2873502"/>
                </a:moveTo>
                <a:lnTo>
                  <a:pt x="487680" y="2865882"/>
                </a:lnTo>
                <a:lnTo>
                  <a:pt x="480060" y="2863596"/>
                </a:lnTo>
                <a:lnTo>
                  <a:pt x="472440" y="2862072"/>
                </a:lnTo>
                <a:lnTo>
                  <a:pt x="464058" y="2866644"/>
                </a:lnTo>
                <a:lnTo>
                  <a:pt x="461010" y="2881884"/>
                </a:lnTo>
                <a:lnTo>
                  <a:pt x="465582" y="2890266"/>
                </a:lnTo>
                <a:lnTo>
                  <a:pt x="480822" y="2893314"/>
                </a:lnTo>
                <a:lnTo>
                  <a:pt x="488442" y="2888742"/>
                </a:lnTo>
                <a:lnTo>
                  <a:pt x="490728" y="2881122"/>
                </a:lnTo>
                <a:lnTo>
                  <a:pt x="492252" y="2873502"/>
                </a:lnTo>
                <a:close/>
              </a:path>
              <a:path w="3486150" h="2984500">
                <a:moveTo>
                  <a:pt x="547878" y="2885694"/>
                </a:moveTo>
                <a:lnTo>
                  <a:pt x="543306" y="2878074"/>
                </a:lnTo>
                <a:lnTo>
                  <a:pt x="535686" y="2876550"/>
                </a:lnTo>
                <a:lnTo>
                  <a:pt x="527304" y="2875026"/>
                </a:lnTo>
                <a:lnTo>
                  <a:pt x="519684" y="2879598"/>
                </a:lnTo>
                <a:lnTo>
                  <a:pt x="516636" y="2894838"/>
                </a:lnTo>
                <a:lnTo>
                  <a:pt x="521970" y="2902458"/>
                </a:lnTo>
                <a:lnTo>
                  <a:pt x="529590" y="2903982"/>
                </a:lnTo>
                <a:lnTo>
                  <a:pt x="537210" y="2906268"/>
                </a:lnTo>
                <a:lnTo>
                  <a:pt x="544830" y="2900934"/>
                </a:lnTo>
                <a:lnTo>
                  <a:pt x="547878" y="2885694"/>
                </a:lnTo>
                <a:close/>
              </a:path>
              <a:path w="3486150" h="2984500">
                <a:moveTo>
                  <a:pt x="604266" y="2896362"/>
                </a:moveTo>
                <a:lnTo>
                  <a:pt x="598932" y="2888742"/>
                </a:lnTo>
                <a:lnTo>
                  <a:pt x="591312" y="2887980"/>
                </a:lnTo>
                <a:lnTo>
                  <a:pt x="582930" y="2886456"/>
                </a:lnTo>
                <a:lnTo>
                  <a:pt x="576072" y="2891028"/>
                </a:lnTo>
                <a:lnTo>
                  <a:pt x="574548" y="2899410"/>
                </a:lnTo>
                <a:lnTo>
                  <a:pt x="573024" y="2907030"/>
                </a:lnTo>
                <a:lnTo>
                  <a:pt x="578358" y="2914650"/>
                </a:lnTo>
                <a:lnTo>
                  <a:pt x="585978" y="2915412"/>
                </a:lnTo>
                <a:lnTo>
                  <a:pt x="593598" y="2916936"/>
                </a:lnTo>
                <a:lnTo>
                  <a:pt x="601218" y="2912364"/>
                </a:lnTo>
                <a:lnTo>
                  <a:pt x="602742" y="2903982"/>
                </a:lnTo>
                <a:lnTo>
                  <a:pt x="604266" y="2896362"/>
                </a:lnTo>
                <a:close/>
              </a:path>
              <a:path w="3486150" h="2984500">
                <a:moveTo>
                  <a:pt x="659892" y="2906268"/>
                </a:moveTo>
                <a:lnTo>
                  <a:pt x="654558" y="2899410"/>
                </a:lnTo>
                <a:lnTo>
                  <a:pt x="639318" y="2896362"/>
                </a:lnTo>
                <a:lnTo>
                  <a:pt x="631698" y="2901696"/>
                </a:lnTo>
                <a:lnTo>
                  <a:pt x="630174" y="2909316"/>
                </a:lnTo>
                <a:lnTo>
                  <a:pt x="629412" y="2916936"/>
                </a:lnTo>
                <a:lnTo>
                  <a:pt x="634746" y="2924556"/>
                </a:lnTo>
                <a:lnTo>
                  <a:pt x="649986" y="2927604"/>
                </a:lnTo>
                <a:lnTo>
                  <a:pt x="657606" y="2922270"/>
                </a:lnTo>
                <a:lnTo>
                  <a:pt x="659130" y="2913888"/>
                </a:lnTo>
                <a:lnTo>
                  <a:pt x="659892" y="2906268"/>
                </a:lnTo>
                <a:close/>
              </a:path>
              <a:path w="3486150" h="2984500">
                <a:moveTo>
                  <a:pt x="716280" y="2915412"/>
                </a:moveTo>
                <a:lnTo>
                  <a:pt x="710946" y="2907792"/>
                </a:lnTo>
                <a:lnTo>
                  <a:pt x="703326" y="2907030"/>
                </a:lnTo>
                <a:lnTo>
                  <a:pt x="695706" y="2905506"/>
                </a:lnTo>
                <a:lnTo>
                  <a:pt x="688086" y="2910840"/>
                </a:lnTo>
                <a:lnTo>
                  <a:pt x="687324" y="2919222"/>
                </a:lnTo>
                <a:lnTo>
                  <a:pt x="685800" y="2926842"/>
                </a:lnTo>
                <a:lnTo>
                  <a:pt x="691134" y="2933700"/>
                </a:lnTo>
                <a:lnTo>
                  <a:pt x="698754" y="2935224"/>
                </a:lnTo>
                <a:lnTo>
                  <a:pt x="707136" y="2935986"/>
                </a:lnTo>
                <a:lnTo>
                  <a:pt x="713994" y="2930652"/>
                </a:lnTo>
                <a:lnTo>
                  <a:pt x="715518" y="2923032"/>
                </a:lnTo>
                <a:lnTo>
                  <a:pt x="716280" y="2915412"/>
                </a:lnTo>
                <a:close/>
              </a:path>
              <a:path w="3486150" h="2984500">
                <a:moveTo>
                  <a:pt x="772668" y="2923794"/>
                </a:moveTo>
                <a:lnTo>
                  <a:pt x="767334" y="2916174"/>
                </a:lnTo>
                <a:lnTo>
                  <a:pt x="759714" y="2915412"/>
                </a:lnTo>
                <a:lnTo>
                  <a:pt x="752094" y="2913888"/>
                </a:lnTo>
                <a:lnTo>
                  <a:pt x="744474" y="2919222"/>
                </a:lnTo>
                <a:lnTo>
                  <a:pt x="743712" y="2927604"/>
                </a:lnTo>
                <a:lnTo>
                  <a:pt x="742188" y="2935224"/>
                </a:lnTo>
                <a:lnTo>
                  <a:pt x="747522" y="2942082"/>
                </a:lnTo>
                <a:lnTo>
                  <a:pt x="755904" y="2943606"/>
                </a:lnTo>
                <a:lnTo>
                  <a:pt x="763524" y="2944368"/>
                </a:lnTo>
                <a:lnTo>
                  <a:pt x="770382" y="2939034"/>
                </a:lnTo>
                <a:lnTo>
                  <a:pt x="771906" y="2931414"/>
                </a:lnTo>
                <a:lnTo>
                  <a:pt x="772668" y="2923794"/>
                </a:lnTo>
                <a:close/>
              </a:path>
              <a:path w="3486150" h="2984500">
                <a:moveTo>
                  <a:pt x="829818" y="2930652"/>
                </a:moveTo>
                <a:lnTo>
                  <a:pt x="823722" y="2923794"/>
                </a:lnTo>
                <a:lnTo>
                  <a:pt x="816102" y="2922270"/>
                </a:lnTo>
                <a:lnTo>
                  <a:pt x="808482" y="2921508"/>
                </a:lnTo>
                <a:lnTo>
                  <a:pt x="800862" y="2926842"/>
                </a:lnTo>
                <a:lnTo>
                  <a:pt x="799338" y="2942844"/>
                </a:lnTo>
                <a:lnTo>
                  <a:pt x="804672" y="2949702"/>
                </a:lnTo>
                <a:lnTo>
                  <a:pt x="812292" y="2951226"/>
                </a:lnTo>
                <a:lnTo>
                  <a:pt x="820674" y="2951988"/>
                </a:lnTo>
                <a:lnTo>
                  <a:pt x="827532" y="2945892"/>
                </a:lnTo>
                <a:lnTo>
                  <a:pt x="828294" y="2938272"/>
                </a:lnTo>
                <a:lnTo>
                  <a:pt x="829818" y="2930652"/>
                </a:lnTo>
                <a:close/>
              </a:path>
              <a:path w="3486150" h="2984500">
                <a:moveTo>
                  <a:pt x="886206" y="2936748"/>
                </a:moveTo>
                <a:lnTo>
                  <a:pt x="880872" y="2929890"/>
                </a:lnTo>
                <a:lnTo>
                  <a:pt x="872490" y="2929128"/>
                </a:lnTo>
                <a:lnTo>
                  <a:pt x="864870" y="2928366"/>
                </a:lnTo>
                <a:lnTo>
                  <a:pt x="858012" y="2933700"/>
                </a:lnTo>
                <a:lnTo>
                  <a:pt x="857250" y="2942082"/>
                </a:lnTo>
                <a:lnTo>
                  <a:pt x="855726" y="2949702"/>
                </a:lnTo>
                <a:lnTo>
                  <a:pt x="861822" y="2956560"/>
                </a:lnTo>
                <a:lnTo>
                  <a:pt x="869442" y="2957322"/>
                </a:lnTo>
                <a:lnTo>
                  <a:pt x="877824" y="2958084"/>
                </a:lnTo>
                <a:lnTo>
                  <a:pt x="884682" y="2952750"/>
                </a:lnTo>
                <a:lnTo>
                  <a:pt x="886206" y="2936748"/>
                </a:lnTo>
                <a:close/>
              </a:path>
              <a:path w="3486150" h="2984500">
                <a:moveTo>
                  <a:pt x="943356" y="2942844"/>
                </a:moveTo>
                <a:lnTo>
                  <a:pt x="937260" y="2935986"/>
                </a:lnTo>
                <a:lnTo>
                  <a:pt x="929640" y="2935224"/>
                </a:lnTo>
                <a:lnTo>
                  <a:pt x="921258" y="2934462"/>
                </a:lnTo>
                <a:lnTo>
                  <a:pt x="914400" y="2939796"/>
                </a:lnTo>
                <a:lnTo>
                  <a:pt x="912876" y="2955798"/>
                </a:lnTo>
                <a:lnTo>
                  <a:pt x="918972" y="2962656"/>
                </a:lnTo>
                <a:lnTo>
                  <a:pt x="934212" y="2964180"/>
                </a:lnTo>
                <a:lnTo>
                  <a:pt x="941832" y="2958084"/>
                </a:lnTo>
                <a:lnTo>
                  <a:pt x="943356" y="2942844"/>
                </a:lnTo>
                <a:close/>
              </a:path>
              <a:path w="3486150" h="2984500">
                <a:moveTo>
                  <a:pt x="999744" y="2947416"/>
                </a:moveTo>
                <a:lnTo>
                  <a:pt x="993648" y="2940558"/>
                </a:lnTo>
                <a:lnTo>
                  <a:pt x="986028" y="2939796"/>
                </a:lnTo>
                <a:lnTo>
                  <a:pt x="978408" y="2939796"/>
                </a:lnTo>
                <a:lnTo>
                  <a:pt x="971550" y="2945130"/>
                </a:lnTo>
                <a:lnTo>
                  <a:pt x="970026" y="2961132"/>
                </a:lnTo>
                <a:lnTo>
                  <a:pt x="976122" y="2967990"/>
                </a:lnTo>
                <a:lnTo>
                  <a:pt x="991362" y="2969514"/>
                </a:lnTo>
                <a:lnTo>
                  <a:pt x="998982" y="2963418"/>
                </a:lnTo>
                <a:lnTo>
                  <a:pt x="998982" y="2955798"/>
                </a:lnTo>
                <a:lnTo>
                  <a:pt x="999744" y="2947416"/>
                </a:lnTo>
                <a:close/>
              </a:path>
              <a:path w="3486150" h="2984500">
                <a:moveTo>
                  <a:pt x="1056894" y="2951988"/>
                </a:moveTo>
                <a:lnTo>
                  <a:pt x="1050798" y="2945130"/>
                </a:lnTo>
                <a:lnTo>
                  <a:pt x="1043178" y="2944368"/>
                </a:lnTo>
                <a:lnTo>
                  <a:pt x="1034796" y="2943606"/>
                </a:lnTo>
                <a:lnTo>
                  <a:pt x="1027938" y="2949702"/>
                </a:lnTo>
                <a:lnTo>
                  <a:pt x="1027938" y="2958084"/>
                </a:lnTo>
                <a:lnTo>
                  <a:pt x="1027176" y="2965704"/>
                </a:lnTo>
                <a:lnTo>
                  <a:pt x="1033272" y="2972562"/>
                </a:lnTo>
                <a:lnTo>
                  <a:pt x="1040892" y="2973324"/>
                </a:lnTo>
                <a:lnTo>
                  <a:pt x="1048512" y="2973324"/>
                </a:lnTo>
                <a:lnTo>
                  <a:pt x="1055370" y="2967990"/>
                </a:lnTo>
                <a:lnTo>
                  <a:pt x="1056894" y="2951988"/>
                </a:lnTo>
                <a:close/>
              </a:path>
              <a:path w="3486150" h="2984500">
                <a:moveTo>
                  <a:pt x="1114044" y="2955036"/>
                </a:moveTo>
                <a:lnTo>
                  <a:pt x="1107948" y="2948940"/>
                </a:lnTo>
                <a:lnTo>
                  <a:pt x="1099566" y="2948178"/>
                </a:lnTo>
                <a:lnTo>
                  <a:pt x="1091946" y="2947416"/>
                </a:lnTo>
                <a:lnTo>
                  <a:pt x="1085088" y="2953512"/>
                </a:lnTo>
                <a:lnTo>
                  <a:pt x="1085088" y="2961894"/>
                </a:lnTo>
                <a:lnTo>
                  <a:pt x="1084326" y="2969514"/>
                </a:lnTo>
                <a:lnTo>
                  <a:pt x="1090422" y="2976372"/>
                </a:lnTo>
                <a:lnTo>
                  <a:pt x="1098042" y="2976372"/>
                </a:lnTo>
                <a:lnTo>
                  <a:pt x="1106424" y="2977134"/>
                </a:lnTo>
                <a:lnTo>
                  <a:pt x="1113282" y="2971038"/>
                </a:lnTo>
                <a:lnTo>
                  <a:pt x="1113282" y="2963418"/>
                </a:lnTo>
                <a:lnTo>
                  <a:pt x="1114044" y="2955036"/>
                </a:lnTo>
                <a:close/>
              </a:path>
              <a:path w="3486150" h="2984500">
                <a:moveTo>
                  <a:pt x="1170432" y="2974086"/>
                </a:moveTo>
                <a:lnTo>
                  <a:pt x="1170432" y="2958084"/>
                </a:lnTo>
                <a:lnTo>
                  <a:pt x="1164336" y="2951226"/>
                </a:lnTo>
                <a:lnTo>
                  <a:pt x="1156716" y="2951226"/>
                </a:lnTo>
                <a:lnTo>
                  <a:pt x="1149096" y="2950464"/>
                </a:lnTo>
                <a:lnTo>
                  <a:pt x="1142238" y="2956560"/>
                </a:lnTo>
                <a:lnTo>
                  <a:pt x="1141476" y="2964942"/>
                </a:lnTo>
                <a:lnTo>
                  <a:pt x="1141476" y="2972562"/>
                </a:lnTo>
                <a:lnTo>
                  <a:pt x="1147572" y="2979420"/>
                </a:lnTo>
                <a:lnTo>
                  <a:pt x="1155192" y="2979420"/>
                </a:lnTo>
                <a:lnTo>
                  <a:pt x="1163574" y="2980182"/>
                </a:lnTo>
                <a:lnTo>
                  <a:pt x="1170432" y="2974086"/>
                </a:lnTo>
                <a:close/>
              </a:path>
              <a:path w="3486150" h="2984500">
                <a:moveTo>
                  <a:pt x="1227582" y="2975610"/>
                </a:moveTo>
                <a:lnTo>
                  <a:pt x="1227582" y="2960370"/>
                </a:lnTo>
                <a:lnTo>
                  <a:pt x="1221486" y="2953512"/>
                </a:lnTo>
                <a:lnTo>
                  <a:pt x="1205484" y="2953512"/>
                </a:lnTo>
                <a:lnTo>
                  <a:pt x="1199388" y="2959608"/>
                </a:lnTo>
                <a:lnTo>
                  <a:pt x="1198626" y="2967228"/>
                </a:lnTo>
                <a:lnTo>
                  <a:pt x="1198626" y="2974848"/>
                </a:lnTo>
                <a:lnTo>
                  <a:pt x="1204722" y="2981706"/>
                </a:lnTo>
                <a:lnTo>
                  <a:pt x="1213866" y="2981782"/>
                </a:lnTo>
                <a:lnTo>
                  <a:pt x="1220724" y="2982468"/>
                </a:lnTo>
                <a:lnTo>
                  <a:pt x="1227582" y="2975610"/>
                </a:lnTo>
                <a:close/>
              </a:path>
              <a:path w="3486150" h="2984500">
                <a:moveTo>
                  <a:pt x="1284732" y="2977134"/>
                </a:moveTo>
                <a:lnTo>
                  <a:pt x="1284732" y="2961132"/>
                </a:lnTo>
                <a:lnTo>
                  <a:pt x="1278636" y="2955036"/>
                </a:lnTo>
                <a:lnTo>
                  <a:pt x="1262634" y="2955036"/>
                </a:lnTo>
                <a:lnTo>
                  <a:pt x="1256538" y="2961132"/>
                </a:lnTo>
                <a:lnTo>
                  <a:pt x="1255776" y="2968752"/>
                </a:lnTo>
                <a:lnTo>
                  <a:pt x="1255776" y="2977134"/>
                </a:lnTo>
                <a:lnTo>
                  <a:pt x="1262634" y="2983230"/>
                </a:lnTo>
                <a:lnTo>
                  <a:pt x="1277874" y="2983230"/>
                </a:lnTo>
                <a:lnTo>
                  <a:pt x="1284732" y="2977134"/>
                </a:lnTo>
                <a:close/>
              </a:path>
              <a:path w="3486150" h="2984500">
                <a:moveTo>
                  <a:pt x="1341882" y="2977896"/>
                </a:moveTo>
                <a:lnTo>
                  <a:pt x="1341882" y="2961894"/>
                </a:lnTo>
                <a:lnTo>
                  <a:pt x="1335024" y="2955798"/>
                </a:lnTo>
                <a:lnTo>
                  <a:pt x="1319784" y="2955798"/>
                </a:lnTo>
                <a:lnTo>
                  <a:pt x="1312926" y="2961894"/>
                </a:lnTo>
                <a:lnTo>
                  <a:pt x="1313688" y="2970276"/>
                </a:lnTo>
                <a:lnTo>
                  <a:pt x="1313688" y="2977896"/>
                </a:lnTo>
                <a:lnTo>
                  <a:pt x="1319784" y="2983992"/>
                </a:lnTo>
                <a:lnTo>
                  <a:pt x="1335786" y="2983992"/>
                </a:lnTo>
                <a:lnTo>
                  <a:pt x="1341882" y="2977896"/>
                </a:lnTo>
                <a:close/>
              </a:path>
              <a:path w="3486150" h="2984500">
                <a:moveTo>
                  <a:pt x="1399032" y="2977134"/>
                </a:moveTo>
                <a:lnTo>
                  <a:pt x="1399032" y="2961132"/>
                </a:lnTo>
                <a:lnTo>
                  <a:pt x="1392174" y="2955036"/>
                </a:lnTo>
                <a:lnTo>
                  <a:pt x="1376934" y="2955036"/>
                </a:lnTo>
                <a:lnTo>
                  <a:pt x="1370076" y="2961894"/>
                </a:lnTo>
                <a:lnTo>
                  <a:pt x="1370838" y="2969514"/>
                </a:lnTo>
                <a:lnTo>
                  <a:pt x="1370838" y="2977896"/>
                </a:lnTo>
                <a:lnTo>
                  <a:pt x="1376934" y="2983992"/>
                </a:lnTo>
                <a:lnTo>
                  <a:pt x="1392936" y="2983992"/>
                </a:lnTo>
                <a:lnTo>
                  <a:pt x="1399032" y="2977134"/>
                </a:lnTo>
                <a:close/>
              </a:path>
              <a:path w="3486150" h="2984500">
                <a:moveTo>
                  <a:pt x="1456182" y="2975610"/>
                </a:moveTo>
                <a:lnTo>
                  <a:pt x="1456182" y="2959608"/>
                </a:lnTo>
                <a:lnTo>
                  <a:pt x="1449324" y="2953512"/>
                </a:lnTo>
                <a:lnTo>
                  <a:pt x="1441704" y="2954274"/>
                </a:lnTo>
                <a:lnTo>
                  <a:pt x="1433322" y="2954274"/>
                </a:lnTo>
                <a:lnTo>
                  <a:pt x="1427226" y="2961132"/>
                </a:lnTo>
                <a:lnTo>
                  <a:pt x="1427988" y="2968752"/>
                </a:lnTo>
                <a:lnTo>
                  <a:pt x="1427988" y="2976372"/>
                </a:lnTo>
                <a:lnTo>
                  <a:pt x="1434846" y="2982468"/>
                </a:lnTo>
                <a:lnTo>
                  <a:pt x="1450086" y="2982468"/>
                </a:lnTo>
                <a:lnTo>
                  <a:pt x="1456182" y="2975610"/>
                </a:lnTo>
                <a:close/>
              </a:path>
              <a:path w="3486150" h="2984500">
                <a:moveTo>
                  <a:pt x="1514094" y="2972562"/>
                </a:moveTo>
                <a:lnTo>
                  <a:pt x="1512570" y="2957322"/>
                </a:lnTo>
                <a:lnTo>
                  <a:pt x="1505712" y="2951226"/>
                </a:lnTo>
                <a:lnTo>
                  <a:pt x="1498092" y="2951226"/>
                </a:lnTo>
                <a:lnTo>
                  <a:pt x="1490472" y="2951988"/>
                </a:lnTo>
                <a:lnTo>
                  <a:pt x="1484376" y="2958846"/>
                </a:lnTo>
                <a:lnTo>
                  <a:pt x="1485138" y="2966466"/>
                </a:lnTo>
                <a:lnTo>
                  <a:pt x="1485138" y="2974848"/>
                </a:lnTo>
                <a:lnTo>
                  <a:pt x="1491996" y="2980944"/>
                </a:lnTo>
                <a:lnTo>
                  <a:pt x="1499616" y="2980182"/>
                </a:lnTo>
                <a:lnTo>
                  <a:pt x="1507998" y="2979420"/>
                </a:lnTo>
                <a:lnTo>
                  <a:pt x="1514094" y="2972562"/>
                </a:lnTo>
                <a:close/>
              </a:path>
              <a:path w="3486150" h="2984500">
                <a:moveTo>
                  <a:pt x="1571244" y="2968752"/>
                </a:moveTo>
                <a:lnTo>
                  <a:pt x="1569720" y="2953512"/>
                </a:lnTo>
                <a:lnTo>
                  <a:pt x="1562862" y="2947416"/>
                </a:lnTo>
                <a:lnTo>
                  <a:pt x="1555242" y="2948178"/>
                </a:lnTo>
                <a:lnTo>
                  <a:pt x="1546860" y="2948178"/>
                </a:lnTo>
                <a:lnTo>
                  <a:pt x="1541526" y="2955798"/>
                </a:lnTo>
                <a:lnTo>
                  <a:pt x="1541526" y="2963418"/>
                </a:lnTo>
                <a:lnTo>
                  <a:pt x="1542288" y="2971038"/>
                </a:lnTo>
                <a:lnTo>
                  <a:pt x="1549146" y="2977134"/>
                </a:lnTo>
                <a:lnTo>
                  <a:pt x="1557528" y="2976372"/>
                </a:lnTo>
                <a:lnTo>
                  <a:pt x="1565148" y="2975610"/>
                </a:lnTo>
                <a:lnTo>
                  <a:pt x="1571244" y="2968752"/>
                </a:lnTo>
                <a:close/>
              </a:path>
              <a:path w="3486150" h="2984500">
                <a:moveTo>
                  <a:pt x="1628394" y="2963418"/>
                </a:moveTo>
                <a:lnTo>
                  <a:pt x="1627632" y="2955798"/>
                </a:lnTo>
                <a:lnTo>
                  <a:pt x="1626108" y="2947416"/>
                </a:lnTo>
                <a:lnTo>
                  <a:pt x="1619250" y="2942082"/>
                </a:lnTo>
                <a:lnTo>
                  <a:pt x="1604010" y="2943606"/>
                </a:lnTo>
                <a:lnTo>
                  <a:pt x="1597914" y="2950464"/>
                </a:lnTo>
                <a:lnTo>
                  <a:pt x="1599438" y="2966466"/>
                </a:lnTo>
                <a:lnTo>
                  <a:pt x="1607058" y="2971800"/>
                </a:lnTo>
                <a:lnTo>
                  <a:pt x="1622298" y="2970276"/>
                </a:lnTo>
                <a:lnTo>
                  <a:pt x="1628394" y="2963418"/>
                </a:lnTo>
                <a:close/>
              </a:path>
              <a:path w="3486150" h="2984500">
                <a:moveTo>
                  <a:pt x="1684782" y="2955798"/>
                </a:moveTo>
                <a:lnTo>
                  <a:pt x="1684020" y="2948178"/>
                </a:lnTo>
                <a:lnTo>
                  <a:pt x="1682496" y="2939796"/>
                </a:lnTo>
                <a:lnTo>
                  <a:pt x="1675638" y="2934462"/>
                </a:lnTo>
                <a:lnTo>
                  <a:pt x="1668018" y="2935986"/>
                </a:lnTo>
                <a:lnTo>
                  <a:pt x="1659636" y="2936748"/>
                </a:lnTo>
                <a:lnTo>
                  <a:pt x="1654302" y="2944368"/>
                </a:lnTo>
                <a:lnTo>
                  <a:pt x="1655826" y="2951988"/>
                </a:lnTo>
                <a:lnTo>
                  <a:pt x="1656588" y="2959608"/>
                </a:lnTo>
                <a:lnTo>
                  <a:pt x="1664208" y="2964942"/>
                </a:lnTo>
                <a:lnTo>
                  <a:pt x="1671828" y="2964180"/>
                </a:lnTo>
                <a:lnTo>
                  <a:pt x="1679448" y="2962656"/>
                </a:lnTo>
                <a:lnTo>
                  <a:pt x="1684782" y="2955798"/>
                </a:lnTo>
                <a:close/>
              </a:path>
              <a:path w="3486150" h="2984500">
                <a:moveTo>
                  <a:pt x="1741932" y="2945130"/>
                </a:moveTo>
                <a:lnTo>
                  <a:pt x="1738884" y="2929890"/>
                </a:lnTo>
                <a:lnTo>
                  <a:pt x="1731264" y="2924556"/>
                </a:lnTo>
                <a:lnTo>
                  <a:pt x="1723644" y="2926080"/>
                </a:lnTo>
                <a:lnTo>
                  <a:pt x="1715262" y="2927604"/>
                </a:lnTo>
                <a:lnTo>
                  <a:pt x="1710690" y="2935224"/>
                </a:lnTo>
                <a:lnTo>
                  <a:pt x="1712214" y="2942844"/>
                </a:lnTo>
                <a:lnTo>
                  <a:pt x="1713738" y="2951226"/>
                </a:lnTo>
                <a:lnTo>
                  <a:pt x="1721358" y="2955798"/>
                </a:lnTo>
                <a:lnTo>
                  <a:pt x="1736598" y="2952750"/>
                </a:lnTo>
                <a:lnTo>
                  <a:pt x="1741932" y="2945130"/>
                </a:lnTo>
                <a:close/>
              </a:path>
              <a:path w="3486150" h="2984500">
                <a:moveTo>
                  <a:pt x="1797558" y="2930652"/>
                </a:moveTo>
                <a:lnTo>
                  <a:pt x="1792986" y="2915412"/>
                </a:lnTo>
                <a:lnTo>
                  <a:pt x="1785366" y="2910840"/>
                </a:lnTo>
                <a:lnTo>
                  <a:pt x="1770126" y="2915412"/>
                </a:lnTo>
                <a:lnTo>
                  <a:pt x="1765554" y="2923032"/>
                </a:lnTo>
                <a:lnTo>
                  <a:pt x="1770126" y="2938272"/>
                </a:lnTo>
                <a:lnTo>
                  <a:pt x="1778508" y="2942844"/>
                </a:lnTo>
                <a:lnTo>
                  <a:pt x="1785366" y="2940558"/>
                </a:lnTo>
                <a:lnTo>
                  <a:pt x="1786128" y="2940558"/>
                </a:lnTo>
                <a:lnTo>
                  <a:pt x="1792986" y="2938272"/>
                </a:lnTo>
                <a:lnTo>
                  <a:pt x="1797558" y="2930652"/>
                </a:lnTo>
                <a:close/>
              </a:path>
              <a:path w="3486150" h="2984500">
                <a:moveTo>
                  <a:pt x="1851660" y="2907792"/>
                </a:moveTo>
                <a:lnTo>
                  <a:pt x="1847850" y="2900934"/>
                </a:lnTo>
                <a:lnTo>
                  <a:pt x="1844802" y="2894076"/>
                </a:lnTo>
                <a:lnTo>
                  <a:pt x="1835658" y="2891028"/>
                </a:lnTo>
                <a:lnTo>
                  <a:pt x="1828800" y="2894076"/>
                </a:lnTo>
                <a:lnTo>
                  <a:pt x="1821942" y="2897886"/>
                </a:lnTo>
                <a:lnTo>
                  <a:pt x="1818894" y="2906268"/>
                </a:lnTo>
                <a:lnTo>
                  <a:pt x="1822704" y="2913888"/>
                </a:lnTo>
                <a:lnTo>
                  <a:pt x="1825752" y="2920746"/>
                </a:lnTo>
                <a:lnTo>
                  <a:pt x="1834896" y="2923794"/>
                </a:lnTo>
                <a:lnTo>
                  <a:pt x="1848612" y="2916174"/>
                </a:lnTo>
                <a:lnTo>
                  <a:pt x="1851660" y="2907792"/>
                </a:lnTo>
                <a:close/>
              </a:path>
              <a:path w="3486150" h="2984500">
                <a:moveTo>
                  <a:pt x="1900428" y="2876550"/>
                </a:moveTo>
                <a:lnTo>
                  <a:pt x="1896618" y="2869692"/>
                </a:lnTo>
                <a:lnTo>
                  <a:pt x="1892046" y="2863596"/>
                </a:lnTo>
                <a:lnTo>
                  <a:pt x="1882902" y="2862072"/>
                </a:lnTo>
                <a:lnTo>
                  <a:pt x="1876044" y="2866644"/>
                </a:lnTo>
                <a:lnTo>
                  <a:pt x="1869948" y="2871216"/>
                </a:lnTo>
                <a:lnTo>
                  <a:pt x="1868424" y="2879598"/>
                </a:lnTo>
                <a:lnTo>
                  <a:pt x="1872996" y="2886456"/>
                </a:lnTo>
                <a:lnTo>
                  <a:pt x="1877568" y="2892552"/>
                </a:lnTo>
                <a:lnTo>
                  <a:pt x="1885950" y="2894076"/>
                </a:lnTo>
                <a:lnTo>
                  <a:pt x="1892808" y="2890266"/>
                </a:lnTo>
                <a:lnTo>
                  <a:pt x="1898904" y="2885694"/>
                </a:lnTo>
                <a:lnTo>
                  <a:pt x="1900428" y="2876550"/>
                </a:lnTo>
                <a:close/>
              </a:path>
              <a:path w="3486150" h="2984500">
                <a:moveTo>
                  <a:pt x="1943100" y="2845308"/>
                </a:moveTo>
                <a:lnTo>
                  <a:pt x="1943100" y="2836164"/>
                </a:lnTo>
                <a:lnTo>
                  <a:pt x="1931670" y="2824734"/>
                </a:lnTo>
                <a:lnTo>
                  <a:pt x="1923288" y="2824734"/>
                </a:lnTo>
                <a:lnTo>
                  <a:pt x="1911858" y="2836164"/>
                </a:lnTo>
                <a:lnTo>
                  <a:pt x="1911858" y="2845308"/>
                </a:lnTo>
                <a:lnTo>
                  <a:pt x="1917192" y="2850642"/>
                </a:lnTo>
                <a:lnTo>
                  <a:pt x="1923288" y="2855976"/>
                </a:lnTo>
                <a:lnTo>
                  <a:pt x="1932432" y="2855976"/>
                </a:lnTo>
                <a:lnTo>
                  <a:pt x="1943100" y="2845308"/>
                </a:lnTo>
                <a:close/>
              </a:path>
              <a:path w="3486150" h="2984500">
                <a:moveTo>
                  <a:pt x="1979676" y="2798064"/>
                </a:moveTo>
                <a:lnTo>
                  <a:pt x="1978152" y="2789682"/>
                </a:lnTo>
                <a:lnTo>
                  <a:pt x="1972056" y="2785110"/>
                </a:lnTo>
                <a:lnTo>
                  <a:pt x="1965960" y="2779776"/>
                </a:lnTo>
                <a:lnTo>
                  <a:pt x="1956816" y="2781300"/>
                </a:lnTo>
                <a:lnTo>
                  <a:pt x="1952244" y="2788158"/>
                </a:lnTo>
                <a:lnTo>
                  <a:pt x="1947672" y="2794254"/>
                </a:lnTo>
                <a:lnTo>
                  <a:pt x="1949196" y="2803398"/>
                </a:lnTo>
                <a:lnTo>
                  <a:pt x="1961388" y="2812542"/>
                </a:lnTo>
                <a:lnTo>
                  <a:pt x="1970532" y="2811018"/>
                </a:lnTo>
                <a:lnTo>
                  <a:pt x="1975104" y="2804922"/>
                </a:lnTo>
                <a:lnTo>
                  <a:pt x="1979676" y="2798064"/>
                </a:lnTo>
                <a:close/>
              </a:path>
              <a:path w="3486150" h="2984500">
                <a:moveTo>
                  <a:pt x="2009394" y="2747010"/>
                </a:moveTo>
                <a:lnTo>
                  <a:pt x="2007108" y="2738628"/>
                </a:lnTo>
                <a:lnTo>
                  <a:pt x="1999488" y="2734818"/>
                </a:lnTo>
                <a:lnTo>
                  <a:pt x="1992630" y="2731008"/>
                </a:lnTo>
                <a:lnTo>
                  <a:pt x="1984248" y="2734056"/>
                </a:lnTo>
                <a:lnTo>
                  <a:pt x="1976628" y="2747772"/>
                </a:lnTo>
                <a:lnTo>
                  <a:pt x="1979676" y="2756154"/>
                </a:lnTo>
                <a:lnTo>
                  <a:pt x="1993392" y="2763774"/>
                </a:lnTo>
                <a:lnTo>
                  <a:pt x="2001774" y="2760726"/>
                </a:lnTo>
                <a:lnTo>
                  <a:pt x="2009394" y="2747010"/>
                </a:lnTo>
                <a:close/>
              </a:path>
              <a:path w="3486150" h="2984500">
                <a:moveTo>
                  <a:pt x="2033016" y="2693670"/>
                </a:moveTo>
                <a:lnTo>
                  <a:pt x="2029206" y="2685288"/>
                </a:lnTo>
                <a:lnTo>
                  <a:pt x="2022348" y="2682240"/>
                </a:lnTo>
                <a:lnTo>
                  <a:pt x="2014728" y="2679192"/>
                </a:lnTo>
                <a:lnTo>
                  <a:pt x="2006346" y="2683002"/>
                </a:lnTo>
                <a:lnTo>
                  <a:pt x="2003298" y="2689860"/>
                </a:lnTo>
                <a:lnTo>
                  <a:pt x="2000250" y="2697480"/>
                </a:lnTo>
                <a:lnTo>
                  <a:pt x="2004060" y="2705862"/>
                </a:lnTo>
                <a:lnTo>
                  <a:pt x="2011680" y="2708910"/>
                </a:lnTo>
                <a:lnTo>
                  <a:pt x="2018538" y="2711958"/>
                </a:lnTo>
                <a:lnTo>
                  <a:pt x="2026920" y="2708148"/>
                </a:lnTo>
                <a:lnTo>
                  <a:pt x="2029968" y="2700528"/>
                </a:lnTo>
                <a:lnTo>
                  <a:pt x="2033016" y="2693670"/>
                </a:lnTo>
                <a:close/>
              </a:path>
              <a:path w="3486150" h="2984500">
                <a:moveTo>
                  <a:pt x="2052066" y="2638044"/>
                </a:moveTo>
                <a:lnTo>
                  <a:pt x="2047494" y="2630424"/>
                </a:lnTo>
                <a:lnTo>
                  <a:pt x="2039874" y="2628138"/>
                </a:lnTo>
                <a:lnTo>
                  <a:pt x="2033016" y="2625852"/>
                </a:lnTo>
                <a:lnTo>
                  <a:pt x="2024634" y="2629662"/>
                </a:lnTo>
                <a:lnTo>
                  <a:pt x="2020062" y="2644902"/>
                </a:lnTo>
                <a:lnTo>
                  <a:pt x="2023872" y="2652522"/>
                </a:lnTo>
                <a:lnTo>
                  <a:pt x="2031492" y="2654808"/>
                </a:lnTo>
                <a:lnTo>
                  <a:pt x="2039112" y="2657856"/>
                </a:lnTo>
                <a:lnTo>
                  <a:pt x="2047494" y="2653284"/>
                </a:lnTo>
                <a:lnTo>
                  <a:pt x="2052066" y="2638044"/>
                </a:lnTo>
                <a:close/>
              </a:path>
              <a:path w="3486150" h="2984500">
                <a:moveTo>
                  <a:pt x="2067306" y="2582418"/>
                </a:moveTo>
                <a:lnTo>
                  <a:pt x="2062734" y="2574798"/>
                </a:lnTo>
                <a:lnTo>
                  <a:pt x="2055114" y="2572512"/>
                </a:lnTo>
                <a:lnTo>
                  <a:pt x="2047494" y="2570988"/>
                </a:lnTo>
                <a:lnTo>
                  <a:pt x="2039874" y="2575560"/>
                </a:lnTo>
                <a:lnTo>
                  <a:pt x="2037588" y="2583180"/>
                </a:lnTo>
                <a:lnTo>
                  <a:pt x="2036064" y="2590800"/>
                </a:lnTo>
                <a:lnTo>
                  <a:pt x="2040636" y="2598420"/>
                </a:lnTo>
                <a:lnTo>
                  <a:pt x="2048256" y="2600706"/>
                </a:lnTo>
                <a:lnTo>
                  <a:pt x="2055876" y="2602230"/>
                </a:lnTo>
                <a:lnTo>
                  <a:pt x="2063496" y="2597658"/>
                </a:lnTo>
                <a:lnTo>
                  <a:pt x="2065782" y="2590038"/>
                </a:lnTo>
                <a:lnTo>
                  <a:pt x="2067306" y="2582418"/>
                </a:lnTo>
                <a:close/>
              </a:path>
              <a:path w="3486150" h="2984500">
                <a:moveTo>
                  <a:pt x="2080260" y="2526030"/>
                </a:moveTo>
                <a:lnTo>
                  <a:pt x="2075688" y="2518410"/>
                </a:lnTo>
                <a:lnTo>
                  <a:pt x="2060448" y="2515362"/>
                </a:lnTo>
                <a:lnTo>
                  <a:pt x="2052828" y="2519934"/>
                </a:lnTo>
                <a:lnTo>
                  <a:pt x="2051304" y="2528316"/>
                </a:lnTo>
                <a:lnTo>
                  <a:pt x="2049018" y="2535936"/>
                </a:lnTo>
                <a:lnTo>
                  <a:pt x="2054352" y="2543556"/>
                </a:lnTo>
                <a:lnTo>
                  <a:pt x="2069592" y="2546604"/>
                </a:lnTo>
                <a:lnTo>
                  <a:pt x="2077212" y="2542032"/>
                </a:lnTo>
                <a:lnTo>
                  <a:pt x="2078736" y="2533650"/>
                </a:lnTo>
                <a:lnTo>
                  <a:pt x="2080260" y="2526030"/>
                </a:lnTo>
                <a:close/>
              </a:path>
              <a:path w="3486150" h="2984500">
                <a:moveTo>
                  <a:pt x="2092452" y="2470404"/>
                </a:moveTo>
                <a:lnTo>
                  <a:pt x="2087118" y="2462784"/>
                </a:lnTo>
                <a:lnTo>
                  <a:pt x="2071878" y="2459736"/>
                </a:lnTo>
                <a:lnTo>
                  <a:pt x="2064258" y="2464308"/>
                </a:lnTo>
                <a:lnTo>
                  <a:pt x="2061210" y="2479548"/>
                </a:lnTo>
                <a:lnTo>
                  <a:pt x="2065782" y="2487168"/>
                </a:lnTo>
                <a:lnTo>
                  <a:pt x="2073402" y="2488692"/>
                </a:lnTo>
                <a:lnTo>
                  <a:pt x="2081784" y="2490216"/>
                </a:lnTo>
                <a:lnTo>
                  <a:pt x="2089404" y="2485644"/>
                </a:lnTo>
                <a:lnTo>
                  <a:pt x="2092452" y="2470404"/>
                </a:lnTo>
                <a:close/>
              </a:path>
              <a:path w="3486150" h="2984500">
                <a:moveTo>
                  <a:pt x="2103120" y="2414016"/>
                </a:moveTo>
                <a:lnTo>
                  <a:pt x="2097786" y="2406396"/>
                </a:lnTo>
                <a:lnTo>
                  <a:pt x="2082546" y="2403348"/>
                </a:lnTo>
                <a:lnTo>
                  <a:pt x="2074926" y="2408682"/>
                </a:lnTo>
                <a:lnTo>
                  <a:pt x="2071878" y="2423922"/>
                </a:lnTo>
                <a:lnTo>
                  <a:pt x="2077212" y="2431542"/>
                </a:lnTo>
                <a:lnTo>
                  <a:pt x="2092452" y="2434590"/>
                </a:lnTo>
                <a:lnTo>
                  <a:pt x="2100072" y="2429256"/>
                </a:lnTo>
                <a:lnTo>
                  <a:pt x="2103120" y="2414016"/>
                </a:lnTo>
                <a:close/>
              </a:path>
              <a:path w="3486150" h="2984500">
                <a:moveTo>
                  <a:pt x="2114550" y="2357628"/>
                </a:moveTo>
                <a:lnTo>
                  <a:pt x="2109216" y="2350008"/>
                </a:lnTo>
                <a:lnTo>
                  <a:pt x="2093976" y="2346960"/>
                </a:lnTo>
                <a:lnTo>
                  <a:pt x="2086356" y="2352294"/>
                </a:lnTo>
                <a:lnTo>
                  <a:pt x="2083308" y="2367534"/>
                </a:lnTo>
                <a:lnTo>
                  <a:pt x="2087880" y="2375154"/>
                </a:lnTo>
                <a:lnTo>
                  <a:pt x="2095500" y="2376678"/>
                </a:lnTo>
                <a:lnTo>
                  <a:pt x="2103882" y="2378202"/>
                </a:lnTo>
                <a:lnTo>
                  <a:pt x="2110740" y="2373630"/>
                </a:lnTo>
                <a:lnTo>
                  <a:pt x="2113026" y="2366010"/>
                </a:lnTo>
                <a:lnTo>
                  <a:pt x="2113026" y="2365248"/>
                </a:lnTo>
                <a:lnTo>
                  <a:pt x="2114550" y="2357628"/>
                </a:lnTo>
                <a:close/>
              </a:path>
              <a:path w="3486150" h="2984500">
                <a:moveTo>
                  <a:pt x="2126742" y="2302764"/>
                </a:moveTo>
                <a:lnTo>
                  <a:pt x="2122170" y="2295144"/>
                </a:lnTo>
                <a:lnTo>
                  <a:pt x="2114550" y="2292858"/>
                </a:lnTo>
                <a:lnTo>
                  <a:pt x="2106930" y="2291334"/>
                </a:lnTo>
                <a:lnTo>
                  <a:pt x="2099310" y="2295906"/>
                </a:lnTo>
                <a:lnTo>
                  <a:pt x="2097024" y="2303526"/>
                </a:lnTo>
                <a:lnTo>
                  <a:pt x="2095500" y="2311146"/>
                </a:lnTo>
                <a:lnTo>
                  <a:pt x="2100072" y="2318766"/>
                </a:lnTo>
                <a:lnTo>
                  <a:pt x="2107692" y="2321052"/>
                </a:lnTo>
                <a:lnTo>
                  <a:pt x="2115312" y="2322576"/>
                </a:lnTo>
                <a:lnTo>
                  <a:pt x="2122932" y="2318004"/>
                </a:lnTo>
                <a:lnTo>
                  <a:pt x="2125218" y="2310384"/>
                </a:lnTo>
                <a:lnTo>
                  <a:pt x="2126742" y="2302764"/>
                </a:lnTo>
                <a:close/>
              </a:path>
              <a:path w="3486150" h="2984500">
                <a:moveTo>
                  <a:pt x="2142744" y="2248662"/>
                </a:moveTo>
                <a:lnTo>
                  <a:pt x="2138934" y="2241042"/>
                </a:lnTo>
                <a:lnTo>
                  <a:pt x="2131314" y="2238756"/>
                </a:lnTo>
                <a:lnTo>
                  <a:pt x="2123694" y="2235708"/>
                </a:lnTo>
                <a:lnTo>
                  <a:pt x="2115312" y="2240280"/>
                </a:lnTo>
                <a:lnTo>
                  <a:pt x="2113026" y="2247138"/>
                </a:lnTo>
                <a:lnTo>
                  <a:pt x="2110740" y="2254758"/>
                </a:lnTo>
                <a:lnTo>
                  <a:pt x="2114550" y="2263140"/>
                </a:lnTo>
                <a:lnTo>
                  <a:pt x="2129790" y="2267712"/>
                </a:lnTo>
                <a:lnTo>
                  <a:pt x="2137410" y="2263902"/>
                </a:lnTo>
                <a:lnTo>
                  <a:pt x="2140458" y="2256282"/>
                </a:lnTo>
                <a:lnTo>
                  <a:pt x="2142744" y="2248662"/>
                </a:lnTo>
                <a:close/>
              </a:path>
              <a:path w="3486150" h="2984500">
                <a:moveTo>
                  <a:pt x="2164842" y="2198370"/>
                </a:moveTo>
                <a:lnTo>
                  <a:pt x="2161794" y="2189988"/>
                </a:lnTo>
                <a:lnTo>
                  <a:pt x="2154936" y="2186178"/>
                </a:lnTo>
                <a:lnTo>
                  <a:pt x="2148078" y="2183130"/>
                </a:lnTo>
                <a:lnTo>
                  <a:pt x="2138934" y="2185416"/>
                </a:lnTo>
                <a:lnTo>
                  <a:pt x="2135886" y="2192274"/>
                </a:lnTo>
                <a:lnTo>
                  <a:pt x="2132076" y="2199894"/>
                </a:lnTo>
                <a:lnTo>
                  <a:pt x="2135124" y="2208276"/>
                </a:lnTo>
                <a:lnTo>
                  <a:pt x="2141982" y="2212086"/>
                </a:lnTo>
                <a:lnTo>
                  <a:pt x="2148840" y="2215134"/>
                </a:lnTo>
                <a:lnTo>
                  <a:pt x="2157222" y="2212848"/>
                </a:lnTo>
                <a:lnTo>
                  <a:pt x="2161032" y="2205228"/>
                </a:lnTo>
                <a:lnTo>
                  <a:pt x="2164842" y="2198370"/>
                </a:lnTo>
                <a:close/>
              </a:path>
              <a:path w="3486150" h="2984500">
                <a:moveTo>
                  <a:pt x="2196846" y="2155698"/>
                </a:moveTo>
                <a:lnTo>
                  <a:pt x="2196084" y="2146554"/>
                </a:lnTo>
                <a:lnTo>
                  <a:pt x="2183892" y="2135886"/>
                </a:lnTo>
                <a:lnTo>
                  <a:pt x="2175510" y="2136648"/>
                </a:lnTo>
                <a:lnTo>
                  <a:pt x="2164842" y="2148840"/>
                </a:lnTo>
                <a:lnTo>
                  <a:pt x="2165604" y="2157984"/>
                </a:lnTo>
                <a:lnTo>
                  <a:pt x="2170938" y="2163318"/>
                </a:lnTo>
                <a:lnTo>
                  <a:pt x="2177034" y="2167890"/>
                </a:lnTo>
                <a:lnTo>
                  <a:pt x="2186178" y="2167890"/>
                </a:lnTo>
                <a:lnTo>
                  <a:pt x="2196846" y="2155698"/>
                </a:lnTo>
                <a:close/>
              </a:path>
              <a:path w="3486150" h="2984500">
                <a:moveTo>
                  <a:pt x="2236470" y="2107692"/>
                </a:moveTo>
                <a:lnTo>
                  <a:pt x="2231136" y="2101596"/>
                </a:lnTo>
                <a:lnTo>
                  <a:pt x="2225802" y="2096262"/>
                </a:lnTo>
                <a:lnTo>
                  <a:pt x="2217420" y="2095500"/>
                </a:lnTo>
                <a:lnTo>
                  <a:pt x="2205228" y="2106168"/>
                </a:lnTo>
                <a:lnTo>
                  <a:pt x="2204466" y="2114550"/>
                </a:lnTo>
                <a:lnTo>
                  <a:pt x="2215134" y="2126742"/>
                </a:lnTo>
                <a:lnTo>
                  <a:pt x="2224278" y="2127504"/>
                </a:lnTo>
                <a:lnTo>
                  <a:pt x="2230374" y="2122170"/>
                </a:lnTo>
                <a:lnTo>
                  <a:pt x="2235708" y="2116836"/>
                </a:lnTo>
                <a:lnTo>
                  <a:pt x="2236470" y="2107692"/>
                </a:lnTo>
                <a:close/>
              </a:path>
              <a:path w="3486150" h="2984500">
                <a:moveTo>
                  <a:pt x="2282190" y="2075688"/>
                </a:moveTo>
                <a:lnTo>
                  <a:pt x="2277618" y="2068830"/>
                </a:lnTo>
                <a:lnTo>
                  <a:pt x="2273808" y="2061972"/>
                </a:lnTo>
                <a:lnTo>
                  <a:pt x="2264664" y="2060448"/>
                </a:lnTo>
                <a:lnTo>
                  <a:pt x="2258568" y="2064258"/>
                </a:lnTo>
                <a:lnTo>
                  <a:pt x="2251710" y="2068830"/>
                </a:lnTo>
                <a:lnTo>
                  <a:pt x="2249424" y="2077212"/>
                </a:lnTo>
                <a:lnTo>
                  <a:pt x="2253996" y="2084070"/>
                </a:lnTo>
                <a:lnTo>
                  <a:pt x="2257806" y="2090928"/>
                </a:lnTo>
                <a:lnTo>
                  <a:pt x="2266950" y="2092452"/>
                </a:lnTo>
                <a:lnTo>
                  <a:pt x="2273046" y="2088642"/>
                </a:lnTo>
                <a:lnTo>
                  <a:pt x="2279904" y="2084070"/>
                </a:lnTo>
                <a:lnTo>
                  <a:pt x="2282190" y="2075688"/>
                </a:lnTo>
                <a:close/>
              </a:path>
              <a:path w="3486150" h="2984500">
                <a:moveTo>
                  <a:pt x="2332482" y="2052066"/>
                </a:moveTo>
                <a:lnTo>
                  <a:pt x="2330196" y="2045208"/>
                </a:lnTo>
                <a:lnTo>
                  <a:pt x="2327148" y="2037588"/>
                </a:lnTo>
                <a:lnTo>
                  <a:pt x="2318766" y="2034540"/>
                </a:lnTo>
                <a:lnTo>
                  <a:pt x="2311146" y="2036826"/>
                </a:lnTo>
                <a:lnTo>
                  <a:pt x="2304288" y="2039874"/>
                </a:lnTo>
                <a:lnTo>
                  <a:pt x="2300478" y="2048256"/>
                </a:lnTo>
                <a:lnTo>
                  <a:pt x="2303526" y="2055876"/>
                </a:lnTo>
                <a:lnTo>
                  <a:pt x="2306574" y="2062734"/>
                </a:lnTo>
                <a:lnTo>
                  <a:pt x="2314956" y="2066544"/>
                </a:lnTo>
                <a:lnTo>
                  <a:pt x="2321814" y="2063496"/>
                </a:lnTo>
                <a:lnTo>
                  <a:pt x="2329434" y="2060448"/>
                </a:lnTo>
                <a:lnTo>
                  <a:pt x="2332482" y="2052066"/>
                </a:lnTo>
                <a:close/>
              </a:path>
              <a:path w="3486150" h="2984500">
                <a:moveTo>
                  <a:pt x="2387346" y="2039112"/>
                </a:moveTo>
                <a:lnTo>
                  <a:pt x="2385060" y="2031492"/>
                </a:lnTo>
                <a:lnTo>
                  <a:pt x="2383536" y="2023110"/>
                </a:lnTo>
                <a:lnTo>
                  <a:pt x="2375916" y="2018538"/>
                </a:lnTo>
                <a:lnTo>
                  <a:pt x="2360676" y="2021586"/>
                </a:lnTo>
                <a:lnTo>
                  <a:pt x="2356104" y="2029206"/>
                </a:lnTo>
                <a:lnTo>
                  <a:pt x="2357628" y="2036826"/>
                </a:lnTo>
                <a:lnTo>
                  <a:pt x="2359152" y="2045208"/>
                </a:lnTo>
                <a:lnTo>
                  <a:pt x="2366772" y="2049780"/>
                </a:lnTo>
                <a:lnTo>
                  <a:pt x="2382012" y="2046732"/>
                </a:lnTo>
                <a:lnTo>
                  <a:pt x="2387346" y="2039112"/>
                </a:lnTo>
                <a:close/>
              </a:path>
              <a:path w="3486150" h="2984500">
                <a:moveTo>
                  <a:pt x="2442972" y="2031492"/>
                </a:moveTo>
                <a:lnTo>
                  <a:pt x="2441448" y="2015490"/>
                </a:lnTo>
                <a:lnTo>
                  <a:pt x="2433828" y="2010156"/>
                </a:lnTo>
                <a:lnTo>
                  <a:pt x="2418588" y="2011680"/>
                </a:lnTo>
                <a:lnTo>
                  <a:pt x="2412492" y="2019300"/>
                </a:lnTo>
                <a:lnTo>
                  <a:pt x="2413254" y="2026920"/>
                </a:lnTo>
                <a:lnTo>
                  <a:pt x="2414778" y="2034540"/>
                </a:lnTo>
                <a:lnTo>
                  <a:pt x="2421636" y="2040636"/>
                </a:lnTo>
                <a:lnTo>
                  <a:pt x="2429256" y="2039112"/>
                </a:lnTo>
                <a:lnTo>
                  <a:pt x="2437638" y="2038350"/>
                </a:lnTo>
                <a:lnTo>
                  <a:pt x="2442972" y="2031492"/>
                </a:lnTo>
                <a:close/>
              </a:path>
              <a:path w="3486150" h="2984500">
                <a:moveTo>
                  <a:pt x="2500122" y="2025396"/>
                </a:moveTo>
                <a:lnTo>
                  <a:pt x="2498598" y="2017776"/>
                </a:lnTo>
                <a:lnTo>
                  <a:pt x="2497836" y="2009394"/>
                </a:lnTo>
                <a:lnTo>
                  <a:pt x="2490978" y="2004060"/>
                </a:lnTo>
                <a:lnTo>
                  <a:pt x="2483358" y="2004822"/>
                </a:lnTo>
                <a:lnTo>
                  <a:pt x="2474976" y="2005584"/>
                </a:lnTo>
                <a:lnTo>
                  <a:pt x="2469642" y="2012442"/>
                </a:lnTo>
                <a:lnTo>
                  <a:pt x="2471166" y="2028444"/>
                </a:lnTo>
                <a:lnTo>
                  <a:pt x="2478024" y="2033778"/>
                </a:lnTo>
                <a:lnTo>
                  <a:pt x="2486406" y="2033016"/>
                </a:lnTo>
                <a:lnTo>
                  <a:pt x="2494026" y="2032254"/>
                </a:lnTo>
                <a:lnTo>
                  <a:pt x="2500122" y="2025396"/>
                </a:lnTo>
                <a:close/>
              </a:path>
              <a:path w="3486150" h="2984500">
                <a:moveTo>
                  <a:pt x="2556510" y="2017014"/>
                </a:moveTo>
                <a:lnTo>
                  <a:pt x="2555748" y="2009394"/>
                </a:lnTo>
                <a:lnTo>
                  <a:pt x="2554224" y="2001774"/>
                </a:lnTo>
                <a:lnTo>
                  <a:pt x="2546604" y="1996440"/>
                </a:lnTo>
                <a:lnTo>
                  <a:pt x="2538984" y="1997964"/>
                </a:lnTo>
                <a:lnTo>
                  <a:pt x="2531364" y="1998726"/>
                </a:lnTo>
                <a:lnTo>
                  <a:pt x="2526030" y="2006346"/>
                </a:lnTo>
                <a:lnTo>
                  <a:pt x="2527554" y="2013966"/>
                </a:lnTo>
                <a:lnTo>
                  <a:pt x="2528316" y="2021586"/>
                </a:lnTo>
                <a:lnTo>
                  <a:pt x="2535936" y="2026920"/>
                </a:lnTo>
                <a:lnTo>
                  <a:pt x="2543556" y="2026158"/>
                </a:lnTo>
                <a:lnTo>
                  <a:pt x="2551176" y="2024634"/>
                </a:lnTo>
                <a:lnTo>
                  <a:pt x="2556510" y="2017014"/>
                </a:lnTo>
                <a:close/>
              </a:path>
              <a:path w="3486150" h="2984500">
                <a:moveTo>
                  <a:pt x="2612898" y="2013204"/>
                </a:moveTo>
                <a:lnTo>
                  <a:pt x="2612136" y="2005584"/>
                </a:lnTo>
                <a:lnTo>
                  <a:pt x="2612136" y="1997202"/>
                </a:lnTo>
                <a:lnTo>
                  <a:pt x="2606040" y="1991106"/>
                </a:lnTo>
                <a:lnTo>
                  <a:pt x="2590038" y="1991106"/>
                </a:lnTo>
                <a:lnTo>
                  <a:pt x="2583942" y="1997964"/>
                </a:lnTo>
                <a:lnTo>
                  <a:pt x="2583942" y="2013966"/>
                </a:lnTo>
                <a:lnTo>
                  <a:pt x="2590800" y="2020062"/>
                </a:lnTo>
                <a:lnTo>
                  <a:pt x="2598420" y="2020062"/>
                </a:lnTo>
                <a:lnTo>
                  <a:pt x="2606040" y="2019300"/>
                </a:lnTo>
                <a:lnTo>
                  <a:pt x="2612898" y="2013204"/>
                </a:lnTo>
                <a:close/>
              </a:path>
              <a:path w="3486150" h="2984500">
                <a:moveTo>
                  <a:pt x="2670048" y="1999488"/>
                </a:moveTo>
                <a:lnTo>
                  <a:pt x="2663952" y="1992630"/>
                </a:lnTo>
                <a:lnTo>
                  <a:pt x="2656332" y="1991868"/>
                </a:lnTo>
                <a:lnTo>
                  <a:pt x="2647950" y="1991868"/>
                </a:lnTo>
                <a:lnTo>
                  <a:pt x="2641854" y="1997964"/>
                </a:lnTo>
                <a:lnTo>
                  <a:pt x="2640330" y="2013204"/>
                </a:lnTo>
                <a:lnTo>
                  <a:pt x="2646426" y="2020062"/>
                </a:lnTo>
                <a:lnTo>
                  <a:pt x="2654808" y="2020824"/>
                </a:lnTo>
                <a:lnTo>
                  <a:pt x="2662428" y="2020824"/>
                </a:lnTo>
                <a:lnTo>
                  <a:pt x="2669286" y="2014728"/>
                </a:lnTo>
                <a:lnTo>
                  <a:pt x="2669286" y="2007108"/>
                </a:lnTo>
                <a:lnTo>
                  <a:pt x="2670048" y="1999488"/>
                </a:lnTo>
                <a:close/>
              </a:path>
              <a:path w="3486150" h="2984500">
                <a:moveTo>
                  <a:pt x="2727198" y="2004822"/>
                </a:moveTo>
                <a:lnTo>
                  <a:pt x="2721864" y="1997202"/>
                </a:lnTo>
                <a:lnTo>
                  <a:pt x="2713482" y="1996440"/>
                </a:lnTo>
                <a:lnTo>
                  <a:pt x="2705862" y="1996440"/>
                </a:lnTo>
                <a:lnTo>
                  <a:pt x="2699004" y="2001774"/>
                </a:lnTo>
                <a:lnTo>
                  <a:pt x="2697480" y="2017776"/>
                </a:lnTo>
                <a:lnTo>
                  <a:pt x="2702814" y="2024634"/>
                </a:lnTo>
                <a:lnTo>
                  <a:pt x="2711196" y="2025396"/>
                </a:lnTo>
                <a:lnTo>
                  <a:pt x="2718816" y="2026158"/>
                </a:lnTo>
                <a:lnTo>
                  <a:pt x="2725674" y="2020062"/>
                </a:lnTo>
                <a:lnTo>
                  <a:pt x="2727198" y="2004822"/>
                </a:lnTo>
                <a:close/>
              </a:path>
              <a:path w="3486150" h="2984500">
                <a:moveTo>
                  <a:pt x="2784348" y="2011680"/>
                </a:moveTo>
                <a:lnTo>
                  <a:pt x="2779014" y="2004060"/>
                </a:lnTo>
                <a:lnTo>
                  <a:pt x="2770632" y="2003298"/>
                </a:lnTo>
                <a:lnTo>
                  <a:pt x="2763012" y="2002536"/>
                </a:lnTo>
                <a:lnTo>
                  <a:pt x="2756154" y="2007870"/>
                </a:lnTo>
                <a:lnTo>
                  <a:pt x="2754630" y="2015490"/>
                </a:lnTo>
                <a:lnTo>
                  <a:pt x="2753868" y="2023872"/>
                </a:lnTo>
                <a:lnTo>
                  <a:pt x="2759202" y="2030730"/>
                </a:lnTo>
                <a:lnTo>
                  <a:pt x="2767584" y="2031492"/>
                </a:lnTo>
                <a:lnTo>
                  <a:pt x="2775204" y="2033016"/>
                </a:lnTo>
                <a:lnTo>
                  <a:pt x="2782062" y="2026920"/>
                </a:lnTo>
                <a:lnTo>
                  <a:pt x="2783586" y="2019300"/>
                </a:lnTo>
                <a:lnTo>
                  <a:pt x="2784348" y="2011680"/>
                </a:lnTo>
                <a:close/>
              </a:path>
              <a:path w="3486150" h="2984500">
                <a:moveTo>
                  <a:pt x="2840736" y="2017776"/>
                </a:moveTo>
                <a:lnTo>
                  <a:pt x="2835402" y="2010918"/>
                </a:lnTo>
                <a:lnTo>
                  <a:pt x="2827782" y="2010156"/>
                </a:lnTo>
                <a:lnTo>
                  <a:pt x="2819400" y="2009394"/>
                </a:lnTo>
                <a:lnTo>
                  <a:pt x="2812542" y="2014728"/>
                </a:lnTo>
                <a:lnTo>
                  <a:pt x="2811018" y="2030730"/>
                </a:lnTo>
                <a:lnTo>
                  <a:pt x="2816352" y="2037588"/>
                </a:lnTo>
                <a:lnTo>
                  <a:pt x="2823972" y="2038350"/>
                </a:lnTo>
                <a:lnTo>
                  <a:pt x="2832354" y="2039112"/>
                </a:lnTo>
                <a:lnTo>
                  <a:pt x="2839212" y="2033778"/>
                </a:lnTo>
                <a:lnTo>
                  <a:pt x="2840736" y="2017776"/>
                </a:lnTo>
                <a:close/>
              </a:path>
              <a:path w="3486150" h="2984500">
                <a:moveTo>
                  <a:pt x="2897886" y="2023110"/>
                </a:moveTo>
                <a:lnTo>
                  <a:pt x="2891790" y="2016252"/>
                </a:lnTo>
                <a:lnTo>
                  <a:pt x="2884170" y="2015490"/>
                </a:lnTo>
                <a:lnTo>
                  <a:pt x="2875788" y="2015490"/>
                </a:lnTo>
                <a:lnTo>
                  <a:pt x="2868930" y="2020824"/>
                </a:lnTo>
                <a:lnTo>
                  <a:pt x="2868168" y="2029206"/>
                </a:lnTo>
                <a:lnTo>
                  <a:pt x="2868168" y="2036826"/>
                </a:lnTo>
                <a:lnTo>
                  <a:pt x="2873502" y="2043684"/>
                </a:lnTo>
                <a:lnTo>
                  <a:pt x="2881884" y="2044446"/>
                </a:lnTo>
                <a:lnTo>
                  <a:pt x="2889504" y="2045208"/>
                </a:lnTo>
                <a:lnTo>
                  <a:pt x="2896362" y="2039112"/>
                </a:lnTo>
                <a:lnTo>
                  <a:pt x="2897886" y="2023110"/>
                </a:lnTo>
                <a:close/>
              </a:path>
              <a:path w="3486150" h="2984500">
                <a:moveTo>
                  <a:pt x="2954274" y="2041398"/>
                </a:moveTo>
                <a:lnTo>
                  <a:pt x="2954274" y="2025396"/>
                </a:lnTo>
                <a:lnTo>
                  <a:pt x="2948178" y="2019300"/>
                </a:lnTo>
                <a:lnTo>
                  <a:pt x="2939796" y="2018538"/>
                </a:lnTo>
                <a:lnTo>
                  <a:pt x="2932176" y="2018538"/>
                </a:lnTo>
                <a:lnTo>
                  <a:pt x="2926080" y="2024634"/>
                </a:lnTo>
                <a:lnTo>
                  <a:pt x="2925318" y="2033016"/>
                </a:lnTo>
                <a:lnTo>
                  <a:pt x="2925318" y="2040636"/>
                </a:lnTo>
                <a:lnTo>
                  <a:pt x="2931414" y="2047494"/>
                </a:lnTo>
                <a:lnTo>
                  <a:pt x="2947416" y="2047494"/>
                </a:lnTo>
                <a:lnTo>
                  <a:pt x="2954274" y="2041398"/>
                </a:lnTo>
                <a:close/>
              </a:path>
              <a:path w="3486150" h="2984500">
                <a:moveTo>
                  <a:pt x="3012186" y="2038350"/>
                </a:moveTo>
                <a:lnTo>
                  <a:pt x="3010662" y="2022348"/>
                </a:lnTo>
                <a:lnTo>
                  <a:pt x="3003804" y="2016252"/>
                </a:lnTo>
                <a:lnTo>
                  <a:pt x="2996184" y="2017014"/>
                </a:lnTo>
                <a:lnTo>
                  <a:pt x="2987802" y="2017776"/>
                </a:lnTo>
                <a:lnTo>
                  <a:pt x="2982468" y="2024634"/>
                </a:lnTo>
                <a:lnTo>
                  <a:pt x="2982468" y="2032254"/>
                </a:lnTo>
                <a:lnTo>
                  <a:pt x="2983230" y="2040636"/>
                </a:lnTo>
                <a:lnTo>
                  <a:pt x="2990088" y="2045970"/>
                </a:lnTo>
                <a:lnTo>
                  <a:pt x="2997708" y="2045970"/>
                </a:lnTo>
                <a:lnTo>
                  <a:pt x="3006090" y="2045208"/>
                </a:lnTo>
                <a:lnTo>
                  <a:pt x="3012186" y="2038350"/>
                </a:lnTo>
                <a:close/>
              </a:path>
              <a:path w="3486150" h="2984500">
                <a:moveTo>
                  <a:pt x="3069336" y="2025396"/>
                </a:moveTo>
                <a:lnTo>
                  <a:pt x="3064764" y="2010156"/>
                </a:lnTo>
                <a:lnTo>
                  <a:pt x="3057144" y="2005584"/>
                </a:lnTo>
                <a:lnTo>
                  <a:pt x="3041904" y="2010156"/>
                </a:lnTo>
                <a:lnTo>
                  <a:pt x="3037332" y="2017776"/>
                </a:lnTo>
                <a:lnTo>
                  <a:pt x="3039618" y="2025396"/>
                </a:lnTo>
                <a:lnTo>
                  <a:pt x="3041142" y="2033016"/>
                </a:lnTo>
                <a:lnTo>
                  <a:pt x="3049524" y="2037588"/>
                </a:lnTo>
                <a:lnTo>
                  <a:pt x="3064764" y="2033016"/>
                </a:lnTo>
                <a:lnTo>
                  <a:pt x="3069336" y="2025396"/>
                </a:lnTo>
                <a:close/>
              </a:path>
              <a:path w="3486150" h="2984500">
                <a:moveTo>
                  <a:pt x="3122676" y="2000250"/>
                </a:moveTo>
                <a:lnTo>
                  <a:pt x="3115056" y="1986534"/>
                </a:lnTo>
                <a:lnTo>
                  <a:pt x="3105912" y="1983486"/>
                </a:lnTo>
                <a:lnTo>
                  <a:pt x="3092196" y="1991106"/>
                </a:lnTo>
                <a:lnTo>
                  <a:pt x="3089910" y="1999488"/>
                </a:lnTo>
                <a:lnTo>
                  <a:pt x="3093720" y="2007108"/>
                </a:lnTo>
                <a:lnTo>
                  <a:pt x="3097530" y="2013966"/>
                </a:lnTo>
                <a:lnTo>
                  <a:pt x="3105912" y="2016252"/>
                </a:lnTo>
                <a:lnTo>
                  <a:pt x="3119628" y="2008632"/>
                </a:lnTo>
                <a:lnTo>
                  <a:pt x="3122676" y="2000250"/>
                </a:lnTo>
                <a:close/>
              </a:path>
              <a:path w="3486150" h="2984500">
                <a:moveTo>
                  <a:pt x="3169920" y="1966722"/>
                </a:moveTo>
                <a:lnTo>
                  <a:pt x="3160776" y="1954530"/>
                </a:lnTo>
                <a:lnTo>
                  <a:pt x="3151632" y="1953006"/>
                </a:lnTo>
                <a:lnTo>
                  <a:pt x="3145536" y="1957577"/>
                </a:lnTo>
                <a:lnTo>
                  <a:pt x="3139440" y="1962912"/>
                </a:lnTo>
                <a:lnTo>
                  <a:pt x="3137916" y="1971294"/>
                </a:lnTo>
                <a:lnTo>
                  <a:pt x="3142488" y="1978152"/>
                </a:lnTo>
                <a:lnTo>
                  <a:pt x="3147822" y="1984248"/>
                </a:lnTo>
                <a:lnTo>
                  <a:pt x="3156204" y="1985010"/>
                </a:lnTo>
                <a:lnTo>
                  <a:pt x="3163062" y="1980438"/>
                </a:lnTo>
                <a:lnTo>
                  <a:pt x="3169158" y="1975866"/>
                </a:lnTo>
                <a:lnTo>
                  <a:pt x="3169920" y="1966722"/>
                </a:lnTo>
                <a:close/>
              </a:path>
              <a:path w="3486150" h="2984500">
                <a:moveTo>
                  <a:pt x="3213354" y="1937004"/>
                </a:moveTo>
                <a:lnTo>
                  <a:pt x="3213354" y="1927860"/>
                </a:lnTo>
                <a:lnTo>
                  <a:pt x="3208020" y="1922526"/>
                </a:lnTo>
                <a:lnTo>
                  <a:pt x="3202686" y="1916430"/>
                </a:lnTo>
                <a:lnTo>
                  <a:pt x="3193542" y="1916430"/>
                </a:lnTo>
                <a:lnTo>
                  <a:pt x="3187446" y="1921764"/>
                </a:lnTo>
                <a:lnTo>
                  <a:pt x="3182112" y="1927860"/>
                </a:lnTo>
                <a:lnTo>
                  <a:pt x="3182112" y="1936242"/>
                </a:lnTo>
                <a:lnTo>
                  <a:pt x="3187446" y="1942338"/>
                </a:lnTo>
                <a:lnTo>
                  <a:pt x="3192780" y="1947672"/>
                </a:lnTo>
                <a:lnTo>
                  <a:pt x="3201924" y="1948434"/>
                </a:lnTo>
                <a:lnTo>
                  <a:pt x="3213354" y="1937004"/>
                </a:lnTo>
                <a:close/>
              </a:path>
              <a:path w="3486150" h="2984500">
                <a:moveTo>
                  <a:pt x="3252978" y="1894332"/>
                </a:moveTo>
                <a:lnTo>
                  <a:pt x="3252978" y="1885950"/>
                </a:lnTo>
                <a:lnTo>
                  <a:pt x="3240786" y="1875282"/>
                </a:lnTo>
                <a:lnTo>
                  <a:pt x="3231642" y="1875282"/>
                </a:lnTo>
                <a:lnTo>
                  <a:pt x="3226308" y="1881377"/>
                </a:lnTo>
                <a:lnTo>
                  <a:pt x="3221736" y="1887474"/>
                </a:lnTo>
                <a:lnTo>
                  <a:pt x="3221736" y="1896618"/>
                </a:lnTo>
                <a:lnTo>
                  <a:pt x="3233928" y="1907286"/>
                </a:lnTo>
                <a:lnTo>
                  <a:pt x="3243072" y="1906524"/>
                </a:lnTo>
                <a:lnTo>
                  <a:pt x="3247644" y="1900427"/>
                </a:lnTo>
                <a:lnTo>
                  <a:pt x="3252978" y="1894332"/>
                </a:lnTo>
                <a:close/>
              </a:path>
              <a:path w="3486150" h="2984500">
                <a:moveTo>
                  <a:pt x="3289554" y="1848612"/>
                </a:moveTo>
                <a:lnTo>
                  <a:pt x="3288029" y="1839468"/>
                </a:lnTo>
                <a:lnTo>
                  <a:pt x="3281934" y="1834896"/>
                </a:lnTo>
                <a:lnTo>
                  <a:pt x="3275076" y="1830324"/>
                </a:lnTo>
                <a:lnTo>
                  <a:pt x="3265932" y="1831848"/>
                </a:lnTo>
                <a:lnTo>
                  <a:pt x="3261360" y="1837944"/>
                </a:lnTo>
                <a:lnTo>
                  <a:pt x="3256788" y="1844802"/>
                </a:lnTo>
                <a:lnTo>
                  <a:pt x="3258312" y="1853946"/>
                </a:lnTo>
                <a:lnTo>
                  <a:pt x="3265170" y="1858518"/>
                </a:lnTo>
                <a:lnTo>
                  <a:pt x="3271266" y="1863089"/>
                </a:lnTo>
                <a:lnTo>
                  <a:pt x="3280410" y="1861566"/>
                </a:lnTo>
                <a:lnTo>
                  <a:pt x="3284982" y="1854708"/>
                </a:lnTo>
                <a:lnTo>
                  <a:pt x="3289554" y="1848612"/>
                </a:lnTo>
                <a:close/>
              </a:path>
              <a:path w="3486150" h="2984500">
                <a:moveTo>
                  <a:pt x="3322320" y="1800606"/>
                </a:moveTo>
                <a:lnTo>
                  <a:pt x="3320034" y="1792224"/>
                </a:lnTo>
                <a:lnTo>
                  <a:pt x="3313176" y="1787652"/>
                </a:lnTo>
                <a:lnTo>
                  <a:pt x="3307079" y="1783080"/>
                </a:lnTo>
                <a:lnTo>
                  <a:pt x="3297936" y="1785366"/>
                </a:lnTo>
                <a:lnTo>
                  <a:pt x="3294126" y="1791462"/>
                </a:lnTo>
                <a:lnTo>
                  <a:pt x="3294126" y="1792224"/>
                </a:lnTo>
                <a:lnTo>
                  <a:pt x="3289554" y="1798320"/>
                </a:lnTo>
                <a:lnTo>
                  <a:pt x="3291078" y="1807464"/>
                </a:lnTo>
                <a:lnTo>
                  <a:pt x="3297936" y="1811274"/>
                </a:lnTo>
                <a:lnTo>
                  <a:pt x="3304794" y="1815846"/>
                </a:lnTo>
                <a:lnTo>
                  <a:pt x="3313176" y="1814322"/>
                </a:lnTo>
                <a:lnTo>
                  <a:pt x="3322320" y="1800606"/>
                </a:lnTo>
                <a:close/>
              </a:path>
              <a:path w="3486150" h="2984500">
                <a:moveTo>
                  <a:pt x="3351276" y="1750314"/>
                </a:moveTo>
                <a:lnTo>
                  <a:pt x="3348990" y="1741932"/>
                </a:lnTo>
                <a:lnTo>
                  <a:pt x="3335274" y="1734312"/>
                </a:lnTo>
                <a:lnTo>
                  <a:pt x="3326129" y="1736598"/>
                </a:lnTo>
                <a:lnTo>
                  <a:pt x="3318510" y="1750314"/>
                </a:lnTo>
                <a:lnTo>
                  <a:pt x="3321558" y="1759458"/>
                </a:lnTo>
                <a:lnTo>
                  <a:pt x="3335274" y="1767077"/>
                </a:lnTo>
                <a:lnTo>
                  <a:pt x="3343655" y="1764030"/>
                </a:lnTo>
                <a:lnTo>
                  <a:pt x="3351276" y="1750314"/>
                </a:lnTo>
                <a:close/>
              </a:path>
              <a:path w="3486150" h="2984500">
                <a:moveTo>
                  <a:pt x="3377946" y="1699260"/>
                </a:moveTo>
                <a:lnTo>
                  <a:pt x="3374898" y="1690116"/>
                </a:lnTo>
                <a:lnTo>
                  <a:pt x="3368040" y="1687068"/>
                </a:lnTo>
                <a:lnTo>
                  <a:pt x="3360420" y="1683258"/>
                </a:lnTo>
                <a:lnTo>
                  <a:pt x="3352038" y="1686306"/>
                </a:lnTo>
                <a:lnTo>
                  <a:pt x="3348228" y="1693164"/>
                </a:lnTo>
                <a:lnTo>
                  <a:pt x="3345179" y="1700784"/>
                </a:lnTo>
                <a:lnTo>
                  <a:pt x="3348228" y="1709166"/>
                </a:lnTo>
                <a:lnTo>
                  <a:pt x="3355086" y="1712976"/>
                </a:lnTo>
                <a:lnTo>
                  <a:pt x="3361944" y="1716024"/>
                </a:lnTo>
                <a:lnTo>
                  <a:pt x="3371088" y="1712976"/>
                </a:lnTo>
                <a:lnTo>
                  <a:pt x="3374136" y="1706118"/>
                </a:lnTo>
                <a:lnTo>
                  <a:pt x="3377946" y="1699260"/>
                </a:lnTo>
                <a:close/>
              </a:path>
              <a:path w="3486150" h="2984500">
                <a:moveTo>
                  <a:pt x="3400044" y="1645158"/>
                </a:moveTo>
                <a:lnTo>
                  <a:pt x="3396996" y="1636776"/>
                </a:lnTo>
                <a:lnTo>
                  <a:pt x="3389376" y="1633727"/>
                </a:lnTo>
                <a:lnTo>
                  <a:pt x="3381755" y="1631442"/>
                </a:lnTo>
                <a:lnTo>
                  <a:pt x="3374136" y="1634489"/>
                </a:lnTo>
                <a:lnTo>
                  <a:pt x="3368040" y="1649730"/>
                </a:lnTo>
                <a:lnTo>
                  <a:pt x="3371850" y="1658112"/>
                </a:lnTo>
                <a:lnTo>
                  <a:pt x="3378708" y="1660398"/>
                </a:lnTo>
                <a:lnTo>
                  <a:pt x="3386328" y="1663446"/>
                </a:lnTo>
                <a:lnTo>
                  <a:pt x="3394710" y="1659636"/>
                </a:lnTo>
                <a:lnTo>
                  <a:pt x="3397758" y="1652777"/>
                </a:lnTo>
                <a:lnTo>
                  <a:pt x="3400044" y="1645158"/>
                </a:lnTo>
                <a:close/>
              </a:path>
              <a:path w="3486150" h="2984500">
                <a:moveTo>
                  <a:pt x="3421379" y="1592580"/>
                </a:moveTo>
                <a:lnTo>
                  <a:pt x="3418332" y="1584198"/>
                </a:lnTo>
                <a:lnTo>
                  <a:pt x="3410712" y="1581150"/>
                </a:lnTo>
                <a:lnTo>
                  <a:pt x="3403854" y="1578102"/>
                </a:lnTo>
                <a:lnTo>
                  <a:pt x="3395472" y="1581150"/>
                </a:lnTo>
                <a:lnTo>
                  <a:pt x="3392424" y="1588770"/>
                </a:lnTo>
                <a:lnTo>
                  <a:pt x="3389376" y="1595628"/>
                </a:lnTo>
                <a:lnTo>
                  <a:pt x="3392424" y="1604010"/>
                </a:lnTo>
                <a:lnTo>
                  <a:pt x="3399282" y="1607058"/>
                </a:lnTo>
                <a:lnTo>
                  <a:pt x="3406902" y="1610106"/>
                </a:lnTo>
                <a:lnTo>
                  <a:pt x="3415284" y="1607058"/>
                </a:lnTo>
                <a:lnTo>
                  <a:pt x="3418332" y="1600200"/>
                </a:lnTo>
                <a:lnTo>
                  <a:pt x="3418332" y="1599438"/>
                </a:lnTo>
                <a:lnTo>
                  <a:pt x="3421379" y="1592580"/>
                </a:lnTo>
                <a:close/>
              </a:path>
              <a:path w="3486150" h="2984500">
                <a:moveTo>
                  <a:pt x="3445764" y="1541526"/>
                </a:moveTo>
                <a:lnTo>
                  <a:pt x="3442716" y="1533144"/>
                </a:lnTo>
                <a:lnTo>
                  <a:pt x="3435858" y="1529334"/>
                </a:lnTo>
                <a:lnTo>
                  <a:pt x="3428238" y="1526286"/>
                </a:lnTo>
                <a:lnTo>
                  <a:pt x="3419855" y="1529334"/>
                </a:lnTo>
                <a:lnTo>
                  <a:pt x="3416808" y="1536192"/>
                </a:lnTo>
                <a:lnTo>
                  <a:pt x="3412998" y="1543050"/>
                </a:lnTo>
                <a:lnTo>
                  <a:pt x="3416046" y="1552194"/>
                </a:lnTo>
                <a:lnTo>
                  <a:pt x="3422904" y="1555242"/>
                </a:lnTo>
                <a:lnTo>
                  <a:pt x="3430524" y="1558290"/>
                </a:lnTo>
                <a:lnTo>
                  <a:pt x="3438905" y="1556004"/>
                </a:lnTo>
                <a:lnTo>
                  <a:pt x="3441954" y="1548384"/>
                </a:lnTo>
                <a:lnTo>
                  <a:pt x="3445764" y="1541526"/>
                </a:lnTo>
                <a:close/>
              </a:path>
              <a:path w="3486150" h="2984500">
                <a:moveTo>
                  <a:pt x="3468624" y="1488186"/>
                </a:moveTo>
                <a:lnTo>
                  <a:pt x="3464814" y="1479804"/>
                </a:lnTo>
                <a:lnTo>
                  <a:pt x="3457955" y="1476756"/>
                </a:lnTo>
                <a:lnTo>
                  <a:pt x="3450336" y="1473708"/>
                </a:lnTo>
                <a:lnTo>
                  <a:pt x="3441954" y="1477518"/>
                </a:lnTo>
                <a:lnTo>
                  <a:pt x="3438905" y="1485138"/>
                </a:lnTo>
                <a:lnTo>
                  <a:pt x="3435858" y="1491996"/>
                </a:lnTo>
                <a:lnTo>
                  <a:pt x="3439668" y="1500378"/>
                </a:lnTo>
                <a:lnTo>
                  <a:pt x="3447288" y="1503426"/>
                </a:lnTo>
                <a:lnTo>
                  <a:pt x="3454146" y="1506474"/>
                </a:lnTo>
                <a:lnTo>
                  <a:pt x="3462528" y="1502664"/>
                </a:lnTo>
                <a:lnTo>
                  <a:pt x="3465576" y="1495044"/>
                </a:lnTo>
                <a:lnTo>
                  <a:pt x="3468624" y="1488186"/>
                </a:lnTo>
                <a:close/>
              </a:path>
              <a:path w="3486150" h="2984500">
                <a:moveTo>
                  <a:pt x="3483102" y="1429512"/>
                </a:moveTo>
                <a:lnTo>
                  <a:pt x="3478529" y="1422654"/>
                </a:lnTo>
                <a:lnTo>
                  <a:pt x="3470148" y="1421130"/>
                </a:lnTo>
                <a:lnTo>
                  <a:pt x="3462528" y="1419606"/>
                </a:lnTo>
                <a:lnTo>
                  <a:pt x="3454908" y="1424940"/>
                </a:lnTo>
                <a:lnTo>
                  <a:pt x="3454146" y="1432560"/>
                </a:lnTo>
                <a:lnTo>
                  <a:pt x="3452622" y="1440180"/>
                </a:lnTo>
                <a:lnTo>
                  <a:pt x="3457955" y="1447800"/>
                </a:lnTo>
                <a:lnTo>
                  <a:pt x="3473196" y="1450848"/>
                </a:lnTo>
                <a:lnTo>
                  <a:pt x="3480816" y="1445514"/>
                </a:lnTo>
                <a:lnTo>
                  <a:pt x="3482340" y="1437132"/>
                </a:lnTo>
                <a:lnTo>
                  <a:pt x="3483102" y="1429512"/>
                </a:lnTo>
                <a:close/>
              </a:path>
              <a:path w="3486150" h="2984500">
                <a:moveTo>
                  <a:pt x="3486150" y="1385316"/>
                </a:moveTo>
                <a:lnTo>
                  <a:pt x="3484626" y="1369314"/>
                </a:lnTo>
                <a:lnTo>
                  <a:pt x="3478529" y="1363218"/>
                </a:lnTo>
                <a:lnTo>
                  <a:pt x="3470148" y="1363980"/>
                </a:lnTo>
                <a:lnTo>
                  <a:pt x="3462528" y="1364742"/>
                </a:lnTo>
                <a:lnTo>
                  <a:pt x="3456432" y="1370838"/>
                </a:lnTo>
                <a:lnTo>
                  <a:pt x="3457194" y="1379220"/>
                </a:lnTo>
                <a:lnTo>
                  <a:pt x="3457194" y="1386840"/>
                </a:lnTo>
                <a:lnTo>
                  <a:pt x="3464052" y="1392936"/>
                </a:lnTo>
                <a:lnTo>
                  <a:pt x="3472434" y="1392174"/>
                </a:lnTo>
                <a:lnTo>
                  <a:pt x="3480054" y="1392174"/>
                </a:lnTo>
                <a:lnTo>
                  <a:pt x="3486150" y="1385316"/>
                </a:lnTo>
                <a:close/>
              </a:path>
              <a:path w="3486150" h="2984500">
                <a:moveTo>
                  <a:pt x="3477768" y="1325880"/>
                </a:moveTo>
                <a:lnTo>
                  <a:pt x="3473196" y="1310640"/>
                </a:lnTo>
                <a:lnTo>
                  <a:pt x="3465576" y="1306068"/>
                </a:lnTo>
                <a:lnTo>
                  <a:pt x="3450336" y="1310640"/>
                </a:lnTo>
                <a:lnTo>
                  <a:pt x="3445764" y="1318260"/>
                </a:lnTo>
                <a:lnTo>
                  <a:pt x="3450336" y="1333500"/>
                </a:lnTo>
                <a:lnTo>
                  <a:pt x="3457955" y="1338072"/>
                </a:lnTo>
                <a:lnTo>
                  <a:pt x="3473196" y="1333500"/>
                </a:lnTo>
                <a:lnTo>
                  <a:pt x="3477768" y="1325880"/>
                </a:lnTo>
                <a:close/>
              </a:path>
              <a:path w="3486150" h="2984500">
                <a:moveTo>
                  <a:pt x="3459479" y="1269492"/>
                </a:moveTo>
                <a:lnTo>
                  <a:pt x="3455670" y="1262634"/>
                </a:lnTo>
                <a:lnTo>
                  <a:pt x="3452622" y="1255014"/>
                </a:lnTo>
                <a:lnTo>
                  <a:pt x="3444240" y="1251966"/>
                </a:lnTo>
                <a:lnTo>
                  <a:pt x="3437382" y="1255014"/>
                </a:lnTo>
                <a:lnTo>
                  <a:pt x="3429762" y="1258062"/>
                </a:lnTo>
                <a:lnTo>
                  <a:pt x="3426714" y="1266444"/>
                </a:lnTo>
                <a:lnTo>
                  <a:pt x="3429762" y="1273302"/>
                </a:lnTo>
                <a:lnTo>
                  <a:pt x="3432810" y="1280922"/>
                </a:lnTo>
                <a:lnTo>
                  <a:pt x="3441192" y="1283970"/>
                </a:lnTo>
                <a:lnTo>
                  <a:pt x="3448812" y="1280922"/>
                </a:lnTo>
                <a:lnTo>
                  <a:pt x="3455670" y="1277874"/>
                </a:lnTo>
                <a:lnTo>
                  <a:pt x="3459479" y="1269492"/>
                </a:lnTo>
                <a:close/>
              </a:path>
              <a:path w="3486150" h="2984500">
                <a:moveTo>
                  <a:pt x="3434334" y="1216914"/>
                </a:moveTo>
                <a:lnTo>
                  <a:pt x="3426714" y="1203198"/>
                </a:lnTo>
                <a:lnTo>
                  <a:pt x="3417570" y="1200150"/>
                </a:lnTo>
                <a:lnTo>
                  <a:pt x="3403854" y="1207770"/>
                </a:lnTo>
                <a:lnTo>
                  <a:pt x="3401568" y="1216152"/>
                </a:lnTo>
                <a:lnTo>
                  <a:pt x="3405378" y="1223010"/>
                </a:lnTo>
                <a:lnTo>
                  <a:pt x="3405378" y="1223772"/>
                </a:lnTo>
                <a:lnTo>
                  <a:pt x="3409188" y="1230630"/>
                </a:lnTo>
                <a:lnTo>
                  <a:pt x="3417570" y="1232916"/>
                </a:lnTo>
                <a:lnTo>
                  <a:pt x="3431286" y="1225296"/>
                </a:lnTo>
                <a:lnTo>
                  <a:pt x="3434334" y="1216914"/>
                </a:lnTo>
                <a:close/>
              </a:path>
              <a:path w="3486150" h="2984500">
                <a:moveTo>
                  <a:pt x="3404616" y="1166622"/>
                </a:moveTo>
                <a:lnTo>
                  <a:pt x="3400805" y="1159764"/>
                </a:lnTo>
                <a:lnTo>
                  <a:pt x="3396234" y="1152906"/>
                </a:lnTo>
                <a:lnTo>
                  <a:pt x="3387090" y="1151382"/>
                </a:lnTo>
                <a:lnTo>
                  <a:pt x="3380994" y="1155192"/>
                </a:lnTo>
                <a:lnTo>
                  <a:pt x="3374136" y="1159764"/>
                </a:lnTo>
                <a:lnTo>
                  <a:pt x="3372612" y="1168908"/>
                </a:lnTo>
                <a:lnTo>
                  <a:pt x="3376422" y="1175004"/>
                </a:lnTo>
                <a:lnTo>
                  <a:pt x="3380994" y="1181862"/>
                </a:lnTo>
                <a:lnTo>
                  <a:pt x="3389376" y="1184148"/>
                </a:lnTo>
                <a:lnTo>
                  <a:pt x="3403092" y="1175004"/>
                </a:lnTo>
                <a:lnTo>
                  <a:pt x="3404616" y="1166622"/>
                </a:lnTo>
                <a:close/>
              </a:path>
              <a:path w="3486150" h="2984500">
                <a:moveTo>
                  <a:pt x="3372612" y="1117854"/>
                </a:moveTo>
                <a:lnTo>
                  <a:pt x="3363468" y="1105662"/>
                </a:lnTo>
                <a:lnTo>
                  <a:pt x="3355086" y="1104138"/>
                </a:lnTo>
                <a:lnTo>
                  <a:pt x="3348228" y="1108710"/>
                </a:lnTo>
                <a:lnTo>
                  <a:pt x="3342132" y="1113282"/>
                </a:lnTo>
                <a:lnTo>
                  <a:pt x="3340608" y="1121664"/>
                </a:lnTo>
                <a:lnTo>
                  <a:pt x="3345179" y="1128522"/>
                </a:lnTo>
                <a:lnTo>
                  <a:pt x="3349752" y="1134618"/>
                </a:lnTo>
                <a:lnTo>
                  <a:pt x="3358134" y="1136142"/>
                </a:lnTo>
                <a:lnTo>
                  <a:pt x="3364992" y="1131570"/>
                </a:lnTo>
                <a:lnTo>
                  <a:pt x="3371088" y="1126998"/>
                </a:lnTo>
                <a:lnTo>
                  <a:pt x="3372612" y="1117854"/>
                </a:lnTo>
                <a:close/>
              </a:path>
              <a:path w="3486150" h="2984500">
                <a:moveTo>
                  <a:pt x="3339084" y="1071372"/>
                </a:moveTo>
                <a:lnTo>
                  <a:pt x="3329940" y="1059180"/>
                </a:lnTo>
                <a:lnTo>
                  <a:pt x="3320796" y="1057656"/>
                </a:lnTo>
                <a:lnTo>
                  <a:pt x="3308604" y="1066800"/>
                </a:lnTo>
                <a:lnTo>
                  <a:pt x="3307079" y="1075944"/>
                </a:lnTo>
                <a:lnTo>
                  <a:pt x="3311652" y="1082040"/>
                </a:lnTo>
                <a:lnTo>
                  <a:pt x="3316224" y="1088898"/>
                </a:lnTo>
                <a:lnTo>
                  <a:pt x="3325368" y="1089660"/>
                </a:lnTo>
                <a:lnTo>
                  <a:pt x="3331464" y="1085088"/>
                </a:lnTo>
                <a:lnTo>
                  <a:pt x="3338322" y="1080516"/>
                </a:lnTo>
                <a:lnTo>
                  <a:pt x="3339084" y="1071372"/>
                </a:lnTo>
                <a:close/>
              </a:path>
              <a:path w="3486150" h="2984500">
                <a:moveTo>
                  <a:pt x="3304794" y="1025652"/>
                </a:moveTo>
                <a:lnTo>
                  <a:pt x="3299460" y="1019556"/>
                </a:lnTo>
                <a:lnTo>
                  <a:pt x="3294888" y="1013460"/>
                </a:lnTo>
                <a:lnTo>
                  <a:pt x="3285744" y="1011936"/>
                </a:lnTo>
                <a:lnTo>
                  <a:pt x="3279648" y="1017270"/>
                </a:lnTo>
                <a:lnTo>
                  <a:pt x="3273552" y="1021842"/>
                </a:lnTo>
                <a:lnTo>
                  <a:pt x="3272028" y="1030986"/>
                </a:lnTo>
                <a:lnTo>
                  <a:pt x="3277362" y="1037082"/>
                </a:lnTo>
                <a:lnTo>
                  <a:pt x="3281934" y="1043178"/>
                </a:lnTo>
                <a:lnTo>
                  <a:pt x="3291078" y="1044702"/>
                </a:lnTo>
                <a:lnTo>
                  <a:pt x="3297174" y="1039368"/>
                </a:lnTo>
                <a:lnTo>
                  <a:pt x="3303270" y="1034796"/>
                </a:lnTo>
                <a:lnTo>
                  <a:pt x="3304794" y="1025652"/>
                </a:lnTo>
                <a:close/>
              </a:path>
              <a:path w="3486150" h="2984500">
                <a:moveTo>
                  <a:pt x="3268979" y="980694"/>
                </a:moveTo>
                <a:lnTo>
                  <a:pt x="3259836" y="968502"/>
                </a:lnTo>
                <a:lnTo>
                  <a:pt x="3250692" y="966978"/>
                </a:lnTo>
                <a:lnTo>
                  <a:pt x="3244596" y="972312"/>
                </a:lnTo>
                <a:lnTo>
                  <a:pt x="3237738" y="976884"/>
                </a:lnTo>
                <a:lnTo>
                  <a:pt x="3236976" y="986028"/>
                </a:lnTo>
                <a:lnTo>
                  <a:pt x="3242310" y="992124"/>
                </a:lnTo>
                <a:lnTo>
                  <a:pt x="3246882" y="998220"/>
                </a:lnTo>
                <a:lnTo>
                  <a:pt x="3256026" y="998982"/>
                </a:lnTo>
                <a:lnTo>
                  <a:pt x="3268218" y="989838"/>
                </a:lnTo>
                <a:lnTo>
                  <a:pt x="3268979" y="980694"/>
                </a:lnTo>
                <a:close/>
              </a:path>
              <a:path w="3486150" h="2984500">
                <a:moveTo>
                  <a:pt x="3233166" y="935736"/>
                </a:moveTo>
                <a:lnTo>
                  <a:pt x="3228594" y="929640"/>
                </a:lnTo>
                <a:lnTo>
                  <a:pt x="3223260" y="923544"/>
                </a:lnTo>
                <a:lnTo>
                  <a:pt x="3214116" y="922782"/>
                </a:lnTo>
                <a:lnTo>
                  <a:pt x="3208020" y="928116"/>
                </a:lnTo>
                <a:lnTo>
                  <a:pt x="3201924" y="932688"/>
                </a:lnTo>
                <a:lnTo>
                  <a:pt x="3201162" y="941832"/>
                </a:lnTo>
                <a:lnTo>
                  <a:pt x="3206496" y="947928"/>
                </a:lnTo>
                <a:lnTo>
                  <a:pt x="3211068" y="954024"/>
                </a:lnTo>
                <a:lnTo>
                  <a:pt x="3220212" y="954786"/>
                </a:lnTo>
                <a:lnTo>
                  <a:pt x="3226308" y="949452"/>
                </a:lnTo>
                <a:lnTo>
                  <a:pt x="3232404" y="944880"/>
                </a:lnTo>
                <a:lnTo>
                  <a:pt x="3233166" y="935736"/>
                </a:lnTo>
                <a:close/>
              </a:path>
              <a:path w="3486150" h="2984500">
                <a:moveTo>
                  <a:pt x="3196590" y="891540"/>
                </a:moveTo>
                <a:lnTo>
                  <a:pt x="3192018" y="885444"/>
                </a:lnTo>
                <a:lnTo>
                  <a:pt x="3186684" y="879348"/>
                </a:lnTo>
                <a:lnTo>
                  <a:pt x="3177540" y="878586"/>
                </a:lnTo>
                <a:lnTo>
                  <a:pt x="3171444" y="883920"/>
                </a:lnTo>
                <a:lnTo>
                  <a:pt x="3165348" y="888492"/>
                </a:lnTo>
                <a:lnTo>
                  <a:pt x="3164586" y="897636"/>
                </a:lnTo>
                <a:lnTo>
                  <a:pt x="3169920" y="903732"/>
                </a:lnTo>
                <a:lnTo>
                  <a:pt x="3174492" y="909828"/>
                </a:lnTo>
                <a:lnTo>
                  <a:pt x="3183636" y="910590"/>
                </a:lnTo>
                <a:lnTo>
                  <a:pt x="3189732" y="906018"/>
                </a:lnTo>
                <a:lnTo>
                  <a:pt x="3195828" y="900684"/>
                </a:lnTo>
                <a:lnTo>
                  <a:pt x="3196590" y="891540"/>
                </a:lnTo>
                <a:close/>
              </a:path>
              <a:path w="3486150" h="2984500">
                <a:moveTo>
                  <a:pt x="3160014" y="848106"/>
                </a:moveTo>
                <a:lnTo>
                  <a:pt x="3149346" y="835914"/>
                </a:lnTo>
                <a:lnTo>
                  <a:pt x="3140202" y="835152"/>
                </a:lnTo>
                <a:lnTo>
                  <a:pt x="3134868" y="840486"/>
                </a:lnTo>
                <a:lnTo>
                  <a:pt x="3128772" y="845058"/>
                </a:lnTo>
                <a:lnTo>
                  <a:pt x="3128010" y="854202"/>
                </a:lnTo>
                <a:lnTo>
                  <a:pt x="3132582" y="860298"/>
                </a:lnTo>
                <a:lnTo>
                  <a:pt x="3137916" y="866394"/>
                </a:lnTo>
                <a:lnTo>
                  <a:pt x="3147060" y="867156"/>
                </a:lnTo>
                <a:lnTo>
                  <a:pt x="3153156" y="861822"/>
                </a:lnTo>
                <a:lnTo>
                  <a:pt x="3159252" y="857250"/>
                </a:lnTo>
                <a:lnTo>
                  <a:pt x="3160014" y="848106"/>
                </a:lnTo>
                <a:close/>
              </a:path>
              <a:path w="3486150" h="2984500">
                <a:moveTo>
                  <a:pt x="3122676" y="804672"/>
                </a:moveTo>
                <a:lnTo>
                  <a:pt x="3112008" y="792480"/>
                </a:lnTo>
                <a:lnTo>
                  <a:pt x="3102864" y="791718"/>
                </a:lnTo>
                <a:lnTo>
                  <a:pt x="3097530" y="797052"/>
                </a:lnTo>
                <a:lnTo>
                  <a:pt x="3091434" y="802386"/>
                </a:lnTo>
                <a:lnTo>
                  <a:pt x="3090672" y="810768"/>
                </a:lnTo>
                <a:lnTo>
                  <a:pt x="3096006" y="816864"/>
                </a:lnTo>
                <a:lnTo>
                  <a:pt x="3100578" y="822960"/>
                </a:lnTo>
                <a:lnTo>
                  <a:pt x="3109722" y="823722"/>
                </a:lnTo>
                <a:lnTo>
                  <a:pt x="3121914" y="813054"/>
                </a:lnTo>
                <a:lnTo>
                  <a:pt x="3122676" y="804672"/>
                </a:lnTo>
                <a:close/>
              </a:path>
              <a:path w="3486150" h="2984500">
                <a:moveTo>
                  <a:pt x="3084576" y="761238"/>
                </a:moveTo>
                <a:lnTo>
                  <a:pt x="3079242" y="755142"/>
                </a:lnTo>
                <a:lnTo>
                  <a:pt x="3073908" y="749808"/>
                </a:lnTo>
                <a:lnTo>
                  <a:pt x="3065526" y="749046"/>
                </a:lnTo>
                <a:lnTo>
                  <a:pt x="3053334" y="759714"/>
                </a:lnTo>
                <a:lnTo>
                  <a:pt x="3052572" y="768096"/>
                </a:lnTo>
                <a:lnTo>
                  <a:pt x="3063240" y="780288"/>
                </a:lnTo>
                <a:lnTo>
                  <a:pt x="3072384" y="781050"/>
                </a:lnTo>
                <a:lnTo>
                  <a:pt x="3078480" y="775716"/>
                </a:lnTo>
                <a:lnTo>
                  <a:pt x="3083814" y="770382"/>
                </a:lnTo>
                <a:lnTo>
                  <a:pt x="3084576" y="761238"/>
                </a:lnTo>
                <a:close/>
              </a:path>
              <a:path w="3486150" h="2984500">
                <a:moveTo>
                  <a:pt x="3046476" y="727710"/>
                </a:moveTo>
                <a:lnTo>
                  <a:pt x="3046476" y="718566"/>
                </a:lnTo>
                <a:lnTo>
                  <a:pt x="3035808" y="706374"/>
                </a:lnTo>
                <a:lnTo>
                  <a:pt x="3027426" y="706374"/>
                </a:lnTo>
                <a:lnTo>
                  <a:pt x="3015234" y="717042"/>
                </a:lnTo>
                <a:lnTo>
                  <a:pt x="3015234" y="726186"/>
                </a:lnTo>
                <a:lnTo>
                  <a:pt x="3020568" y="731520"/>
                </a:lnTo>
                <a:lnTo>
                  <a:pt x="3025902" y="737616"/>
                </a:lnTo>
                <a:lnTo>
                  <a:pt x="3034284" y="737616"/>
                </a:lnTo>
                <a:lnTo>
                  <a:pt x="3040380" y="732282"/>
                </a:lnTo>
                <a:lnTo>
                  <a:pt x="3046476" y="727710"/>
                </a:lnTo>
                <a:close/>
              </a:path>
              <a:path w="3486150" h="2984500">
                <a:moveTo>
                  <a:pt x="3008376" y="675894"/>
                </a:moveTo>
                <a:lnTo>
                  <a:pt x="3003042" y="669798"/>
                </a:lnTo>
                <a:lnTo>
                  <a:pt x="2997708" y="664464"/>
                </a:lnTo>
                <a:lnTo>
                  <a:pt x="2988564" y="663702"/>
                </a:lnTo>
                <a:lnTo>
                  <a:pt x="2982468" y="669036"/>
                </a:lnTo>
                <a:lnTo>
                  <a:pt x="2977134" y="674370"/>
                </a:lnTo>
                <a:lnTo>
                  <a:pt x="2976372" y="683514"/>
                </a:lnTo>
                <a:lnTo>
                  <a:pt x="2981706" y="689610"/>
                </a:lnTo>
                <a:lnTo>
                  <a:pt x="2987040" y="694944"/>
                </a:lnTo>
                <a:lnTo>
                  <a:pt x="2996184" y="695706"/>
                </a:lnTo>
                <a:lnTo>
                  <a:pt x="3002280" y="690372"/>
                </a:lnTo>
                <a:lnTo>
                  <a:pt x="3007614" y="685038"/>
                </a:lnTo>
                <a:lnTo>
                  <a:pt x="3008376" y="675894"/>
                </a:lnTo>
                <a:close/>
              </a:path>
              <a:path w="3486150" h="2984500">
                <a:moveTo>
                  <a:pt x="2969514" y="642366"/>
                </a:moveTo>
                <a:lnTo>
                  <a:pt x="2969514" y="633222"/>
                </a:lnTo>
                <a:lnTo>
                  <a:pt x="2964180" y="627888"/>
                </a:lnTo>
                <a:lnTo>
                  <a:pt x="2958846" y="621792"/>
                </a:lnTo>
                <a:lnTo>
                  <a:pt x="2949702" y="621792"/>
                </a:lnTo>
                <a:lnTo>
                  <a:pt x="2944368" y="627126"/>
                </a:lnTo>
                <a:lnTo>
                  <a:pt x="2938272" y="632460"/>
                </a:lnTo>
                <a:lnTo>
                  <a:pt x="2938272" y="641604"/>
                </a:lnTo>
                <a:lnTo>
                  <a:pt x="2943606" y="646938"/>
                </a:lnTo>
                <a:lnTo>
                  <a:pt x="2948940" y="653034"/>
                </a:lnTo>
                <a:lnTo>
                  <a:pt x="2958084" y="653034"/>
                </a:lnTo>
                <a:lnTo>
                  <a:pt x="2963418" y="647700"/>
                </a:lnTo>
                <a:lnTo>
                  <a:pt x="2969514" y="642366"/>
                </a:lnTo>
                <a:close/>
              </a:path>
              <a:path w="3486150" h="2984500">
                <a:moveTo>
                  <a:pt x="2930652" y="600456"/>
                </a:moveTo>
                <a:lnTo>
                  <a:pt x="2930652" y="592074"/>
                </a:lnTo>
                <a:lnTo>
                  <a:pt x="2919984" y="579882"/>
                </a:lnTo>
                <a:lnTo>
                  <a:pt x="2910840" y="579882"/>
                </a:lnTo>
                <a:lnTo>
                  <a:pt x="2904744" y="585216"/>
                </a:lnTo>
                <a:lnTo>
                  <a:pt x="2899410" y="590550"/>
                </a:lnTo>
                <a:lnTo>
                  <a:pt x="2898648" y="599694"/>
                </a:lnTo>
                <a:lnTo>
                  <a:pt x="2903982" y="605790"/>
                </a:lnTo>
                <a:lnTo>
                  <a:pt x="2904744" y="605790"/>
                </a:lnTo>
                <a:lnTo>
                  <a:pt x="2910078" y="611124"/>
                </a:lnTo>
                <a:lnTo>
                  <a:pt x="2918460" y="611886"/>
                </a:lnTo>
                <a:lnTo>
                  <a:pt x="2924556" y="605790"/>
                </a:lnTo>
                <a:lnTo>
                  <a:pt x="2930652" y="600456"/>
                </a:lnTo>
                <a:close/>
              </a:path>
              <a:path w="3486150" h="2984500">
                <a:moveTo>
                  <a:pt x="2891028" y="559308"/>
                </a:moveTo>
                <a:lnTo>
                  <a:pt x="2891028" y="550164"/>
                </a:lnTo>
                <a:lnTo>
                  <a:pt x="2885694" y="544068"/>
                </a:lnTo>
                <a:lnTo>
                  <a:pt x="2880360" y="538734"/>
                </a:lnTo>
                <a:lnTo>
                  <a:pt x="2871216" y="538734"/>
                </a:lnTo>
                <a:lnTo>
                  <a:pt x="2865882" y="544068"/>
                </a:lnTo>
                <a:lnTo>
                  <a:pt x="2859786" y="549402"/>
                </a:lnTo>
                <a:lnTo>
                  <a:pt x="2859786" y="558546"/>
                </a:lnTo>
                <a:lnTo>
                  <a:pt x="2865120" y="563880"/>
                </a:lnTo>
                <a:lnTo>
                  <a:pt x="2870454" y="569976"/>
                </a:lnTo>
                <a:lnTo>
                  <a:pt x="2879598" y="569976"/>
                </a:lnTo>
                <a:lnTo>
                  <a:pt x="2885694" y="564642"/>
                </a:lnTo>
                <a:lnTo>
                  <a:pt x="2891028" y="559308"/>
                </a:lnTo>
                <a:close/>
              </a:path>
              <a:path w="3486150" h="2984500">
                <a:moveTo>
                  <a:pt x="2851404" y="517398"/>
                </a:moveTo>
                <a:lnTo>
                  <a:pt x="2851404" y="508254"/>
                </a:lnTo>
                <a:lnTo>
                  <a:pt x="2840736" y="497586"/>
                </a:lnTo>
                <a:lnTo>
                  <a:pt x="2831592" y="496824"/>
                </a:lnTo>
                <a:lnTo>
                  <a:pt x="2826258" y="502920"/>
                </a:lnTo>
                <a:lnTo>
                  <a:pt x="2820162" y="508254"/>
                </a:lnTo>
                <a:lnTo>
                  <a:pt x="2820162" y="517398"/>
                </a:lnTo>
                <a:lnTo>
                  <a:pt x="2831592" y="528828"/>
                </a:lnTo>
                <a:lnTo>
                  <a:pt x="2839974" y="528828"/>
                </a:lnTo>
                <a:lnTo>
                  <a:pt x="2851404" y="517398"/>
                </a:lnTo>
                <a:close/>
              </a:path>
              <a:path w="3486150" h="2984500">
                <a:moveTo>
                  <a:pt x="2811780" y="477012"/>
                </a:moveTo>
                <a:lnTo>
                  <a:pt x="2811780" y="467868"/>
                </a:lnTo>
                <a:lnTo>
                  <a:pt x="2806446" y="461772"/>
                </a:lnTo>
                <a:lnTo>
                  <a:pt x="2800350" y="456438"/>
                </a:lnTo>
                <a:lnTo>
                  <a:pt x="2791206" y="456438"/>
                </a:lnTo>
                <a:lnTo>
                  <a:pt x="2780538" y="467106"/>
                </a:lnTo>
                <a:lnTo>
                  <a:pt x="2780538" y="476250"/>
                </a:lnTo>
                <a:lnTo>
                  <a:pt x="2785872" y="482346"/>
                </a:lnTo>
                <a:lnTo>
                  <a:pt x="2791206" y="487680"/>
                </a:lnTo>
                <a:lnTo>
                  <a:pt x="2800350" y="487680"/>
                </a:lnTo>
                <a:lnTo>
                  <a:pt x="2805684" y="482346"/>
                </a:lnTo>
                <a:lnTo>
                  <a:pt x="2811780" y="477012"/>
                </a:lnTo>
                <a:close/>
              </a:path>
              <a:path w="3486150" h="2984500">
                <a:moveTo>
                  <a:pt x="2771394" y="435864"/>
                </a:moveTo>
                <a:lnTo>
                  <a:pt x="2771394" y="426720"/>
                </a:lnTo>
                <a:lnTo>
                  <a:pt x="2765298" y="421386"/>
                </a:lnTo>
                <a:lnTo>
                  <a:pt x="2759964" y="416052"/>
                </a:lnTo>
                <a:lnTo>
                  <a:pt x="2750820" y="416052"/>
                </a:lnTo>
                <a:lnTo>
                  <a:pt x="2740152" y="426720"/>
                </a:lnTo>
                <a:lnTo>
                  <a:pt x="2740152" y="435864"/>
                </a:lnTo>
                <a:lnTo>
                  <a:pt x="2745486" y="441960"/>
                </a:lnTo>
                <a:lnTo>
                  <a:pt x="2750820" y="447294"/>
                </a:lnTo>
                <a:lnTo>
                  <a:pt x="2759964" y="447294"/>
                </a:lnTo>
                <a:lnTo>
                  <a:pt x="2766060" y="441960"/>
                </a:lnTo>
                <a:lnTo>
                  <a:pt x="2771394" y="435864"/>
                </a:lnTo>
                <a:close/>
              </a:path>
              <a:path w="3486150" h="2984500">
                <a:moveTo>
                  <a:pt x="2730246" y="395478"/>
                </a:moveTo>
                <a:lnTo>
                  <a:pt x="2730246" y="387096"/>
                </a:lnTo>
                <a:lnTo>
                  <a:pt x="2724912" y="381000"/>
                </a:lnTo>
                <a:lnTo>
                  <a:pt x="2718816" y="375666"/>
                </a:lnTo>
                <a:lnTo>
                  <a:pt x="2710434" y="375666"/>
                </a:lnTo>
                <a:lnTo>
                  <a:pt x="2699004" y="387096"/>
                </a:lnTo>
                <a:lnTo>
                  <a:pt x="2699004" y="396240"/>
                </a:lnTo>
                <a:lnTo>
                  <a:pt x="2705100" y="401574"/>
                </a:lnTo>
                <a:lnTo>
                  <a:pt x="2710434" y="406908"/>
                </a:lnTo>
                <a:lnTo>
                  <a:pt x="2719578" y="406908"/>
                </a:lnTo>
                <a:lnTo>
                  <a:pt x="2724912" y="401574"/>
                </a:lnTo>
                <a:lnTo>
                  <a:pt x="2730246" y="395478"/>
                </a:lnTo>
                <a:close/>
              </a:path>
              <a:path w="3486150" h="2984500">
                <a:moveTo>
                  <a:pt x="2689098" y="355854"/>
                </a:moveTo>
                <a:lnTo>
                  <a:pt x="2689098" y="346710"/>
                </a:lnTo>
                <a:lnTo>
                  <a:pt x="2683764" y="341376"/>
                </a:lnTo>
                <a:lnTo>
                  <a:pt x="2683002" y="341376"/>
                </a:lnTo>
                <a:lnTo>
                  <a:pt x="2677668" y="336042"/>
                </a:lnTo>
                <a:lnTo>
                  <a:pt x="2668524" y="336042"/>
                </a:lnTo>
                <a:lnTo>
                  <a:pt x="2663190" y="342138"/>
                </a:lnTo>
                <a:lnTo>
                  <a:pt x="2657856" y="347472"/>
                </a:lnTo>
                <a:lnTo>
                  <a:pt x="2657856" y="356616"/>
                </a:lnTo>
                <a:lnTo>
                  <a:pt x="2663952" y="361950"/>
                </a:lnTo>
                <a:lnTo>
                  <a:pt x="2669286" y="367284"/>
                </a:lnTo>
                <a:lnTo>
                  <a:pt x="2678430" y="367284"/>
                </a:lnTo>
                <a:lnTo>
                  <a:pt x="2683764" y="361950"/>
                </a:lnTo>
                <a:lnTo>
                  <a:pt x="2689098" y="355854"/>
                </a:lnTo>
                <a:close/>
              </a:path>
              <a:path w="3486150" h="2984500">
                <a:moveTo>
                  <a:pt x="2647950" y="316992"/>
                </a:moveTo>
                <a:lnTo>
                  <a:pt x="2647188" y="307848"/>
                </a:lnTo>
                <a:lnTo>
                  <a:pt x="2641854" y="302514"/>
                </a:lnTo>
                <a:lnTo>
                  <a:pt x="2635758" y="297180"/>
                </a:lnTo>
                <a:lnTo>
                  <a:pt x="2626614" y="297180"/>
                </a:lnTo>
                <a:lnTo>
                  <a:pt x="2621280" y="303276"/>
                </a:lnTo>
                <a:lnTo>
                  <a:pt x="2615946" y="308610"/>
                </a:lnTo>
                <a:lnTo>
                  <a:pt x="2616708" y="317754"/>
                </a:lnTo>
                <a:lnTo>
                  <a:pt x="2622042" y="323088"/>
                </a:lnTo>
                <a:lnTo>
                  <a:pt x="2628138" y="328422"/>
                </a:lnTo>
                <a:lnTo>
                  <a:pt x="2637282" y="328422"/>
                </a:lnTo>
                <a:lnTo>
                  <a:pt x="2642616" y="322326"/>
                </a:lnTo>
                <a:lnTo>
                  <a:pt x="2647950" y="316992"/>
                </a:lnTo>
                <a:close/>
              </a:path>
              <a:path w="3486150" h="2984500">
                <a:moveTo>
                  <a:pt x="2605278" y="278130"/>
                </a:moveTo>
                <a:lnTo>
                  <a:pt x="2604516" y="268986"/>
                </a:lnTo>
                <a:lnTo>
                  <a:pt x="2599182" y="263652"/>
                </a:lnTo>
                <a:lnTo>
                  <a:pt x="2593086" y="258318"/>
                </a:lnTo>
                <a:lnTo>
                  <a:pt x="2583942" y="259080"/>
                </a:lnTo>
                <a:lnTo>
                  <a:pt x="2578608" y="265176"/>
                </a:lnTo>
                <a:lnTo>
                  <a:pt x="2573274" y="270510"/>
                </a:lnTo>
                <a:lnTo>
                  <a:pt x="2574036" y="279654"/>
                </a:lnTo>
                <a:lnTo>
                  <a:pt x="2580132" y="284988"/>
                </a:lnTo>
                <a:lnTo>
                  <a:pt x="2585466" y="290322"/>
                </a:lnTo>
                <a:lnTo>
                  <a:pt x="2594610" y="289560"/>
                </a:lnTo>
                <a:lnTo>
                  <a:pt x="2599944" y="284226"/>
                </a:lnTo>
                <a:lnTo>
                  <a:pt x="2605278" y="278130"/>
                </a:lnTo>
                <a:close/>
              </a:path>
              <a:path w="3486150" h="2984500">
                <a:moveTo>
                  <a:pt x="2562606" y="240030"/>
                </a:moveTo>
                <a:lnTo>
                  <a:pt x="2561844" y="230886"/>
                </a:lnTo>
                <a:lnTo>
                  <a:pt x="2555748" y="226314"/>
                </a:lnTo>
                <a:lnTo>
                  <a:pt x="2549652" y="220980"/>
                </a:lnTo>
                <a:lnTo>
                  <a:pt x="2540508" y="221742"/>
                </a:lnTo>
                <a:lnTo>
                  <a:pt x="2535174" y="227838"/>
                </a:lnTo>
                <a:lnTo>
                  <a:pt x="2530602" y="233934"/>
                </a:lnTo>
                <a:lnTo>
                  <a:pt x="2531364" y="243078"/>
                </a:lnTo>
                <a:lnTo>
                  <a:pt x="2536698" y="247650"/>
                </a:lnTo>
                <a:lnTo>
                  <a:pt x="2542794" y="252984"/>
                </a:lnTo>
                <a:lnTo>
                  <a:pt x="2551938" y="252222"/>
                </a:lnTo>
                <a:lnTo>
                  <a:pt x="2562606" y="240030"/>
                </a:lnTo>
                <a:close/>
              </a:path>
              <a:path w="3486150" h="2984500">
                <a:moveTo>
                  <a:pt x="2518410" y="203454"/>
                </a:moveTo>
                <a:lnTo>
                  <a:pt x="2516886" y="194310"/>
                </a:lnTo>
                <a:lnTo>
                  <a:pt x="2510790" y="189738"/>
                </a:lnTo>
                <a:lnTo>
                  <a:pt x="2504694" y="184404"/>
                </a:lnTo>
                <a:lnTo>
                  <a:pt x="2496312" y="185166"/>
                </a:lnTo>
                <a:lnTo>
                  <a:pt x="2490978" y="191262"/>
                </a:lnTo>
                <a:lnTo>
                  <a:pt x="2486406" y="197358"/>
                </a:lnTo>
                <a:lnTo>
                  <a:pt x="2487168" y="206502"/>
                </a:lnTo>
                <a:lnTo>
                  <a:pt x="2493264" y="211836"/>
                </a:lnTo>
                <a:lnTo>
                  <a:pt x="2499360" y="216408"/>
                </a:lnTo>
                <a:lnTo>
                  <a:pt x="2508504" y="215646"/>
                </a:lnTo>
                <a:lnTo>
                  <a:pt x="2513076" y="209550"/>
                </a:lnTo>
                <a:lnTo>
                  <a:pt x="2518410" y="203454"/>
                </a:lnTo>
                <a:close/>
              </a:path>
              <a:path w="3486150" h="2984500">
                <a:moveTo>
                  <a:pt x="2472690" y="168402"/>
                </a:moveTo>
                <a:lnTo>
                  <a:pt x="2471166" y="159258"/>
                </a:lnTo>
                <a:lnTo>
                  <a:pt x="2465070" y="154686"/>
                </a:lnTo>
                <a:lnTo>
                  <a:pt x="2458212" y="150114"/>
                </a:lnTo>
                <a:lnTo>
                  <a:pt x="2449830" y="151638"/>
                </a:lnTo>
                <a:lnTo>
                  <a:pt x="2445258" y="157734"/>
                </a:lnTo>
                <a:lnTo>
                  <a:pt x="2439924" y="163830"/>
                </a:lnTo>
                <a:lnTo>
                  <a:pt x="2441448" y="172974"/>
                </a:lnTo>
                <a:lnTo>
                  <a:pt x="2448306" y="177546"/>
                </a:lnTo>
                <a:lnTo>
                  <a:pt x="2454402" y="182118"/>
                </a:lnTo>
                <a:lnTo>
                  <a:pt x="2463546" y="180594"/>
                </a:lnTo>
                <a:lnTo>
                  <a:pt x="2472690" y="168402"/>
                </a:lnTo>
                <a:close/>
              </a:path>
              <a:path w="3486150" h="2984500">
                <a:moveTo>
                  <a:pt x="2425446" y="135636"/>
                </a:moveTo>
                <a:lnTo>
                  <a:pt x="2423922" y="126492"/>
                </a:lnTo>
                <a:lnTo>
                  <a:pt x="2410206" y="117348"/>
                </a:lnTo>
                <a:lnTo>
                  <a:pt x="2401824" y="119634"/>
                </a:lnTo>
                <a:lnTo>
                  <a:pt x="2397252" y="125730"/>
                </a:lnTo>
                <a:lnTo>
                  <a:pt x="2392680" y="132588"/>
                </a:lnTo>
                <a:lnTo>
                  <a:pt x="2394966" y="141732"/>
                </a:lnTo>
                <a:lnTo>
                  <a:pt x="2401062" y="145542"/>
                </a:lnTo>
                <a:lnTo>
                  <a:pt x="2407920" y="150114"/>
                </a:lnTo>
                <a:lnTo>
                  <a:pt x="2417064" y="148590"/>
                </a:lnTo>
                <a:lnTo>
                  <a:pt x="2420874" y="141732"/>
                </a:lnTo>
                <a:lnTo>
                  <a:pt x="2425446" y="135636"/>
                </a:lnTo>
                <a:close/>
              </a:path>
              <a:path w="3486150" h="2984500">
                <a:moveTo>
                  <a:pt x="2376678" y="104394"/>
                </a:moveTo>
                <a:lnTo>
                  <a:pt x="2374392" y="96012"/>
                </a:lnTo>
                <a:lnTo>
                  <a:pt x="2367534" y="92202"/>
                </a:lnTo>
                <a:lnTo>
                  <a:pt x="2359914" y="88392"/>
                </a:lnTo>
                <a:lnTo>
                  <a:pt x="2351532" y="90678"/>
                </a:lnTo>
                <a:lnTo>
                  <a:pt x="2343912" y="104394"/>
                </a:lnTo>
                <a:lnTo>
                  <a:pt x="2346198" y="112776"/>
                </a:lnTo>
                <a:lnTo>
                  <a:pt x="2353056" y="116586"/>
                </a:lnTo>
                <a:lnTo>
                  <a:pt x="2360676" y="120396"/>
                </a:lnTo>
                <a:lnTo>
                  <a:pt x="2369058" y="118110"/>
                </a:lnTo>
                <a:lnTo>
                  <a:pt x="2376678" y="104394"/>
                </a:lnTo>
                <a:close/>
              </a:path>
              <a:path w="3486150" h="2984500">
                <a:moveTo>
                  <a:pt x="2325624" y="76962"/>
                </a:moveTo>
                <a:lnTo>
                  <a:pt x="2322576" y="68580"/>
                </a:lnTo>
                <a:lnTo>
                  <a:pt x="2315718" y="65532"/>
                </a:lnTo>
                <a:lnTo>
                  <a:pt x="2308860" y="61722"/>
                </a:lnTo>
                <a:lnTo>
                  <a:pt x="2299716" y="64770"/>
                </a:lnTo>
                <a:lnTo>
                  <a:pt x="2296668" y="71628"/>
                </a:lnTo>
                <a:lnTo>
                  <a:pt x="2292858" y="79248"/>
                </a:lnTo>
                <a:lnTo>
                  <a:pt x="2295906" y="87630"/>
                </a:lnTo>
                <a:lnTo>
                  <a:pt x="2303526" y="90678"/>
                </a:lnTo>
                <a:lnTo>
                  <a:pt x="2310384" y="94488"/>
                </a:lnTo>
                <a:lnTo>
                  <a:pt x="2318766" y="91440"/>
                </a:lnTo>
                <a:lnTo>
                  <a:pt x="2322576" y="84582"/>
                </a:lnTo>
                <a:lnTo>
                  <a:pt x="2325624" y="76962"/>
                </a:lnTo>
                <a:close/>
              </a:path>
              <a:path w="3486150" h="2984500">
                <a:moveTo>
                  <a:pt x="2273046" y="53340"/>
                </a:moveTo>
                <a:lnTo>
                  <a:pt x="2269236" y="44958"/>
                </a:lnTo>
                <a:lnTo>
                  <a:pt x="2261616" y="41910"/>
                </a:lnTo>
                <a:lnTo>
                  <a:pt x="2254758" y="39624"/>
                </a:lnTo>
                <a:lnTo>
                  <a:pt x="2246376" y="43434"/>
                </a:lnTo>
                <a:lnTo>
                  <a:pt x="2243328" y="50292"/>
                </a:lnTo>
                <a:lnTo>
                  <a:pt x="2241042" y="57912"/>
                </a:lnTo>
                <a:lnTo>
                  <a:pt x="2244852" y="66294"/>
                </a:lnTo>
                <a:lnTo>
                  <a:pt x="2251710" y="69342"/>
                </a:lnTo>
                <a:lnTo>
                  <a:pt x="2252472" y="69342"/>
                </a:lnTo>
                <a:lnTo>
                  <a:pt x="2259330" y="71628"/>
                </a:lnTo>
                <a:lnTo>
                  <a:pt x="2267712" y="67818"/>
                </a:lnTo>
                <a:lnTo>
                  <a:pt x="2270760" y="60198"/>
                </a:lnTo>
                <a:lnTo>
                  <a:pt x="2273046" y="53340"/>
                </a:lnTo>
                <a:close/>
              </a:path>
              <a:path w="3486150" h="2984500">
                <a:moveTo>
                  <a:pt x="2218944" y="34290"/>
                </a:moveTo>
                <a:lnTo>
                  <a:pt x="2214372" y="25908"/>
                </a:lnTo>
                <a:lnTo>
                  <a:pt x="2199132" y="21336"/>
                </a:lnTo>
                <a:lnTo>
                  <a:pt x="2191512" y="25908"/>
                </a:lnTo>
                <a:lnTo>
                  <a:pt x="2186940" y="41148"/>
                </a:lnTo>
                <a:lnTo>
                  <a:pt x="2191512" y="48768"/>
                </a:lnTo>
                <a:lnTo>
                  <a:pt x="2198370" y="51054"/>
                </a:lnTo>
                <a:lnTo>
                  <a:pt x="2205990" y="53340"/>
                </a:lnTo>
                <a:lnTo>
                  <a:pt x="2214372" y="49530"/>
                </a:lnTo>
                <a:lnTo>
                  <a:pt x="2218944" y="34290"/>
                </a:lnTo>
                <a:close/>
              </a:path>
              <a:path w="3486150" h="2984500">
                <a:moveTo>
                  <a:pt x="2162556" y="19812"/>
                </a:moveTo>
                <a:lnTo>
                  <a:pt x="2157222" y="12192"/>
                </a:lnTo>
                <a:lnTo>
                  <a:pt x="2141982" y="9144"/>
                </a:lnTo>
                <a:lnTo>
                  <a:pt x="2134362" y="14478"/>
                </a:lnTo>
                <a:lnTo>
                  <a:pt x="2131314" y="29718"/>
                </a:lnTo>
                <a:lnTo>
                  <a:pt x="2136648" y="37338"/>
                </a:lnTo>
                <a:lnTo>
                  <a:pt x="2151888" y="40386"/>
                </a:lnTo>
                <a:lnTo>
                  <a:pt x="2159508" y="35052"/>
                </a:lnTo>
                <a:lnTo>
                  <a:pt x="2162556" y="19812"/>
                </a:lnTo>
                <a:close/>
              </a:path>
              <a:path w="3486150" h="2984500">
                <a:moveTo>
                  <a:pt x="2105406" y="10668"/>
                </a:moveTo>
                <a:lnTo>
                  <a:pt x="2100072" y="3810"/>
                </a:lnTo>
                <a:lnTo>
                  <a:pt x="2091690" y="2286"/>
                </a:lnTo>
                <a:lnTo>
                  <a:pt x="2084070" y="1524"/>
                </a:lnTo>
                <a:lnTo>
                  <a:pt x="2077212" y="7620"/>
                </a:lnTo>
                <a:lnTo>
                  <a:pt x="2075688" y="23622"/>
                </a:lnTo>
                <a:lnTo>
                  <a:pt x="2081022" y="30480"/>
                </a:lnTo>
                <a:lnTo>
                  <a:pt x="2088642" y="31242"/>
                </a:lnTo>
                <a:lnTo>
                  <a:pt x="2089404" y="31242"/>
                </a:lnTo>
                <a:lnTo>
                  <a:pt x="2097024" y="32004"/>
                </a:lnTo>
                <a:lnTo>
                  <a:pt x="2103882" y="25908"/>
                </a:lnTo>
                <a:lnTo>
                  <a:pt x="2105406" y="10668"/>
                </a:lnTo>
                <a:close/>
              </a:path>
              <a:path w="3486150" h="2984500">
                <a:moveTo>
                  <a:pt x="2047494" y="22098"/>
                </a:moveTo>
                <a:lnTo>
                  <a:pt x="2047494" y="6096"/>
                </a:lnTo>
                <a:lnTo>
                  <a:pt x="2041398" y="0"/>
                </a:lnTo>
                <a:lnTo>
                  <a:pt x="2025396" y="0"/>
                </a:lnTo>
                <a:lnTo>
                  <a:pt x="2019300" y="6858"/>
                </a:lnTo>
                <a:lnTo>
                  <a:pt x="2019300" y="22098"/>
                </a:lnTo>
                <a:lnTo>
                  <a:pt x="2025396" y="28956"/>
                </a:lnTo>
                <a:lnTo>
                  <a:pt x="2041398" y="28956"/>
                </a:lnTo>
                <a:lnTo>
                  <a:pt x="2047494" y="22098"/>
                </a:lnTo>
                <a:close/>
              </a:path>
              <a:path w="3486150" h="2984500">
                <a:moveTo>
                  <a:pt x="1991106" y="22860"/>
                </a:moveTo>
                <a:lnTo>
                  <a:pt x="1989582" y="7620"/>
                </a:lnTo>
                <a:lnTo>
                  <a:pt x="1983486" y="1524"/>
                </a:lnTo>
                <a:lnTo>
                  <a:pt x="1975104" y="2286"/>
                </a:lnTo>
                <a:lnTo>
                  <a:pt x="1967484" y="2286"/>
                </a:lnTo>
                <a:lnTo>
                  <a:pt x="1961388" y="9144"/>
                </a:lnTo>
                <a:lnTo>
                  <a:pt x="1962150" y="17526"/>
                </a:lnTo>
                <a:lnTo>
                  <a:pt x="1962150" y="25146"/>
                </a:lnTo>
                <a:lnTo>
                  <a:pt x="1969008" y="31242"/>
                </a:lnTo>
                <a:lnTo>
                  <a:pt x="1977390" y="30480"/>
                </a:lnTo>
                <a:lnTo>
                  <a:pt x="1985010" y="29718"/>
                </a:lnTo>
                <a:lnTo>
                  <a:pt x="1991106" y="22860"/>
                </a:lnTo>
                <a:close/>
              </a:path>
              <a:path w="3486150" h="2984500">
                <a:moveTo>
                  <a:pt x="1934718" y="28194"/>
                </a:moveTo>
                <a:lnTo>
                  <a:pt x="1933194" y="19812"/>
                </a:lnTo>
                <a:lnTo>
                  <a:pt x="1932432" y="12192"/>
                </a:lnTo>
                <a:lnTo>
                  <a:pt x="1925574" y="6858"/>
                </a:lnTo>
                <a:lnTo>
                  <a:pt x="1917954" y="7620"/>
                </a:lnTo>
                <a:lnTo>
                  <a:pt x="1909572" y="8382"/>
                </a:lnTo>
                <a:lnTo>
                  <a:pt x="1904238" y="15240"/>
                </a:lnTo>
                <a:lnTo>
                  <a:pt x="1905762" y="31242"/>
                </a:lnTo>
                <a:lnTo>
                  <a:pt x="1913382" y="36576"/>
                </a:lnTo>
                <a:lnTo>
                  <a:pt x="1928622" y="35052"/>
                </a:lnTo>
                <a:lnTo>
                  <a:pt x="1934718" y="28194"/>
                </a:lnTo>
                <a:close/>
              </a:path>
              <a:path w="3486150" h="2984500">
                <a:moveTo>
                  <a:pt x="1877568" y="35052"/>
                </a:moveTo>
                <a:lnTo>
                  <a:pt x="1876806" y="26670"/>
                </a:lnTo>
                <a:lnTo>
                  <a:pt x="1875282" y="19050"/>
                </a:lnTo>
                <a:lnTo>
                  <a:pt x="1868424" y="13716"/>
                </a:lnTo>
                <a:lnTo>
                  <a:pt x="1860804" y="15240"/>
                </a:lnTo>
                <a:lnTo>
                  <a:pt x="1852422" y="16002"/>
                </a:lnTo>
                <a:lnTo>
                  <a:pt x="1847088" y="23622"/>
                </a:lnTo>
                <a:lnTo>
                  <a:pt x="1848612" y="31242"/>
                </a:lnTo>
                <a:lnTo>
                  <a:pt x="1849374" y="38862"/>
                </a:lnTo>
                <a:lnTo>
                  <a:pt x="1856994" y="44196"/>
                </a:lnTo>
                <a:lnTo>
                  <a:pt x="1864614" y="43434"/>
                </a:lnTo>
                <a:lnTo>
                  <a:pt x="1872234" y="41910"/>
                </a:lnTo>
                <a:lnTo>
                  <a:pt x="1877568" y="35052"/>
                </a:lnTo>
                <a:close/>
              </a:path>
              <a:path w="3486150" h="2984500">
                <a:moveTo>
                  <a:pt x="1821180" y="42672"/>
                </a:moveTo>
                <a:lnTo>
                  <a:pt x="1820418" y="35052"/>
                </a:lnTo>
                <a:lnTo>
                  <a:pt x="1818894" y="27432"/>
                </a:lnTo>
                <a:lnTo>
                  <a:pt x="1812036" y="21336"/>
                </a:lnTo>
                <a:lnTo>
                  <a:pt x="1803654" y="22860"/>
                </a:lnTo>
                <a:lnTo>
                  <a:pt x="1796034" y="23622"/>
                </a:lnTo>
                <a:lnTo>
                  <a:pt x="1790700" y="31242"/>
                </a:lnTo>
                <a:lnTo>
                  <a:pt x="1791462" y="38862"/>
                </a:lnTo>
                <a:lnTo>
                  <a:pt x="1792986" y="46482"/>
                </a:lnTo>
                <a:lnTo>
                  <a:pt x="1799844" y="51816"/>
                </a:lnTo>
                <a:lnTo>
                  <a:pt x="1808226" y="51054"/>
                </a:lnTo>
                <a:lnTo>
                  <a:pt x="1815846" y="50292"/>
                </a:lnTo>
                <a:lnTo>
                  <a:pt x="1821180" y="42672"/>
                </a:lnTo>
                <a:close/>
              </a:path>
              <a:path w="3486150" h="2984500">
                <a:moveTo>
                  <a:pt x="1765554" y="51054"/>
                </a:moveTo>
                <a:lnTo>
                  <a:pt x="1763268" y="43434"/>
                </a:lnTo>
                <a:lnTo>
                  <a:pt x="1761744" y="35814"/>
                </a:lnTo>
                <a:lnTo>
                  <a:pt x="1754124" y="30480"/>
                </a:lnTo>
                <a:lnTo>
                  <a:pt x="1746504" y="32766"/>
                </a:lnTo>
                <a:lnTo>
                  <a:pt x="1738884" y="34290"/>
                </a:lnTo>
                <a:lnTo>
                  <a:pt x="1734312" y="41910"/>
                </a:lnTo>
                <a:lnTo>
                  <a:pt x="1737360" y="57150"/>
                </a:lnTo>
                <a:lnTo>
                  <a:pt x="1744980" y="62484"/>
                </a:lnTo>
                <a:lnTo>
                  <a:pt x="1752600" y="60198"/>
                </a:lnTo>
                <a:lnTo>
                  <a:pt x="1760220" y="58674"/>
                </a:lnTo>
                <a:lnTo>
                  <a:pt x="1765554" y="51054"/>
                </a:lnTo>
                <a:close/>
              </a:path>
              <a:path w="3486150" h="2984500">
                <a:moveTo>
                  <a:pt x="1712214" y="66294"/>
                </a:moveTo>
                <a:lnTo>
                  <a:pt x="1708404" y="59436"/>
                </a:lnTo>
                <a:lnTo>
                  <a:pt x="1705356" y="51816"/>
                </a:lnTo>
                <a:lnTo>
                  <a:pt x="1696212" y="49530"/>
                </a:lnTo>
                <a:lnTo>
                  <a:pt x="1689354" y="53340"/>
                </a:lnTo>
                <a:lnTo>
                  <a:pt x="1682496" y="56388"/>
                </a:lnTo>
                <a:lnTo>
                  <a:pt x="1679448" y="65532"/>
                </a:lnTo>
                <a:lnTo>
                  <a:pt x="1687068" y="79248"/>
                </a:lnTo>
                <a:lnTo>
                  <a:pt x="1695450" y="82296"/>
                </a:lnTo>
                <a:lnTo>
                  <a:pt x="1709166" y="74676"/>
                </a:lnTo>
                <a:lnTo>
                  <a:pt x="1712214" y="66294"/>
                </a:lnTo>
                <a:close/>
              </a:path>
              <a:path w="3486150" h="2984500">
                <a:moveTo>
                  <a:pt x="1664208" y="93726"/>
                </a:moveTo>
                <a:lnTo>
                  <a:pt x="1658874" y="87630"/>
                </a:lnTo>
                <a:lnTo>
                  <a:pt x="1654302" y="81534"/>
                </a:lnTo>
                <a:lnTo>
                  <a:pt x="1645158" y="80010"/>
                </a:lnTo>
                <a:lnTo>
                  <a:pt x="1639062" y="84582"/>
                </a:lnTo>
                <a:lnTo>
                  <a:pt x="1632966" y="89916"/>
                </a:lnTo>
                <a:lnTo>
                  <a:pt x="1631442" y="98298"/>
                </a:lnTo>
                <a:lnTo>
                  <a:pt x="1636014" y="105156"/>
                </a:lnTo>
                <a:lnTo>
                  <a:pt x="1641348" y="111252"/>
                </a:lnTo>
                <a:lnTo>
                  <a:pt x="1649730" y="112776"/>
                </a:lnTo>
                <a:lnTo>
                  <a:pt x="1656588" y="107442"/>
                </a:lnTo>
                <a:lnTo>
                  <a:pt x="1662684" y="102870"/>
                </a:lnTo>
                <a:lnTo>
                  <a:pt x="1664208" y="93726"/>
                </a:lnTo>
                <a:close/>
              </a:path>
              <a:path w="3486150" h="2984500">
                <a:moveTo>
                  <a:pt x="1620012" y="128778"/>
                </a:moveTo>
                <a:lnTo>
                  <a:pt x="1614678" y="123444"/>
                </a:lnTo>
                <a:lnTo>
                  <a:pt x="1609344" y="117348"/>
                </a:lnTo>
                <a:lnTo>
                  <a:pt x="1600200" y="117348"/>
                </a:lnTo>
                <a:lnTo>
                  <a:pt x="1594104" y="122682"/>
                </a:lnTo>
                <a:lnTo>
                  <a:pt x="1588770" y="128016"/>
                </a:lnTo>
                <a:lnTo>
                  <a:pt x="1588008" y="137160"/>
                </a:lnTo>
                <a:lnTo>
                  <a:pt x="1593342" y="142494"/>
                </a:lnTo>
                <a:lnTo>
                  <a:pt x="1598676" y="148590"/>
                </a:lnTo>
                <a:lnTo>
                  <a:pt x="1607820" y="148590"/>
                </a:lnTo>
                <a:lnTo>
                  <a:pt x="1613916" y="143256"/>
                </a:lnTo>
                <a:lnTo>
                  <a:pt x="1619250" y="137922"/>
                </a:lnTo>
                <a:lnTo>
                  <a:pt x="1620012" y="128778"/>
                </a:lnTo>
                <a:close/>
              </a:path>
              <a:path w="3486150" h="2984500">
                <a:moveTo>
                  <a:pt x="1578102" y="176784"/>
                </a:moveTo>
                <a:lnTo>
                  <a:pt x="1578102" y="168402"/>
                </a:lnTo>
                <a:lnTo>
                  <a:pt x="1572768" y="162306"/>
                </a:lnTo>
                <a:lnTo>
                  <a:pt x="1567434" y="156972"/>
                </a:lnTo>
                <a:lnTo>
                  <a:pt x="1558290" y="156972"/>
                </a:lnTo>
                <a:lnTo>
                  <a:pt x="1552194" y="162306"/>
                </a:lnTo>
                <a:lnTo>
                  <a:pt x="1546860" y="167640"/>
                </a:lnTo>
                <a:lnTo>
                  <a:pt x="1546860" y="176784"/>
                </a:lnTo>
                <a:lnTo>
                  <a:pt x="1552194" y="182880"/>
                </a:lnTo>
                <a:lnTo>
                  <a:pt x="1557528" y="188214"/>
                </a:lnTo>
                <a:lnTo>
                  <a:pt x="1566672" y="188214"/>
                </a:lnTo>
                <a:lnTo>
                  <a:pt x="1572768" y="182880"/>
                </a:lnTo>
                <a:lnTo>
                  <a:pt x="1578102" y="176784"/>
                </a:lnTo>
                <a:close/>
              </a:path>
              <a:path w="3486150" h="2984500">
                <a:moveTo>
                  <a:pt x="1538478" y="217170"/>
                </a:moveTo>
                <a:lnTo>
                  <a:pt x="1537716" y="208788"/>
                </a:lnTo>
                <a:lnTo>
                  <a:pt x="1532382" y="202692"/>
                </a:lnTo>
                <a:lnTo>
                  <a:pt x="1527048" y="197358"/>
                </a:lnTo>
                <a:lnTo>
                  <a:pt x="1517904" y="197358"/>
                </a:lnTo>
                <a:lnTo>
                  <a:pt x="1506474" y="208788"/>
                </a:lnTo>
                <a:lnTo>
                  <a:pt x="1506474" y="217932"/>
                </a:lnTo>
                <a:lnTo>
                  <a:pt x="1512570" y="223266"/>
                </a:lnTo>
                <a:lnTo>
                  <a:pt x="1517904" y="228600"/>
                </a:lnTo>
                <a:lnTo>
                  <a:pt x="1527048" y="228600"/>
                </a:lnTo>
                <a:lnTo>
                  <a:pt x="1538478" y="217170"/>
                </a:lnTo>
                <a:close/>
              </a:path>
              <a:path w="3486150" h="2984500">
                <a:moveTo>
                  <a:pt x="1498854" y="259080"/>
                </a:moveTo>
                <a:lnTo>
                  <a:pt x="1498854" y="249936"/>
                </a:lnTo>
                <a:lnTo>
                  <a:pt x="1492758" y="244602"/>
                </a:lnTo>
                <a:lnTo>
                  <a:pt x="1487424" y="238506"/>
                </a:lnTo>
                <a:lnTo>
                  <a:pt x="1478280" y="239268"/>
                </a:lnTo>
                <a:lnTo>
                  <a:pt x="1466850" y="250698"/>
                </a:lnTo>
                <a:lnTo>
                  <a:pt x="1467612" y="259842"/>
                </a:lnTo>
                <a:lnTo>
                  <a:pt x="1472946" y="265176"/>
                </a:lnTo>
                <a:lnTo>
                  <a:pt x="1479042" y="270510"/>
                </a:lnTo>
                <a:lnTo>
                  <a:pt x="1488186" y="270510"/>
                </a:lnTo>
                <a:lnTo>
                  <a:pt x="1493520" y="264414"/>
                </a:lnTo>
                <a:lnTo>
                  <a:pt x="1498854" y="259080"/>
                </a:lnTo>
                <a:close/>
              </a:path>
              <a:path w="3486150" h="2984500">
                <a:moveTo>
                  <a:pt x="1459992" y="300228"/>
                </a:moveTo>
                <a:lnTo>
                  <a:pt x="1459230" y="291084"/>
                </a:lnTo>
                <a:lnTo>
                  <a:pt x="1453896" y="285750"/>
                </a:lnTo>
                <a:lnTo>
                  <a:pt x="1447800" y="280416"/>
                </a:lnTo>
                <a:lnTo>
                  <a:pt x="1438656" y="281178"/>
                </a:lnTo>
                <a:lnTo>
                  <a:pt x="1433322" y="286512"/>
                </a:lnTo>
                <a:lnTo>
                  <a:pt x="1427988" y="292608"/>
                </a:lnTo>
                <a:lnTo>
                  <a:pt x="1428750" y="301752"/>
                </a:lnTo>
                <a:lnTo>
                  <a:pt x="1434084" y="307086"/>
                </a:lnTo>
                <a:lnTo>
                  <a:pt x="1440180" y="312420"/>
                </a:lnTo>
                <a:lnTo>
                  <a:pt x="1449324" y="311658"/>
                </a:lnTo>
                <a:lnTo>
                  <a:pt x="1454658" y="306324"/>
                </a:lnTo>
                <a:lnTo>
                  <a:pt x="1459992" y="300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29650" y="2766060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25078" y="2754629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0396"/>
                </a:moveTo>
                <a:lnTo>
                  <a:pt x="0" y="120396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0396"/>
                </a:lnTo>
                <a:close/>
              </a:path>
              <a:path w="92582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925829" h="480060">
                <a:moveTo>
                  <a:pt x="9906" y="348996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8996"/>
                </a:lnTo>
                <a:lnTo>
                  <a:pt x="9906" y="348996"/>
                </a:lnTo>
                <a:close/>
              </a:path>
              <a:path w="925829" h="480060">
                <a:moveTo>
                  <a:pt x="695706" y="456438"/>
                </a:moveTo>
                <a:lnTo>
                  <a:pt x="695706" y="348996"/>
                </a:lnTo>
                <a:lnTo>
                  <a:pt x="4572" y="348996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1772"/>
                </a:lnTo>
                <a:lnTo>
                  <a:pt x="695706" y="456438"/>
                </a:lnTo>
                <a:close/>
              </a:path>
              <a:path w="925829" h="480060">
                <a:moveTo>
                  <a:pt x="9906" y="358902"/>
                </a:moveTo>
                <a:lnTo>
                  <a:pt x="9906" y="354330"/>
                </a:lnTo>
                <a:lnTo>
                  <a:pt x="4572" y="348996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0396"/>
                </a:lnTo>
                <a:lnTo>
                  <a:pt x="687324" y="120396"/>
                </a:lnTo>
                <a:lnTo>
                  <a:pt x="687324" y="14478"/>
                </a:lnTo>
                <a:lnTo>
                  <a:pt x="695706" y="11430"/>
                </a:lnTo>
                <a:lnTo>
                  <a:pt x="695706" y="22860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0302"/>
                </a:moveTo>
                <a:lnTo>
                  <a:pt x="690372" y="120396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2582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25829" h="480060">
                <a:moveTo>
                  <a:pt x="690372" y="461772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4820"/>
                </a:lnTo>
                <a:lnTo>
                  <a:pt x="690372" y="461772"/>
                </a:lnTo>
                <a:close/>
              </a:path>
              <a:path w="925829" h="480060">
                <a:moveTo>
                  <a:pt x="695706" y="22860"/>
                </a:moveTo>
                <a:lnTo>
                  <a:pt x="695706" y="11430"/>
                </a:lnTo>
                <a:lnTo>
                  <a:pt x="687324" y="14478"/>
                </a:lnTo>
                <a:lnTo>
                  <a:pt x="695706" y="22860"/>
                </a:lnTo>
                <a:close/>
              </a:path>
              <a:path w="925829" h="480060">
                <a:moveTo>
                  <a:pt x="695706" y="130302"/>
                </a:moveTo>
                <a:lnTo>
                  <a:pt x="695706" y="22860"/>
                </a:lnTo>
                <a:lnTo>
                  <a:pt x="687324" y="14478"/>
                </a:lnTo>
                <a:lnTo>
                  <a:pt x="687324" y="120396"/>
                </a:lnTo>
                <a:lnTo>
                  <a:pt x="690372" y="120396"/>
                </a:lnTo>
                <a:lnTo>
                  <a:pt x="690372" y="130302"/>
                </a:lnTo>
                <a:lnTo>
                  <a:pt x="695706" y="130302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5706" y="468630"/>
                </a:lnTo>
                <a:lnTo>
                  <a:pt x="695706" y="470154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5706" y="470154"/>
                </a:moveTo>
                <a:lnTo>
                  <a:pt x="695706" y="468630"/>
                </a:lnTo>
                <a:lnTo>
                  <a:pt x="687324" y="464820"/>
                </a:lnTo>
                <a:lnTo>
                  <a:pt x="687324" y="478536"/>
                </a:lnTo>
                <a:lnTo>
                  <a:pt x="695706" y="470154"/>
                </a:lnTo>
                <a:close/>
              </a:path>
              <a:path w="925829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93546" y="897290"/>
            <a:ext cx="33369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如何进行堆排序</a:t>
            </a:r>
            <a:endParaRPr sz="3200">
              <a:latin typeface="黑体"/>
              <a:cs typeface="黑体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097025" y="4830826"/>
          <a:ext cx="3619500" cy="74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556895"/>
                <a:gridCol w="720089"/>
                <a:gridCol w="720089"/>
                <a:gridCol w="575944"/>
                <a:gridCol w="503555"/>
              </a:tblGrid>
              <a:tr h="365760"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1043177" y="5065953"/>
            <a:ext cx="711835" cy="709295"/>
          </a:xfrm>
          <a:custGeom>
            <a:avLst/>
            <a:gdLst/>
            <a:ahLst/>
            <a:cxnLst/>
            <a:rect l="l" t="t" r="r" b="b"/>
            <a:pathLst>
              <a:path w="711835" h="709295">
                <a:moveTo>
                  <a:pt x="711708" y="353390"/>
                </a:moveTo>
                <a:lnTo>
                  <a:pt x="701578" y="275200"/>
                </a:lnTo>
                <a:lnTo>
                  <a:pt x="690181" y="235853"/>
                </a:lnTo>
                <a:lnTo>
                  <a:pt x="675495" y="199535"/>
                </a:lnTo>
                <a:lnTo>
                  <a:pt x="637308" y="135984"/>
                </a:lnTo>
                <a:lnTo>
                  <a:pt x="589125" y="84548"/>
                </a:lnTo>
                <a:lnTo>
                  <a:pt x="533054" y="45227"/>
                </a:lnTo>
                <a:lnTo>
                  <a:pt x="471203" y="18020"/>
                </a:lnTo>
                <a:lnTo>
                  <a:pt x="405680" y="2928"/>
                </a:lnTo>
                <a:lnTo>
                  <a:pt x="338068" y="0"/>
                </a:lnTo>
                <a:lnTo>
                  <a:pt x="305122" y="3006"/>
                </a:lnTo>
                <a:lnTo>
                  <a:pt x="239643" y="18202"/>
                </a:lnTo>
                <a:lnTo>
                  <a:pt x="177870" y="45513"/>
                </a:lnTo>
                <a:lnTo>
                  <a:pt x="121912" y="84939"/>
                </a:lnTo>
                <a:lnTo>
                  <a:pt x="73877" y="136480"/>
                </a:lnTo>
                <a:lnTo>
                  <a:pt x="35872" y="200137"/>
                </a:lnTo>
                <a:lnTo>
                  <a:pt x="21291" y="236508"/>
                </a:lnTo>
                <a:lnTo>
                  <a:pt x="10007" y="275909"/>
                </a:lnTo>
                <a:lnTo>
                  <a:pt x="2285" y="318338"/>
                </a:lnTo>
                <a:lnTo>
                  <a:pt x="0" y="354914"/>
                </a:lnTo>
                <a:lnTo>
                  <a:pt x="762" y="372440"/>
                </a:lnTo>
                <a:lnTo>
                  <a:pt x="7620" y="426542"/>
                </a:lnTo>
                <a:lnTo>
                  <a:pt x="20194" y="472015"/>
                </a:lnTo>
                <a:lnTo>
                  <a:pt x="35052" y="506960"/>
                </a:lnTo>
                <a:lnTo>
                  <a:pt x="35052" y="353390"/>
                </a:lnTo>
                <a:lnTo>
                  <a:pt x="36576" y="320624"/>
                </a:lnTo>
                <a:lnTo>
                  <a:pt x="49339" y="259160"/>
                </a:lnTo>
                <a:lnTo>
                  <a:pt x="65948" y="216571"/>
                </a:lnTo>
                <a:lnTo>
                  <a:pt x="88158" y="177307"/>
                </a:lnTo>
                <a:lnTo>
                  <a:pt x="115438" y="141816"/>
                </a:lnTo>
                <a:lnTo>
                  <a:pt x="147256" y="110550"/>
                </a:lnTo>
                <a:lnTo>
                  <a:pt x="183082" y="83959"/>
                </a:lnTo>
                <a:lnTo>
                  <a:pt x="222386" y="62493"/>
                </a:lnTo>
                <a:lnTo>
                  <a:pt x="264637" y="46603"/>
                </a:lnTo>
                <a:lnTo>
                  <a:pt x="309303" y="36738"/>
                </a:lnTo>
                <a:lnTo>
                  <a:pt x="355854" y="33350"/>
                </a:lnTo>
                <a:lnTo>
                  <a:pt x="374142" y="34184"/>
                </a:lnTo>
                <a:lnTo>
                  <a:pt x="437956" y="44007"/>
                </a:lnTo>
                <a:lnTo>
                  <a:pt x="484182" y="60141"/>
                </a:lnTo>
                <a:lnTo>
                  <a:pt x="526756" y="82708"/>
                </a:lnTo>
                <a:lnTo>
                  <a:pt x="565135" y="111139"/>
                </a:lnTo>
                <a:lnTo>
                  <a:pt x="598777" y="144866"/>
                </a:lnTo>
                <a:lnTo>
                  <a:pt x="627140" y="183323"/>
                </a:lnTo>
                <a:lnTo>
                  <a:pt x="649681" y="225940"/>
                </a:lnTo>
                <a:lnTo>
                  <a:pt x="665859" y="272150"/>
                </a:lnTo>
                <a:lnTo>
                  <a:pt x="675132" y="321386"/>
                </a:lnTo>
                <a:lnTo>
                  <a:pt x="676656" y="354914"/>
                </a:lnTo>
                <a:lnTo>
                  <a:pt x="676656" y="506263"/>
                </a:lnTo>
                <a:lnTo>
                  <a:pt x="692400" y="468615"/>
                </a:lnTo>
                <a:lnTo>
                  <a:pt x="704955" y="421250"/>
                </a:lnTo>
                <a:lnTo>
                  <a:pt x="710946" y="371678"/>
                </a:lnTo>
                <a:lnTo>
                  <a:pt x="711708" y="353390"/>
                </a:lnTo>
                <a:close/>
              </a:path>
              <a:path w="711835" h="709295">
                <a:moveTo>
                  <a:pt x="676656" y="506263"/>
                </a:moveTo>
                <a:lnTo>
                  <a:pt x="676656" y="354914"/>
                </a:lnTo>
                <a:lnTo>
                  <a:pt x="675894" y="370916"/>
                </a:lnTo>
                <a:lnTo>
                  <a:pt x="669945" y="413716"/>
                </a:lnTo>
                <a:lnTo>
                  <a:pt x="659887" y="453324"/>
                </a:lnTo>
                <a:lnTo>
                  <a:pt x="646046" y="489722"/>
                </a:lnTo>
                <a:lnTo>
                  <a:pt x="608332" y="552825"/>
                </a:lnTo>
                <a:lnTo>
                  <a:pt x="559429" y="602891"/>
                </a:lnTo>
                <a:lnTo>
                  <a:pt x="501963" y="639789"/>
                </a:lnTo>
                <a:lnTo>
                  <a:pt x="438560" y="663384"/>
                </a:lnTo>
                <a:lnTo>
                  <a:pt x="372618" y="673466"/>
                </a:lnTo>
                <a:lnTo>
                  <a:pt x="338068" y="673545"/>
                </a:lnTo>
                <a:lnTo>
                  <a:pt x="304447" y="670136"/>
                </a:lnTo>
                <a:lnTo>
                  <a:pt x="238989" y="653027"/>
                </a:lnTo>
                <a:lnTo>
                  <a:pt x="178099" y="622084"/>
                </a:lnTo>
                <a:lnTo>
                  <a:pt x="124401" y="577174"/>
                </a:lnTo>
                <a:lnTo>
                  <a:pt x="80523" y="518164"/>
                </a:lnTo>
                <a:lnTo>
                  <a:pt x="63087" y="483329"/>
                </a:lnTo>
                <a:lnTo>
                  <a:pt x="49090" y="444920"/>
                </a:lnTo>
                <a:lnTo>
                  <a:pt x="38862" y="402920"/>
                </a:lnTo>
                <a:lnTo>
                  <a:pt x="35052" y="353390"/>
                </a:lnTo>
                <a:lnTo>
                  <a:pt x="35052" y="506960"/>
                </a:lnTo>
                <a:lnTo>
                  <a:pt x="61455" y="553888"/>
                </a:lnTo>
                <a:lnTo>
                  <a:pt x="89225" y="589591"/>
                </a:lnTo>
                <a:lnTo>
                  <a:pt x="121144" y="621339"/>
                </a:lnTo>
                <a:lnTo>
                  <a:pt x="156755" y="648783"/>
                </a:lnTo>
                <a:lnTo>
                  <a:pt x="195598" y="671575"/>
                </a:lnTo>
                <a:lnTo>
                  <a:pt x="237217" y="689366"/>
                </a:lnTo>
                <a:lnTo>
                  <a:pt x="281152" y="701807"/>
                </a:lnTo>
                <a:lnTo>
                  <a:pt x="326946" y="708549"/>
                </a:lnTo>
                <a:lnTo>
                  <a:pt x="374142" y="709244"/>
                </a:lnTo>
                <a:lnTo>
                  <a:pt x="392430" y="707720"/>
                </a:lnTo>
                <a:lnTo>
                  <a:pt x="458729" y="694520"/>
                </a:lnTo>
                <a:lnTo>
                  <a:pt x="504561" y="677223"/>
                </a:lnTo>
                <a:lnTo>
                  <a:pt x="546997" y="654064"/>
                </a:lnTo>
                <a:lnTo>
                  <a:pt x="585585" y="625565"/>
                </a:lnTo>
                <a:lnTo>
                  <a:pt x="619872" y="592248"/>
                </a:lnTo>
                <a:lnTo>
                  <a:pt x="649406" y="554637"/>
                </a:lnTo>
                <a:lnTo>
                  <a:pt x="673733" y="513252"/>
                </a:lnTo>
                <a:lnTo>
                  <a:pt x="676656" y="5062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20134" y="5065352"/>
            <a:ext cx="711200" cy="709930"/>
          </a:xfrm>
          <a:custGeom>
            <a:avLst/>
            <a:gdLst/>
            <a:ahLst/>
            <a:cxnLst/>
            <a:rect l="l" t="t" r="r" b="b"/>
            <a:pathLst>
              <a:path w="711200" h="709929">
                <a:moveTo>
                  <a:pt x="710946" y="353991"/>
                </a:moveTo>
                <a:lnTo>
                  <a:pt x="701012" y="274318"/>
                </a:lnTo>
                <a:lnTo>
                  <a:pt x="688842" y="233711"/>
                </a:lnTo>
                <a:lnTo>
                  <a:pt x="673201" y="196354"/>
                </a:lnTo>
                <a:lnTo>
                  <a:pt x="654378" y="162249"/>
                </a:lnTo>
                <a:lnTo>
                  <a:pt x="608346" y="103792"/>
                </a:lnTo>
                <a:lnTo>
                  <a:pt x="553066" y="58339"/>
                </a:lnTo>
                <a:lnTo>
                  <a:pt x="490855" y="25889"/>
                </a:lnTo>
                <a:lnTo>
                  <a:pt x="424030" y="6443"/>
                </a:lnTo>
                <a:lnTo>
                  <a:pt x="354911" y="0"/>
                </a:lnTo>
                <a:lnTo>
                  <a:pt x="320214" y="1654"/>
                </a:lnTo>
                <a:lnTo>
                  <a:pt x="251999" y="14714"/>
                </a:lnTo>
                <a:lnTo>
                  <a:pt x="187283" y="40775"/>
                </a:lnTo>
                <a:lnTo>
                  <a:pt x="128385" y="79839"/>
                </a:lnTo>
                <a:lnTo>
                  <a:pt x="77622" y="131903"/>
                </a:lnTo>
                <a:lnTo>
                  <a:pt x="37314" y="196967"/>
                </a:lnTo>
                <a:lnTo>
                  <a:pt x="21805" y="234375"/>
                </a:lnTo>
                <a:lnTo>
                  <a:pt x="9778" y="275032"/>
                </a:lnTo>
                <a:lnTo>
                  <a:pt x="1523" y="318939"/>
                </a:lnTo>
                <a:lnTo>
                  <a:pt x="0" y="337227"/>
                </a:lnTo>
                <a:lnTo>
                  <a:pt x="0" y="373041"/>
                </a:lnTo>
                <a:lnTo>
                  <a:pt x="6858" y="427143"/>
                </a:lnTo>
                <a:lnTo>
                  <a:pt x="19876" y="472719"/>
                </a:lnTo>
                <a:lnTo>
                  <a:pt x="35052" y="507973"/>
                </a:lnTo>
                <a:lnTo>
                  <a:pt x="35052" y="337989"/>
                </a:lnTo>
                <a:lnTo>
                  <a:pt x="36576" y="321225"/>
                </a:lnTo>
                <a:lnTo>
                  <a:pt x="45170" y="277807"/>
                </a:lnTo>
                <a:lnTo>
                  <a:pt x="57787" y="237989"/>
                </a:lnTo>
                <a:lnTo>
                  <a:pt x="74086" y="201762"/>
                </a:lnTo>
                <a:lnTo>
                  <a:pt x="116351" y="140045"/>
                </a:lnTo>
                <a:lnTo>
                  <a:pt x="169223" y="92584"/>
                </a:lnTo>
                <a:lnTo>
                  <a:pt x="229957" y="59305"/>
                </a:lnTo>
                <a:lnTo>
                  <a:pt x="295809" y="40136"/>
                </a:lnTo>
                <a:lnTo>
                  <a:pt x="364035" y="35004"/>
                </a:lnTo>
                <a:lnTo>
                  <a:pt x="398182" y="37679"/>
                </a:lnTo>
                <a:lnTo>
                  <a:pt x="464826" y="53465"/>
                </a:lnTo>
                <a:lnTo>
                  <a:pt x="526985" y="83105"/>
                </a:lnTo>
                <a:lnTo>
                  <a:pt x="581915" y="126527"/>
                </a:lnTo>
                <a:lnTo>
                  <a:pt x="626872" y="183657"/>
                </a:lnTo>
                <a:lnTo>
                  <a:pt x="644754" y="217340"/>
                </a:lnTo>
                <a:lnTo>
                  <a:pt x="659113" y="254423"/>
                </a:lnTo>
                <a:lnTo>
                  <a:pt x="669607" y="294896"/>
                </a:lnTo>
                <a:lnTo>
                  <a:pt x="675894" y="338751"/>
                </a:lnTo>
                <a:lnTo>
                  <a:pt x="675894" y="508584"/>
                </a:lnTo>
                <a:lnTo>
                  <a:pt x="692425" y="468906"/>
                </a:lnTo>
                <a:lnTo>
                  <a:pt x="704712" y="421639"/>
                </a:lnTo>
                <a:lnTo>
                  <a:pt x="710184" y="372279"/>
                </a:lnTo>
                <a:lnTo>
                  <a:pt x="710946" y="353991"/>
                </a:lnTo>
                <a:close/>
              </a:path>
              <a:path w="711200" h="709929">
                <a:moveTo>
                  <a:pt x="675894" y="508584"/>
                </a:moveTo>
                <a:lnTo>
                  <a:pt x="675894" y="371517"/>
                </a:lnTo>
                <a:lnTo>
                  <a:pt x="669780" y="414342"/>
                </a:lnTo>
                <a:lnTo>
                  <a:pt x="659588" y="453972"/>
                </a:lnTo>
                <a:lnTo>
                  <a:pt x="645643" y="490389"/>
                </a:lnTo>
                <a:lnTo>
                  <a:pt x="607796" y="553521"/>
                </a:lnTo>
                <a:lnTo>
                  <a:pt x="558844" y="603608"/>
                </a:lnTo>
                <a:lnTo>
                  <a:pt x="501394" y="640516"/>
                </a:lnTo>
                <a:lnTo>
                  <a:pt x="438049" y="664114"/>
                </a:lnTo>
                <a:lnTo>
                  <a:pt x="371417" y="674269"/>
                </a:lnTo>
                <a:lnTo>
                  <a:pt x="337682" y="674265"/>
                </a:lnTo>
                <a:lnTo>
                  <a:pt x="271003" y="664011"/>
                </a:lnTo>
                <a:lnTo>
                  <a:pt x="207550" y="639984"/>
                </a:lnTo>
                <a:lnTo>
                  <a:pt x="149927" y="602054"/>
                </a:lnTo>
                <a:lnTo>
                  <a:pt x="100741" y="550088"/>
                </a:lnTo>
                <a:lnTo>
                  <a:pt x="62597" y="483955"/>
                </a:lnTo>
                <a:lnTo>
                  <a:pt x="48479" y="445534"/>
                </a:lnTo>
                <a:lnTo>
                  <a:pt x="38100" y="403521"/>
                </a:lnTo>
                <a:lnTo>
                  <a:pt x="35052" y="370755"/>
                </a:lnTo>
                <a:lnTo>
                  <a:pt x="35052" y="507973"/>
                </a:lnTo>
                <a:lnTo>
                  <a:pt x="61482" y="554671"/>
                </a:lnTo>
                <a:lnTo>
                  <a:pt x="89234" y="590365"/>
                </a:lnTo>
                <a:lnTo>
                  <a:pt x="121059" y="622083"/>
                </a:lnTo>
                <a:lnTo>
                  <a:pt x="156541" y="649486"/>
                </a:lnTo>
                <a:lnTo>
                  <a:pt x="195260" y="672233"/>
                </a:lnTo>
                <a:lnTo>
                  <a:pt x="236797" y="689983"/>
                </a:lnTo>
                <a:lnTo>
                  <a:pt x="280736" y="702395"/>
                </a:lnTo>
                <a:lnTo>
                  <a:pt x="326657" y="709130"/>
                </a:lnTo>
                <a:lnTo>
                  <a:pt x="374142" y="709845"/>
                </a:lnTo>
                <a:lnTo>
                  <a:pt x="392430" y="708321"/>
                </a:lnTo>
                <a:lnTo>
                  <a:pt x="458410" y="695211"/>
                </a:lnTo>
                <a:lnTo>
                  <a:pt x="504128" y="677916"/>
                </a:lnTo>
                <a:lnTo>
                  <a:pt x="546600" y="654697"/>
                </a:lnTo>
                <a:lnTo>
                  <a:pt x="585317" y="626102"/>
                </a:lnTo>
                <a:lnTo>
                  <a:pt x="619767" y="592678"/>
                </a:lnTo>
                <a:lnTo>
                  <a:pt x="649442" y="554973"/>
                </a:lnTo>
                <a:lnTo>
                  <a:pt x="673831" y="513533"/>
                </a:lnTo>
                <a:lnTo>
                  <a:pt x="675894" y="5085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089905" y="4817109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556260"/>
                <a:gridCol w="720089"/>
                <a:gridCol w="720089"/>
                <a:gridCol w="575944"/>
                <a:gridCol w="504190"/>
              </a:tblGrid>
              <a:tr h="365760"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7883" y="2206782"/>
            <a:ext cx="2850641" cy="2359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52291" y="4035044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4776" y="1559367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4773" y="2816599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567" y="3608375"/>
            <a:ext cx="422909" cy="892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6340" y="3041649"/>
            <a:ext cx="398145" cy="10191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spcBef>
                <a:spcPts val="555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4400" y="3169157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19828" y="3157727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1158"/>
                </a:moveTo>
                <a:lnTo>
                  <a:pt x="0" y="121158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1158"/>
                </a:lnTo>
                <a:close/>
              </a:path>
              <a:path w="92582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925829" h="480060">
                <a:moveTo>
                  <a:pt x="9906" y="349758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9758"/>
                </a:lnTo>
                <a:lnTo>
                  <a:pt x="9906" y="349758"/>
                </a:lnTo>
                <a:close/>
              </a:path>
              <a:path w="925829" h="480060">
                <a:moveTo>
                  <a:pt x="695706" y="456438"/>
                </a:moveTo>
                <a:lnTo>
                  <a:pt x="695706" y="349758"/>
                </a:lnTo>
                <a:lnTo>
                  <a:pt x="4572" y="349758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1772"/>
                </a:lnTo>
                <a:lnTo>
                  <a:pt x="695706" y="456438"/>
                </a:lnTo>
                <a:close/>
              </a:path>
              <a:path w="925829" h="480060">
                <a:moveTo>
                  <a:pt x="9906" y="358902"/>
                </a:moveTo>
                <a:lnTo>
                  <a:pt x="9906" y="354330"/>
                </a:lnTo>
                <a:lnTo>
                  <a:pt x="4572" y="349758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1158"/>
                </a:lnTo>
                <a:lnTo>
                  <a:pt x="687324" y="121158"/>
                </a:lnTo>
                <a:lnTo>
                  <a:pt x="687324" y="14478"/>
                </a:lnTo>
                <a:lnTo>
                  <a:pt x="695706" y="11430"/>
                </a:lnTo>
                <a:lnTo>
                  <a:pt x="695706" y="22860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0302"/>
                </a:moveTo>
                <a:lnTo>
                  <a:pt x="690372" y="121158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2582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25829" h="480060">
                <a:moveTo>
                  <a:pt x="690372" y="461772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4820"/>
                </a:lnTo>
                <a:lnTo>
                  <a:pt x="690372" y="461772"/>
                </a:lnTo>
                <a:close/>
              </a:path>
              <a:path w="925829" h="480060">
                <a:moveTo>
                  <a:pt x="695706" y="22860"/>
                </a:moveTo>
                <a:lnTo>
                  <a:pt x="695706" y="11430"/>
                </a:lnTo>
                <a:lnTo>
                  <a:pt x="687324" y="14478"/>
                </a:lnTo>
                <a:lnTo>
                  <a:pt x="695706" y="22860"/>
                </a:lnTo>
                <a:close/>
              </a:path>
              <a:path w="925829" h="480060">
                <a:moveTo>
                  <a:pt x="695706" y="130302"/>
                </a:moveTo>
                <a:lnTo>
                  <a:pt x="695706" y="22860"/>
                </a:lnTo>
                <a:lnTo>
                  <a:pt x="687324" y="14478"/>
                </a:lnTo>
                <a:lnTo>
                  <a:pt x="687324" y="121158"/>
                </a:lnTo>
                <a:lnTo>
                  <a:pt x="690372" y="121158"/>
                </a:lnTo>
                <a:lnTo>
                  <a:pt x="690372" y="130302"/>
                </a:lnTo>
                <a:lnTo>
                  <a:pt x="695706" y="130302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5706" y="468630"/>
                </a:lnTo>
                <a:lnTo>
                  <a:pt x="695706" y="470154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5706" y="470154"/>
                </a:moveTo>
                <a:lnTo>
                  <a:pt x="695706" y="468630"/>
                </a:lnTo>
                <a:lnTo>
                  <a:pt x="687324" y="464820"/>
                </a:lnTo>
                <a:lnTo>
                  <a:pt x="687324" y="478536"/>
                </a:lnTo>
                <a:lnTo>
                  <a:pt x="695706" y="470154"/>
                </a:lnTo>
                <a:close/>
              </a:path>
              <a:path w="925829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36767" y="5931661"/>
            <a:ext cx="2885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0000"/>
                </a:solidFill>
                <a:latin typeface="黑体"/>
                <a:cs typeface="黑体"/>
              </a:rPr>
              <a:t>交换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号与</a:t>
            </a:r>
            <a:r>
              <a:rPr dirty="0" sz="2800" b="1">
                <a:latin typeface="黑体"/>
                <a:cs typeface="黑体"/>
              </a:rPr>
              <a:t>5</a:t>
            </a:r>
            <a:r>
              <a:rPr dirty="0" sz="2800" spc="-5" b="1">
                <a:latin typeface="黑体"/>
                <a:cs typeface="黑体"/>
              </a:rPr>
              <a:t>号元素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3992" y="5796793"/>
            <a:ext cx="32429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黑体"/>
                <a:cs typeface="黑体"/>
              </a:rPr>
              <a:t>从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号到</a:t>
            </a:r>
            <a:r>
              <a:rPr dirty="0" sz="2800" b="1">
                <a:latin typeface="黑体"/>
                <a:cs typeface="黑体"/>
              </a:rPr>
              <a:t>5</a:t>
            </a:r>
            <a:r>
              <a:rPr dirty="0" sz="2800" spc="-5" b="1">
                <a:latin typeface="黑体"/>
                <a:cs typeface="黑体"/>
              </a:rPr>
              <a:t>号元素重新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2030" y="1940051"/>
            <a:ext cx="3485515" cy="2984500"/>
          </a:xfrm>
          <a:custGeom>
            <a:avLst/>
            <a:gdLst/>
            <a:ahLst/>
            <a:cxnLst/>
            <a:rect l="l" t="t" r="r" b="b"/>
            <a:pathLst>
              <a:path w="3485515" h="2984500">
                <a:moveTo>
                  <a:pt x="1418843" y="344424"/>
                </a:moveTo>
                <a:lnTo>
                  <a:pt x="1418843" y="335280"/>
                </a:lnTo>
                <a:lnTo>
                  <a:pt x="1412747" y="329946"/>
                </a:lnTo>
                <a:lnTo>
                  <a:pt x="1407413" y="324612"/>
                </a:lnTo>
                <a:lnTo>
                  <a:pt x="1398269" y="325374"/>
                </a:lnTo>
                <a:lnTo>
                  <a:pt x="1392935" y="330708"/>
                </a:lnTo>
                <a:lnTo>
                  <a:pt x="1387601" y="336804"/>
                </a:lnTo>
                <a:lnTo>
                  <a:pt x="1387601" y="345948"/>
                </a:lnTo>
                <a:lnTo>
                  <a:pt x="1399793" y="356616"/>
                </a:lnTo>
                <a:lnTo>
                  <a:pt x="1408175" y="355854"/>
                </a:lnTo>
                <a:lnTo>
                  <a:pt x="1413509" y="350520"/>
                </a:lnTo>
                <a:lnTo>
                  <a:pt x="1418843" y="344424"/>
                </a:lnTo>
                <a:close/>
              </a:path>
              <a:path w="3485515" h="2984500">
                <a:moveTo>
                  <a:pt x="1380743" y="386334"/>
                </a:moveTo>
                <a:lnTo>
                  <a:pt x="1379981" y="377952"/>
                </a:lnTo>
                <a:lnTo>
                  <a:pt x="1374647" y="372618"/>
                </a:lnTo>
                <a:lnTo>
                  <a:pt x="1368551" y="367284"/>
                </a:lnTo>
                <a:lnTo>
                  <a:pt x="1359407" y="367284"/>
                </a:lnTo>
                <a:lnTo>
                  <a:pt x="1354073" y="373380"/>
                </a:lnTo>
                <a:lnTo>
                  <a:pt x="1348739" y="378714"/>
                </a:lnTo>
                <a:lnTo>
                  <a:pt x="1349501" y="387858"/>
                </a:lnTo>
                <a:lnTo>
                  <a:pt x="1354835" y="393192"/>
                </a:lnTo>
                <a:lnTo>
                  <a:pt x="1360931" y="398526"/>
                </a:lnTo>
                <a:lnTo>
                  <a:pt x="1370075" y="398526"/>
                </a:lnTo>
                <a:lnTo>
                  <a:pt x="1380743" y="386334"/>
                </a:lnTo>
                <a:close/>
              </a:path>
              <a:path w="3485515" h="2984500">
                <a:moveTo>
                  <a:pt x="1341881" y="429006"/>
                </a:moveTo>
                <a:lnTo>
                  <a:pt x="1341881" y="419862"/>
                </a:lnTo>
                <a:lnTo>
                  <a:pt x="1329689" y="409194"/>
                </a:lnTo>
                <a:lnTo>
                  <a:pt x="1321307" y="409956"/>
                </a:lnTo>
                <a:lnTo>
                  <a:pt x="1315973" y="415290"/>
                </a:lnTo>
                <a:lnTo>
                  <a:pt x="1310639" y="421386"/>
                </a:lnTo>
                <a:lnTo>
                  <a:pt x="1310639" y="430530"/>
                </a:lnTo>
                <a:lnTo>
                  <a:pt x="1316735" y="435864"/>
                </a:lnTo>
                <a:lnTo>
                  <a:pt x="1322069" y="441198"/>
                </a:lnTo>
                <a:lnTo>
                  <a:pt x="1331213" y="440436"/>
                </a:lnTo>
                <a:lnTo>
                  <a:pt x="1336547" y="434340"/>
                </a:lnTo>
                <a:lnTo>
                  <a:pt x="1341881" y="429006"/>
                </a:lnTo>
                <a:close/>
              </a:path>
              <a:path w="3485515" h="2984500">
                <a:moveTo>
                  <a:pt x="1303781" y="470916"/>
                </a:moveTo>
                <a:lnTo>
                  <a:pt x="1303019" y="461772"/>
                </a:lnTo>
                <a:lnTo>
                  <a:pt x="1297685" y="456438"/>
                </a:lnTo>
                <a:lnTo>
                  <a:pt x="1291589" y="451866"/>
                </a:lnTo>
                <a:lnTo>
                  <a:pt x="1282445" y="451866"/>
                </a:lnTo>
                <a:lnTo>
                  <a:pt x="1271777" y="464058"/>
                </a:lnTo>
                <a:lnTo>
                  <a:pt x="1272539" y="472440"/>
                </a:lnTo>
                <a:lnTo>
                  <a:pt x="1277873" y="477774"/>
                </a:lnTo>
                <a:lnTo>
                  <a:pt x="1283969" y="483108"/>
                </a:lnTo>
                <a:lnTo>
                  <a:pt x="1293113" y="483108"/>
                </a:lnTo>
                <a:lnTo>
                  <a:pt x="1303781" y="470916"/>
                </a:lnTo>
                <a:close/>
              </a:path>
              <a:path w="3485515" h="2984500">
                <a:moveTo>
                  <a:pt x="1265681" y="513588"/>
                </a:moveTo>
                <a:lnTo>
                  <a:pt x="1264919" y="504444"/>
                </a:lnTo>
                <a:lnTo>
                  <a:pt x="1258823" y="499110"/>
                </a:lnTo>
                <a:lnTo>
                  <a:pt x="1253489" y="493776"/>
                </a:lnTo>
                <a:lnTo>
                  <a:pt x="1244345" y="494538"/>
                </a:lnTo>
                <a:lnTo>
                  <a:pt x="1239011" y="499872"/>
                </a:lnTo>
                <a:lnTo>
                  <a:pt x="1233677" y="505968"/>
                </a:lnTo>
                <a:lnTo>
                  <a:pt x="1233677" y="515112"/>
                </a:lnTo>
                <a:lnTo>
                  <a:pt x="1245869" y="525780"/>
                </a:lnTo>
                <a:lnTo>
                  <a:pt x="1255013" y="525018"/>
                </a:lnTo>
                <a:lnTo>
                  <a:pt x="1260347" y="519684"/>
                </a:lnTo>
                <a:lnTo>
                  <a:pt x="1265681" y="513588"/>
                </a:lnTo>
                <a:close/>
              </a:path>
              <a:path w="3485515" h="2984500">
                <a:moveTo>
                  <a:pt x="1226819" y="556260"/>
                </a:moveTo>
                <a:lnTo>
                  <a:pt x="1226819" y="547116"/>
                </a:lnTo>
                <a:lnTo>
                  <a:pt x="1214627" y="536448"/>
                </a:lnTo>
                <a:lnTo>
                  <a:pt x="1205483" y="537210"/>
                </a:lnTo>
                <a:lnTo>
                  <a:pt x="1200911" y="542544"/>
                </a:lnTo>
                <a:lnTo>
                  <a:pt x="1200149" y="542544"/>
                </a:lnTo>
                <a:lnTo>
                  <a:pt x="1195577" y="548640"/>
                </a:lnTo>
                <a:lnTo>
                  <a:pt x="1195577" y="557784"/>
                </a:lnTo>
                <a:lnTo>
                  <a:pt x="1207769" y="568452"/>
                </a:lnTo>
                <a:lnTo>
                  <a:pt x="1216152" y="567690"/>
                </a:lnTo>
                <a:lnTo>
                  <a:pt x="1221485" y="561594"/>
                </a:lnTo>
                <a:lnTo>
                  <a:pt x="1226819" y="556260"/>
                </a:lnTo>
                <a:close/>
              </a:path>
              <a:path w="3485515" h="2984500">
                <a:moveTo>
                  <a:pt x="1188719" y="598170"/>
                </a:moveTo>
                <a:lnTo>
                  <a:pt x="1188719" y="589788"/>
                </a:lnTo>
                <a:lnTo>
                  <a:pt x="1176527" y="579120"/>
                </a:lnTo>
                <a:lnTo>
                  <a:pt x="1167383" y="579120"/>
                </a:lnTo>
                <a:lnTo>
                  <a:pt x="1156715" y="591312"/>
                </a:lnTo>
                <a:lnTo>
                  <a:pt x="1157477" y="600456"/>
                </a:lnTo>
                <a:lnTo>
                  <a:pt x="1169669" y="611124"/>
                </a:lnTo>
                <a:lnTo>
                  <a:pt x="1178052" y="610362"/>
                </a:lnTo>
                <a:lnTo>
                  <a:pt x="1188719" y="598170"/>
                </a:lnTo>
                <a:close/>
              </a:path>
              <a:path w="3485515" h="2984500">
                <a:moveTo>
                  <a:pt x="1150619" y="640842"/>
                </a:moveTo>
                <a:lnTo>
                  <a:pt x="1150619" y="632460"/>
                </a:lnTo>
                <a:lnTo>
                  <a:pt x="1138427" y="621792"/>
                </a:lnTo>
                <a:lnTo>
                  <a:pt x="1129283" y="621792"/>
                </a:lnTo>
                <a:lnTo>
                  <a:pt x="1123949" y="627888"/>
                </a:lnTo>
                <a:lnTo>
                  <a:pt x="1119377" y="633984"/>
                </a:lnTo>
                <a:lnTo>
                  <a:pt x="1119377" y="643128"/>
                </a:lnTo>
                <a:lnTo>
                  <a:pt x="1131569" y="653796"/>
                </a:lnTo>
                <a:lnTo>
                  <a:pt x="1140713" y="653034"/>
                </a:lnTo>
                <a:lnTo>
                  <a:pt x="1145285" y="646938"/>
                </a:lnTo>
                <a:lnTo>
                  <a:pt x="1150619" y="640842"/>
                </a:lnTo>
                <a:close/>
              </a:path>
              <a:path w="3485515" h="2984500">
                <a:moveTo>
                  <a:pt x="1113281" y="684276"/>
                </a:moveTo>
                <a:lnTo>
                  <a:pt x="1112519" y="675132"/>
                </a:lnTo>
                <a:lnTo>
                  <a:pt x="1100327" y="664464"/>
                </a:lnTo>
                <a:lnTo>
                  <a:pt x="1091945" y="665226"/>
                </a:lnTo>
                <a:lnTo>
                  <a:pt x="1086611" y="670560"/>
                </a:lnTo>
                <a:lnTo>
                  <a:pt x="1081277" y="676656"/>
                </a:lnTo>
                <a:lnTo>
                  <a:pt x="1081277" y="685800"/>
                </a:lnTo>
                <a:lnTo>
                  <a:pt x="1093469" y="696468"/>
                </a:lnTo>
                <a:lnTo>
                  <a:pt x="1102613" y="695706"/>
                </a:lnTo>
                <a:lnTo>
                  <a:pt x="1107947" y="689610"/>
                </a:lnTo>
                <a:lnTo>
                  <a:pt x="1113281" y="684276"/>
                </a:lnTo>
                <a:close/>
              </a:path>
              <a:path w="3485515" h="2984500">
                <a:moveTo>
                  <a:pt x="1075181" y="726948"/>
                </a:moveTo>
                <a:lnTo>
                  <a:pt x="1074419" y="717804"/>
                </a:lnTo>
                <a:lnTo>
                  <a:pt x="1068323" y="712470"/>
                </a:lnTo>
                <a:lnTo>
                  <a:pt x="1062989" y="707136"/>
                </a:lnTo>
                <a:lnTo>
                  <a:pt x="1053845" y="707898"/>
                </a:lnTo>
                <a:lnTo>
                  <a:pt x="1048511" y="713994"/>
                </a:lnTo>
                <a:lnTo>
                  <a:pt x="1043177" y="719328"/>
                </a:lnTo>
                <a:lnTo>
                  <a:pt x="1043939" y="728472"/>
                </a:lnTo>
                <a:lnTo>
                  <a:pt x="1050035" y="733806"/>
                </a:lnTo>
                <a:lnTo>
                  <a:pt x="1055370" y="739140"/>
                </a:lnTo>
                <a:lnTo>
                  <a:pt x="1064514" y="738378"/>
                </a:lnTo>
                <a:lnTo>
                  <a:pt x="1069847" y="732282"/>
                </a:lnTo>
                <a:lnTo>
                  <a:pt x="1075181" y="726948"/>
                </a:lnTo>
                <a:close/>
              </a:path>
              <a:path w="3485515" h="2984500">
                <a:moveTo>
                  <a:pt x="1037081" y="769620"/>
                </a:moveTo>
                <a:lnTo>
                  <a:pt x="1037081" y="760476"/>
                </a:lnTo>
                <a:lnTo>
                  <a:pt x="1030985" y="755142"/>
                </a:lnTo>
                <a:lnTo>
                  <a:pt x="1024889" y="750570"/>
                </a:lnTo>
                <a:lnTo>
                  <a:pt x="1015745" y="750570"/>
                </a:lnTo>
                <a:lnTo>
                  <a:pt x="1010411" y="756666"/>
                </a:lnTo>
                <a:lnTo>
                  <a:pt x="1005839" y="762762"/>
                </a:lnTo>
                <a:lnTo>
                  <a:pt x="1005839" y="771906"/>
                </a:lnTo>
                <a:lnTo>
                  <a:pt x="1011935" y="777240"/>
                </a:lnTo>
                <a:lnTo>
                  <a:pt x="1018031" y="781812"/>
                </a:lnTo>
                <a:lnTo>
                  <a:pt x="1027175" y="781812"/>
                </a:lnTo>
                <a:lnTo>
                  <a:pt x="1032509" y="775716"/>
                </a:lnTo>
                <a:lnTo>
                  <a:pt x="1037081" y="769620"/>
                </a:lnTo>
                <a:close/>
              </a:path>
              <a:path w="3485515" h="2984500">
                <a:moveTo>
                  <a:pt x="999743" y="812292"/>
                </a:moveTo>
                <a:lnTo>
                  <a:pt x="998981" y="803910"/>
                </a:lnTo>
                <a:lnTo>
                  <a:pt x="992885" y="798576"/>
                </a:lnTo>
                <a:lnTo>
                  <a:pt x="987551" y="793242"/>
                </a:lnTo>
                <a:lnTo>
                  <a:pt x="978407" y="794004"/>
                </a:lnTo>
                <a:lnTo>
                  <a:pt x="973073" y="800100"/>
                </a:lnTo>
                <a:lnTo>
                  <a:pt x="967739" y="805434"/>
                </a:lnTo>
                <a:lnTo>
                  <a:pt x="968501" y="814578"/>
                </a:lnTo>
                <a:lnTo>
                  <a:pt x="980693" y="825246"/>
                </a:lnTo>
                <a:lnTo>
                  <a:pt x="989075" y="824484"/>
                </a:lnTo>
                <a:lnTo>
                  <a:pt x="999743" y="812292"/>
                </a:lnTo>
                <a:close/>
              </a:path>
              <a:path w="3485515" h="2984500">
                <a:moveTo>
                  <a:pt x="962405" y="855726"/>
                </a:moveTo>
                <a:lnTo>
                  <a:pt x="961643" y="846582"/>
                </a:lnTo>
                <a:lnTo>
                  <a:pt x="955547" y="841248"/>
                </a:lnTo>
                <a:lnTo>
                  <a:pt x="949451" y="836676"/>
                </a:lnTo>
                <a:lnTo>
                  <a:pt x="940307" y="837438"/>
                </a:lnTo>
                <a:lnTo>
                  <a:pt x="935735" y="842772"/>
                </a:lnTo>
                <a:lnTo>
                  <a:pt x="930401" y="848868"/>
                </a:lnTo>
                <a:lnTo>
                  <a:pt x="931163" y="858012"/>
                </a:lnTo>
                <a:lnTo>
                  <a:pt x="937259" y="863346"/>
                </a:lnTo>
                <a:lnTo>
                  <a:pt x="942593" y="868680"/>
                </a:lnTo>
                <a:lnTo>
                  <a:pt x="951737" y="867918"/>
                </a:lnTo>
                <a:lnTo>
                  <a:pt x="962405" y="855726"/>
                </a:lnTo>
                <a:close/>
              </a:path>
              <a:path w="3485515" h="2984500">
                <a:moveTo>
                  <a:pt x="925067" y="899160"/>
                </a:moveTo>
                <a:lnTo>
                  <a:pt x="924305" y="890016"/>
                </a:lnTo>
                <a:lnTo>
                  <a:pt x="912113" y="879348"/>
                </a:lnTo>
                <a:lnTo>
                  <a:pt x="902969" y="880110"/>
                </a:lnTo>
                <a:lnTo>
                  <a:pt x="898397" y="886206"/>
                </a:lnTo>
                <a:lnTo>
                  <a:pt x="893063" y="892302"/>
                </a:lnTo>
                <a:lnTo>
                  <a:pt x="893825" y="901446"/>
                </a:lnTo>
                <a:lnTo>
                  <a:pt x="899921" y="906780"/>
                </a:lnTo>
                <a:lnTo>
                  <a:pt x="906017" y="911352"/>
                </a:lnTo>
                <a:lnTo>
                  <a:pt x="914399" y="911352"/>
                </a:lnTo>
                <a:lnTo>
                  <a:pt x="925067" y="899160"/>
                </a:lnTo>
                <a:close/>
              </a:path>
              <a:path w="3485515" h="2984500">
                <a:moveTo>
                  <a:pt x="887729" y="942594"/>
                </a:moveTo>
                <a:lnTo>
                  <a:pt x="886967" y="933450"/>
                </a:lnTo>
                <a:lnTo>
                  <a:pt x="874775" y="922782"/>
                </a:lnTo>
                <a:lnTo>
                  <a:pt x="866393" y="923544"/>
                </a:lnTo>
                <a:lnTo>
                  <a:pt x="855725" y="935736"/>
                </a:lnTo>
                <a:lnTo>
                  <a:pt x="856487" y="944880"/>
                </a:lnTo>
                <a:lnTo>
                  <a:pt x="862583" y="950214"/>
                </a:lnTo>
                <a:lnTo>
                  <a:pt x="868679" y="954786"/>
                </a:lnTo>
                <a:lnTo>
                  <a:pt x="877823" y="954024"/>
                </a:lnTo>
                <a:lnTo>
                  <a:pt x="882395" y="948690"/>
                </a:lnTo>
                <a:lnTo>
                  <a:pt x="887729" y="942594"/>
                </a:lnTo>
                <a:close/>
              </a:path>
              <a:path w="3485515" h="2984500">
                <a:moveTo>
                  <a:pt x="851153" y="986028"/>
                </a:moveTo>
                <a:lnTo>
                  <a:pt x="850391" y="976884"/>
                </a:lnTo>
                <a:lnTo>
                  <a:pt x="844295" y="971550"/>
                </a:lnTo>
                <a:lnTo>
                  <a:pt x="838199" y="966978"/>
                </a:lnTo>
                <a:lnTo>
                  <a:pt x="829055" y="967740"/>
                </a:lnTo>
                <a:lnTo>
                  <a:pt x="823721" y="973836"/>
                </a:lnTo>
                <a:lnTo>
                  <a:pt x="819149" y="979170"/>
                </a:lnTo>
                <a:lnTo>
                  <a:pt x="819149" y="988314"/>
                </a:lnTo>
                <a:lnTo>
                  <a:pt x="831341" y="998982"/>
                </a:lnTo>
                <a:lnTo>
                  <a:pt x="840485" y="998220"/>
                </a:lnTo>
                <a:lnTo>
                  <a:pt x="851153" y="986028"/>
                </a:lnTo>
                <a:close/>
              </a:path>
              <a:path w="3485515" h="2984500">
                <a:moveTo>
                  <a:pt x="813815" y="1029462"/>
                </a:moveTo>
                <a:lnTo>
                  <a:pt x="813053" y="1020318"/>
                </a:lnTo>
                <a:lnTo>
                  <a:pt x="806957" y="1015746"/>
                </a:lnTo>
                <a:lnTo>
                  <a:pt x="800861" y="1010412"/>
                </a:lnTo>
                <a:lnTo>
                  <a:pt x="791717" y="1011174"/>
                </a:lnTo>
                <a:lnTo>
                  <a:pt x="787145" y="1017270"/>
                </a:lnTo>
                <a:lnTo>
                  <a:pt x="781811" y="1023366"/>
                </a:lnTo>
                <a:lnTo>
                  <a:pt x="782573" y="1032510"/>
                </a:lnTo>
                <a:lnTo>
                  <a:pt x="788669" y="1037082"/>
                </a:lnTo>
                <a:lnTo>
                  <a:pt x="794765" y="1042416"/>
                </a:lnTo>
                <a:lnTo>
                  <a:pt x="803909" y="1041654"/>
                </a:lnTo>
                <a:lnTo>
                  <a:pt x="808481" y="1035558"/>
                </a:lnTo>
                <a:lnTo>
                  <a:pt x="813815" y="1029462"/>
                </a:lnTo>
                <a:close/>
              </a:path>
              <a:path w="3485515" h="2984500">
                <a:moveTo>
                  <a:pt x="777239" y="1072896"/>
                </a:moveTo>
                <a:lnTo>
                  <a:pt x="776477" y="1064514"/>
                </a:lnTo>
                <a:lnTo>
                  <a:pt x="764285" y="1053846"/>
                </a:lnTo>
                <a:lnTo>
                  <a:pt x="755141" y="1054608"/>
                </a:lnTo>
                <a:lnTo>
                  <a:pt x="749807" y="1060704"/>
                </a:lnTo>
                <a:lnTo>
                  <a:pt x="745235" y="1066800"/>
                </a:lnTo>
                <a:lnTo>
                  <a:pt x="745997" y="1075944"/>
                </a:lnTo>
                <a:lnTo>
                  <a:pt x="752093" y="1081278"/>
                </a:lnTo>
                <a:lnTo>
                  <a:pt x="758189" y="1085850"/>
                </a:lnTo>
                <a:lnTo>
                  <a:pt x="767333" y="1085088"/>
                </a:lnTo>
                <a:lnTo>
                  <a:pt x="771905" y="1078992"/>
                </a:lnTo>
                <a:lnTo>
                  <a:pt x="777239" y="1072896"/>
                </a:lnTo>
                <a:close/>
              </a:path>
              <a:path w="3485515" h="2984500">
                <a:moveTo>
                  <a:pt x="740663" y="1117092"/>
                </a:moveTo>
                <a:lnTo>
                  <a:pt x="739901" y="1107948"/>
                </a:lnTo>
                <a:lnTo>
                  <a:pt x="733805" y="1103376"/>
                </a:lnTo>
                <a:lnTo>
                  <a:pt x="727709" y="1098042"/>
                </a:lnTo>
                <a:lnTo>
                  <a:pt x="718565" y="1098804"/>
                </a:lnTo>
                <a:lnTo>
                  <a:pt x="713993" y="1104900"/>
                </a:lnTo>
                <a:lnTo>
                  <a:pt x="708659" y="1110996"/>
                </a:lnTo>
                <a:lnTo>
                  <a:pt x="709421" y="1120140"/>
                </a:lnTo>
                <a:lnTo>
                  <a:pt x="715517" y="1125474"/>
                </a:lnTo>
                <a:lnTo>
                  <a:pt x="721613" y="1130046"/>
                </a:lnTo>
                <a:lnTo>
                  <a:pt x="730757" y="1129284"/>
                </a:lnTo>
                <a:lnTo>
                  <a:pt x="735329" y="1123188"/>
                </a:lnTo>
                <a:lnTo>
                  <a:pt x="740663" y="1117092"/>
                </a:lnTo>
                <a:close/>
              </a:path>
              <a:path w="3485515" h="2984500">
                <a:moveTo>
                  <a:pt x="704087" y="1161288"/>
                </a:moveTo>
                <a:lnTo>
                  <a:pt x="703325" y="1152144"/>
                </a:lnTo>
                <a:lnTo>
                  <a:pt x="697229" y="1147572"/>
                </a:lnTo>
                <a:lnTo>
                  <a:pt x="691133" y="1142238"/>
                </a:lnTo>
                <a:lnTo>
                  <a:pt x="681989" y="1143000"/>
                </a:lnTo>
                <a:lnTo>
                  <a:pt x="677417" y="1149096"/>
                </a:lnTo>
                <a:lnTo>
                  <a:pt x="672083" y="1155192"/>
                </a:lnTo>
                <a:lnTo>
                  <a:pt x="672845" y="1164336"/>
                </a:lnTo>
                <a:lnTo>
                  <a:pt x="678941" y="1168908"/>
                </a:lnTo>
                <a:lnTo>
                  <a:pt x="685037" y="1174242"/>
                </a:lnTo>
                <a:lnTo>
                  <a:pt x="694181" y="1173480"/>
                </a:lnTo>
                <a:lnTo>
                  <a:pt x="699515" y="1167384"/>
                </a:lnTo>
                <a:lnTo>
                  <a:pt x="704087" y="1161288"/>
                </a:lnTo>
                <a:close/>
              </a:path>
              <a:path w="3485515" h="2984500">
                <a:moveTo>
                  <a:pt x="668273" y="1205484"/>
                </a:moveTo>
                <a:lnTo>
                  <a:pt x="667511" y="1196340"/>
                </a:lnTo>
                <a:lnTo>
                  <a:pt x="661415" y="1191768"/>
                </a:lnTo>
                <a:lnTo>
                  <a:pt x="655319" y="1186434"/>
                </a:lnTo>
                <a:lnTo>
                  <a:pt x="646175" y="1187196"/>
                </a:lnTo>
                <a:lnTo>
                  <a:pt x="640841" y="1193292"/>
                </a:lnTo>
                <a:lnTo>
                  <a:pt x="636269" y="1199388"/>
                </a:lnTo>
                <a:lnTo>
                  <a:pt x="637031" y="1208532"/>
                </a:lnTo>
                <a:lnTo>
                  <a:pt x="643127" y="1213866"/>
                </a:lnTo>
                <a:lnTo>
                  <a:pt x="649223" y="1218438"/>
                </a:lnTo>
                <a:lnTo>
                  <a:pt x="658367" y="1217676"/>
                </a:lnTo>
                <a:lnTo>
                  <a:pt x="662939" y="1211580"/>
                </a:lnTo>
                <a:lnTo>
                  <a:pt x="668273" y="1205484"/>
                </a:lnTo>
                <a:close/>
              </a:path>
              <a:path w="3485515" h="2984500">
                <a:moveTo>
                  <a:pt x="632459" y="1249680"/>
                </a:moveTo>
                <a:lnTo>
                  <a:pt x="630935" y="1240536"/>
                </a:lnTo>
                <a:lnTo>
                  <a:pt x="624839" y="1235964"/>
                </a:lnTo>
                <a:lnTo>
                  <a:pt x="618743" y="1230630"/>
                </a:lnTo>
                <a:lnTo>
                  <a:pt x="609599" y="1232154"/>
                </a:lnTo>
                <a:lnTo>
                  <a:pt x="605027" y="1238250"/>
                </a:lnTo>
                <a:lnTo>
                  <a:pt x="599693" y="1244346"/>
                </a:lnTo>
                <a:lnTo>
                  <a:pt x="601217" y="1253490"/>
                </a:lnTo>
                <a:lnTo>
                  <a:pt x="607313" y="1258062"/>
                </a:lnTo>
                <a:lnTo>
                  <a:pt x="613409" y="1263396"/>
                </a:lnTo>
                <a:lnTo>
                  <a:pt x="622553" y="1261872"/>
                </a:lnTo>
                <a:lnTo>
                  <a:pt x="627125" y="1255776"/>
                </a:lnTo>
                <a:lnTo>
                  <a:pt x="632459" y="1249680"/>
                </a:lnTo>
                <a:close/>
              </a:path>
              <a:path w="3485515" h="2984500">
                <a:moveTo>
                  <a:pt x="596645" y="1294638"/>
                </a:moveTo>
                <a:lnTo>
                  <a:pt x="595121" y="1285494"/>
                </a:lnTo>
                <a:lnTo>
                  <a:pt x="589025" y="1280160"/>
                </a:lnTo>
                <a:lnTo>
                  <a:pt x="582929" y="1275588"/>
                </a:lnTo>
                <a:lnTo>
                  <a:pt x="573785" y="1276350"/>
                </a:lnTo>
                <a:lnTo>
                  <a:pt x="569213" y="1283208"/>
                </a:lnTo>
                <a:lnTo>
                  <a:pt x="564641" y="1289304"/>
                </a:lnTo>
                <a:lnTo>
                  <a:pt x="565403" y="1297686"/>
                </a:lnTo>
                <a:lnTo>
                  <a:pt x="571499" y="1303020"/>
                </a:lnTo>
                <a:lnTo>
                  <a:pt x="577595" y="1307592"/>
                </a:lnTo>
                <a:lnTo>
                  <a:pt x="586739" y="1306830"/>
                </a:lnTo>
                <a:lnTo>
                  <a:pt x="591311" y="1300734"/>
                </a:lnTo>
                <a:lnTo>
                  <a:pt x="596645" y="1294638"/>
                </a:lnTo>
                <a:close/>
              </a:path>
              <a:path w="3485515" h="2984500">
                <a:moveTo>
                  <a:pt x="560831" y="1338834"/>
                </a:moveTo>
                <a:lnTo>
                  <a:pt x="560069" y="1330452"/>
                </a:lnTo>
                <a:lnTo>
                  <a:pt x="553973" y="1325118"/>
                </a:lnTo>
                <a:lnTo>
                  <a:pt x="547877" y="1320546"/>
                </a:lnTo>
                <a:lnTo>
                  <a:pt x="538733" y="1321308"/>
                </a:lnTo>
                <a:lnTo>
                  <a:pt x="534161" y="1328166"/>
                </a:lnTo>
                <a:lnTo>
                  <a:pt x="533399" y="1328166"/>
                </a:lnTo>
                <a:lnTo>
                  <a:pt x="528827" y="1334262"/>
                </a:lnTo>
                <a:lnTo>
                  <a:pt x="530351" y="1343406"/>
                </a:lnTo>
                <a:lnTo>
                  <a:pt x="542543" y="1352550"/>
                </a:lnTo>
                <a:lnTo>
                  <a:pt x="551687" y="1351788"/>
                </a:lnTo>
                <a:lnTo>
                  <a:pt x="556259" y="1345692"/>
                </a:lnTo>
                <a:lnTo>
                  <a:pt x="560831" y="1338834"/>
                </a:lnTo>
                <a:close/>
              </a:path>
              <a:path w="3485515" h="2984500">
                <a:moveTo>
                  <a:pt x="525779" y="1384554"/>
                </a:moveTo>
                <a:lnTo>
                  <a:pt x="525017" y="1375410"/>
                </a:lnTo>
                <a:lnTo>
                  <a:pt x="518921" y="1370838"/>
                </a:lnTo>
                <a:lnTo>
                  <a:pt x="512825" y="1365504"/>
                </a:lnTo>
                <a:lnTo>
                  <a:pt x="503681" y="1367028"/>
                </a:lnTo>
                <a:lnTo>
                  <a:pt x="498347" y="1373124"/>
                </a:lnTo>
                <a:lnTo>
                  <a:pt x="493775" y="1379220"/>
                </a:lnTo>
                <a:lnTo>
                  <a:pt x="495299" y="1388364"/>
                </a:lnTo>
                <a:lnTo>
                  <a:pt x="501395" y="1392936"/>
                </a:lnTo>
                <a:lnTo>
                  <a:pt x="507491" y="1398270"/>
                </a:lnTo>
                <a:lnTo>
                  <a:pt x="516635" y="1396746"/>
                </a:lnTo>
                <a:lnTo>
                  <a:pt x="525779" y="1384554"/>
                </a:lnTo>
                <a:close/>
              </a:path>
              <a:path w="3485515" h="2984500">
                <a:moveTo>
                  <a:pt x="491489" y="1429512"/>
                </a:moveTo>
                <a:lnTo>
                  <a:pt x="489965" y="1420368"/>
                </a:lnTo>
                <a:lnTo>
                  <a:pt x="477773" y="1411224"/>
                </a:lnTo>
                <a:lnTo>
                  <a:pt x="468629" y="1411986"/>
                </a:lnTo>
                <a:lnTo>
                  <a:pt x="464057" y="1418844"/>
                </a:lnTo>
                <a:lnTo>
                  <a:pt x="458723" y="1424940"/>
                </a:lnTo>
                <a:lnTo>
                  <a:pt x="460247" y="1434084"/>
                </a:lnTo>
                <a:lnTo>
                  <a:pt x="466343" y="1438656"/>
                </a:lnTo>
                <a:lnTo>
                  <a:pt x="473201" y="1443228"/>
                </a:lnTo>
                <a:lnTo>
                  <a:pt x="481583" y="1442466"/>
                </a:lnTo>
                <a:lnTo>
                  <a:pt x="486917" y="1435608"/>
                </a:lnTo>
                <a:lnTo>
                  <a:pt x="491489" y="1429512"/>
                </a:lnTo>
                <a:close/>
              </a:path>
              <a:path w="3485515" h="2984500">
                <a:moveTo>
                  <a:pt x="457199" y="1475232"/>
                </a:moveTo>
                <a:lnTo>
                  <a:pt x="455675" y="1466088"/>
                </a:lnTo>
                <a:lnTo>
                  <a:pt x="443483" y="1456944"/>
                </a:lnTo>
                <a:lnTo>
                  <a:pt x="434339" y="1457706"/>
                </a:lnTo>
                <a:lnTo>
                  <a:pt x="429767" y="1464564"/>
                </a:lnTo>
                <a:lnTo>
                  <a:pt x="424433" y="1470660"/>
                </a:lnTo>
                <a:lnTo>
                  <a:pt x="425957" y="1479804"/>
                </a:lnTo>
                <a:lnTo>
                  <a:pt x="432053" y="1484376"/>
                </a:lnTo>
                <a:lnTo>
                  <a:pt x="438911" y="1488948"/>
                </a:lnTo>
                <a:lnTo>
                  <a:pt x="447293" y="1488186"/>
                </a:lnTo>
                <a:lnTo>
                  <a:pt x="452627" y="1481328"/>
                </a:lnTo>
                <a:lnTo>
                  <a:pt x="457199" y="1475232"/>
                </a:lnTo>
                <a:close/>
              </a:path>
              <a:path w="3485515" h="2984500">
                <a:moveTo>
                  <a:pt x="422909" y="1520952"/>
                </a:moveTo>
                <a:lnTo>
                  <a:pt x="422147" y="1511808"/>
                </a:lnTo>
                <a:lnTo>
                  <a:pt x="415289" y="1507236"/>
                </a:lnTo>
                <a:lnTo>
                  <a:pt x="409193" y="1502664"/>
                </a:lnTo>
                <a:lnTo>
                  <a:pt x="400049" y="1504188"/>
                </a:lnTo>
                <a:lnTo>
                  <a:pt x="395477" y="1510284"/>
                </a:lnTo>
                <a:lnTo>
                  <a:pt x="390905" y="1517142"/>
                </a:lnTo>
                <a:lnTo>
                  <a:pt x="392429" y="1525524"/>
                </a:lnTo>
                <a:lnTo>
                  <a:pt x="398525" y="1530858"/>
                </a:lnTo>
                <a:lnTo>
                  <a:pt x="404621" y="1535430"/>
                </a:lnTo>
                <a:lnTo>
                  <a:pt x="413765" y="1533906"/>
                </a:lnTo>
                <a:lnTo>
                  <a:pt x="418337" y="1527048"/>
                </a:lnTo>
                <a:lnTo>
                  <a:pt x="422909" y="1520952"/>
                </a:lnTo>
                <a:close/>
              </a:path>
              <a:path w="3485515" h="2984500">
                <a:moveTo>
                  <a:pt x="390143" y="1567434"/>
                </a:moveTo>
                <a:lnTo>
                  <a:pt x="388619" y="1558290"/>
                </a:lnTo>
                <a:lnTo>
                  <a:pt x="381761" y="1553718"/>
                </a:lnTo>
                <a:lnTo>
                  <a:pt x="375665" y="1549146"/>
                </a:lnTo>
                <a:lnTo>
                  <a:pt x="366521" y="1550670"/>
                </a:lnTo>
                <a:lnTo>
                  <a:pt x="361949" y="1556766"/>
                </a:lnTo>
                <a:lnTo>
                  <a:pt x="357377" y="1563624"/>
                </a:lnTo>
                <a:lnTo>
                  <a:pt x="358901" y="1572768"/>
                </a:lnTo>
                <a:lnTo>
                  <a:pt x="364997" y="1577340"/>
                </a:lnTo>
                <a:lnTo>
                  <a:pt x="371855" y="1581912"/>
                </a:lnTo>
                <a:lnTo>
                  <a:pt x="380999" y="1580388"/>
                </a:lnTo>
                <a:lnTo>
                  <a:pt x="385571" y="1573530"/>
                </a:lnTo>
                <a:lnTo>
                  <a:pt x="390143" y="1567434"/>
                </a:lnTo>
                <a:close/>
              </a:path>
              <a:path w="3485515" h="2984500">
                <a:moveTo>
                  <a:pt x="357377" y="1613916"/>
                </a:moveTo>
                <a:lnTo>
                  <a:pt x="355091" y="1604772"/>
                </a:lnTo>
                <a:lnTo>
                  <a:pt x="348995" y="1600200"/>
                </a:lnTo>
                <a:lnTo>
                  <a:pt x="342137" y="1595628"/>
                </a:lnTo>
                <a:lnTo>
                  <a:pt x="333755" y="1597914"/>
                </a:lnTo>
                <a:lnTo>
                  <a:pt x="329183" y="1604010"/>
                </a:lnTo>
                <a:lnTo>
                  <a:pt x="324611" y="1610868"/>
                </a:lnTo>
                <a:lnTo>
                  <a:pt x="326135" y="1619250"/>
                </a:lnTo>
                <a:lnTo>
                  <a:pt x="332993" y="1623822"/>
                </a:lnTo>
                <a:lnTo>
                  <a:pt x="339089" y="1628394"/>
                </a:lnTo>
                <a:lnTo>
                  <a:pt x="348233" y="1626870"/>
                </a:lnTo>
                <a:lnTo>
                  <a:pt x="352805" y="1620012"/>
                </a:lnTo>
                <a:lnTo>
                  <a:pt x="357377" y="1613916"/>
                </a:lnTo>
                <a:close/>
              </a:path>
              <a:path w="3485515" h="2984500">
                <a:moveTo>
                  <a:pt x="324611" y="1661160"/>
                </a:moveTo>
                <a:lnTo>
                  <a:pt x="323087" y="1652016"/>
                </a:lnTo>
                <a:lnTo>
                  <a:pt x="316229" y="1647444"/>
                </a:lnTo>
                <a:lnTo>
                  <a:pt x="310133" y="1642872"/>
                </a:lnTo>
                <a:lnTo>
                  <a:pt x="300989" y="1645158"/>
                </a:lnTo>
                <a:lnTo>
                  <a:pt x="296417" y="1651254"/>
                </a:lnTo>
                <a:lnTo>
                  <a:pt x="292607" y="1658112"/>
                </a:lnTo>
                <a:lnTo>
                  <a:pt x="294131" y="1667256"/>
                </a:lnTo>
                <a:lnTo>
                  <a:pt x="300989" y="1671066"/>
                </a:lnTo>
                <a:lnTo>
                  <a:pt x="307085" y="1675638"/>
                </a:lnTo>
                <a:lnTo>
                  <a:pt x="316229" y="1674114"/>
                </a:lnTo>
                <a:lnTo>
                  <a:pt x="320801" y="1667256"/>
                </a:lnTo>
                <a:lnTo>
                  <a:pt x="324611" y="1661160"/>
                </a:lnTo>
                <a:close/>
              </a:path>
              <a:path w="3485515" h="2984500">
                <a:moveTo>
                  <a:pt x="293369" y="1708404"/>
                </a:moveTo>
                <a:lnTo>
                  <a:pt x="291845" y="1699260"/>
                </a:lnTo>
                <a:lnTo>
                  <a:pt x="284987" y="1695450"/>
                </a:lnTo>
                <a:lnTo>
                  <a:pt x="278129" y="1690878"/>
                </a:lnTo>
                <a:lnTo>
                  <a:pt x="269747" y="1693164"/>
                </a:lnTo>
                <a:lnTo>
                  <a:pt x="265175" y="1700022"/>
                </a:lnTo>
                <a:lnTo>
                  <a:pt x="261365" y="1706118"/>
                </a:lnTo>
                <a:lnTo>
                  <a:pt x="262889" y="1715262"/>
                </a:lnTo>
                <a:lnTo>
                  <a:pt x="269747" y="1719834"/>
                </a:lnTo>
                <a:lnTo>
                  <a:pt x="276605" y="1723644"/>
                </a:lnTo>
                <a:lnTo>
                  <a:pt x="284987" y="1722120"/>
                </a:lnTo>
                <a:lnTo>
                  <a:pt x="289559" y="1715262"/>
                </a:lnTo>
                <a:lnTo>
                  <a:pt x="293369" y="1708404"/>
                </a:lnTo>
                <a:close/>
              </a:path>
              <a:path w="3485515" h="2984500">
                <a:moveTo>
                  <a:pt x="263651" y="1756410"/>
                </a:moveTo>
                <a:lnTo>
                  <a:pt x="261365" y="1748028"/>
                </a:lnTo>
                <a:lnTo>
                  <a:pt x="254507" y="1743456"/>
                </a:lnTo>
                <a:lnTo>
                  <a:pt x="247649" y="1739646"/>
                </a:lnTo>
                <a:lnTo>
                  <a:pt x="239267" y="1741932"/>
                </a:lnTo>
                <a:lnTo>
                  <a:pt x="234695" y="1748790"/>
                </a:lnTo>
                <a:lnTo>
                  <a:pt x="230885" y="1755648"/>
                </a:lnTo>
                <a:lnTo>
                  <a:pt x="233171" y="1764030"/>
                </a:lnTo>
                <a:lnTo>
                  <a:pt x="240029" y="1768602"/>
                </a:lnTo>
                <a:lnTo>
                  <a:pt x="246887" y="1772412"/>
                </a:lnTo>
                <a:lnTo>
                  <a:pt x="255269" y="1770126"/>
                </a:lnTo>
                <a:lnTo>
                  <a:pt x="259841" y="1763268"/>
                </a:lnTo>
                <a:lnTo>
                  <a:pt x="263651" y="1756410"/>
                </a:lnTo>
                <a:close/>
              </a:path>
              <a:path w="3485515" h="2984500">
                <a:moveTo>
                  <a:pt x="234695" y="1805178"/>
                </a:moveTo>
                <a:lnTo>
                  <a:pt x="232409" y="1796796"/>
                </a:lnTo>
                <a:lnTo>
                  <a:pt x="218693" y="1789176"/>
                </a:lnTo>
                <a:lnTo>
                  <a:pt x="210311" y="1791462"/>
                </a:lnTo>
                <a:lnTo>
                  <a:pt x="205739" y="1798320"/>
                </a:lnTo>
                <a:lnTo>
                  <a:pt x="201929" y="1805178"/>
                </a:lnTo>
                <a:lnTo>
                  <a:pt x="204215" y="1813560"/>
                </a:lnTo>
                <a:lnTo>
                  <a:pt x="211073" y="1818132"/>
                </a:lnTo>
                <a:lnTo>
                  <a:pt x="217931" y="1821942"/>
                </a:lnTo>
                <a:lnTo>
                  <a:pt x="227075" y="1819656"/>
                </a:lnTo>
                <a:lnTo>
                  <a:pt x="230885" y="1812798"/>
                </a:lnTo>
                <a:lnTo>
                  <a:pt x="230885" y="1812036"/>
                </a:lnTo>
                <a:lnTo>
                  <a:pt x="234695" y="1805178"/>
                </a:lnTo>
                <a:close/>
              </a:path>
              <a:path w="3485515" h="2984500">
                <a:moveTo>
                  <a:pt x="208025" y="1855470"/>
                </a:moveTo>
                <a:lnTo>
                  <a:pt x="204978" y="1846326"/>
                </a:lnTo>
                <a:lnTo>
                  <a:pt x="198119" y="1843278"/>
                </a:lnTo>
                <a:lnTo>
                  <a:pt x="191262" y="1839468"/>
                </a:lnTo>
                <a:lnTo>
                  <a:pt x="182118" y="1842516"/>
                </a:lnTo>
                <a:lnTo>
                  <a:pt x="179069" y="1849374"/>
                </a:lnTo>
                <a:lnTo>
                  <a:pt x="175259" y="1856232"/>
                </a:lnTo>
                <a:lnTo>
                  <a:pt x="178307" y="1864614"/>
                </a:lnTo>
                <a:lnTo>
                  <a:pt x="192023" y="1872234"/>
                </a:lnTo>
                <a:lnTo>
                  <a:pt x="200406" y="1869186"/>
                </a:lnTo>
                <a:lnTo>
                  <a:pt x="208025" y="1855470"/>
                </a:lnTo>
                <a:close/>
              </a:path>
              <a:path w="3485515" h="2984500">
                <a:moveTo>
                  <a:pt x="182879" y="1906524"/>
                </a:moveTo>
                <a:lnTo>
                  <a:pt x="179831" y="1897380"/>
                </a:lnTo>
                <a:lnTo>
                  <a:pt x="172212" y="1894332"/>
                </a:lnTo>
                <a:lnTo>
                  <a:pt x="165353" y="1890522"/>
                </a:lnTo>
                <a:lnTo>
                  <a:pt x="156972" y="1893570"/>
                </a:lnTo>
                <a:lnTo>
                  <a:pt x="153162" y="1901190"/>
                </a:lnTo>
                <a:lnTo>
                  <a:pt x="150113" y="1908048"/>
                </a:lnTo>
                <a:lnTo>
                  <a:pt x="153162" y="1916430"/>
                </a:lnTo>
                <a:lnTo>
                  <a:pt x="160019" y="1920240"/>
                </a:lnTo>
                <a:lnTo>
                  <a:pt x="167640" y="1923288"/>
                </a:lnTo>
                <a:lnTo>
                  <a:pt x="176022" y="1920240"/>
                </a:lnTo>
                <a:lnTo>
                  <a:pt x="179069" y="1913382"/>
                </a:lnTo>
                <a:lnTo>
                  <a:pt x="182879" y="1906524"/>
                </a:lnTo>
                <a:close/>
              </a:path>
              <a:path w="3485515" h="2984500">
                <a:moveTo>
                  <a:pt x="158496" y="1957578"/>
                </a:moveTo>
                <a:lnTo>
                  <a:pt x="155447" y="1949196"/>
                </a:lnTo>
                <a:lnTo>
                  <a:pt x="147828" y="1946148"/>
                </a:lnTo>
                <a:lnTo>
                  <a:pt x="140969" y="1942338"/>
                </a:lnTo>
                <a:lnTo>
                  <a:pt x="132587" y="1946148"/>
                </a:lnTo>
                <a:lnTo>
                  <a:pt x="129540" y="1953006"/>
                </a:lnTo>
                <a:lnTo>
                  <a:pt x="125729" y="1959864"/>
                </a:lnTo>
                <a:lnTo>
                  <a:pt x="128778" y="1969008"/>
                </a:lnTo>
                <a:lnTo>
                  <a:pt x="136397" y="1972056"/>
                </a:lnTo>
                <a:lnTo>
                  <a:pt x="143256" y="1975104"/>
                </a:lnTo>
                <a:lnTo>
                  <a:pt x="151637" y="1972056"/>
                </a:lnTo>
                <a:lnTo>
                  <a:pt x="155447" y="1965198"/>
                </a:lnTo>
                <a:lnTo>
                  <a:pt x="158496" y="1957578"/>
                </a:lnTo>
                <a:close/>
              </a:path>
              <a:path w="3485515" h="2984500">
                <a:moveTo>
                  <a:pt x="135635" y="2009394"/>
                </a:moveTo>
                <a:lnTo>
                  <a:pt x="131825" y="2001012"/>
                </a:lnTo>
                <a:lnTo>
                  <a:pt x="124968" y="1997964"/>
                </a:lnTo>
                <a:lnTo>
                  <a:pt x="117347" y="1994916"/>
                </a:lnTo>
                <a:lnTo>
                  <a:pt x="108965" y="1998726"/>
                </a:lnTo>
                <a:lnTo>
                  <a:pt x="105918" y="2005584"/>
                </a:lnTo>
                <a:lnTo>
                  <a:pt x="102869" y="2013204"/>
                </a:lnTo>
                <a:lnTo>
                  <a:pt x="106679" y="2021586"/>
                </a:lnTo>
                <a:lnTo>
                  <a:pt x="113537" y="2024634"/>
                </a:lnTo>
                <a:lnTo>
                  <a:pt x="121157" y="2027682"/>
                </a:lnTo>
                <a:lnTo>
                  <a:pt x="129540" y="2023872"/>
                </a:lnTo>
                <a:lnTo>
                  <a:pt x="132587" y="2017014"/>
                </a:lnTo>
                <a:lnTo>
                  <a:pt x="135635" y="2009394"/>
                </a:lnTo>
                <a:close/>
              </a:path>
              <a:path w="3485515" h="2984500">
                <a:moveTo>
                  <a:pt x="113537" y="2061972"/>
                </a:moveTo>
                <a:lnTo>
                  <a:pt x="110490" y="2053590"/>
                </a:lnTo>
                <a:lnTo>
                  <a:pt x="102869" y="2050542"/>
                </a:lnTo>
                <a:lnTo>
                  <a:pt x="95250" y="2048256"/>
                </a:lnTo>
                <a:lnTo>
                  <a:pt x="86868" y="2051304"/>
                </a:lnTo>
                <a:lnTo>
                  <a:pt x="84581" y="2058924"/>
                </a:lnTo>
                <a:lnTo>
                  <a:pt x="81534" y="2066544"/>
                </a:lnTo>
                <a:lnTo>
                  <a:pt x="85343" y="2074926"/>
                </a:lnTo>
                <a:lnTo>
                  <a:pt x="92201" y="2077212"/>
                </a:lnTo>
                <a:lnTo>
                  <a:pt x="99822" y="2080260"/>
                </a:lnTo>
                <a:lnTo>
                  <a:pt x="108203" y="2076450"/>
                </a:lnTo>
                <a:lnTo>
                  <a:pt x="110490" y="2069592"/>
                </a:lnTo>
                <a:lnTo>
                  <a:pt x="113537" y="2061972"/>
                </a:lnTo>
                <a:close/>
              </a:path>
              <a:path w="3485515" h="2984500">
                <a:moveTo>
                  <a:pt x="93725" y="2115312"/>
                </a:moveTo>
                <a:lnTo>
                  <a:pt x="89915" y="2106930"/>
                </a:lnTo>
                <a:lnTo>
                  <a:pt x="82296" y="2103882"/>
                </a:lnTo>
                <a:lnTo>
                  <a:pt x="74675" y="2101596"/>
                </a:lnTo>
                <a:lnTo>
                  <a:pt x="66293" y="2105406"/>
                </a:lnTo>
                <a:lnTo>
                  <a:pt x="61721" y="2120646"/>
                </a:lnTo>
                <a:lnTo>
                  <a:pt x="65531" y="2129028"/>
                </a:lnTo>
                <a:lnTo>
                  <a:pt x="72390" y="2131314"/>
                </a:lnTo>
                <a:lnTo>
                  <a:pt x="80009" y="2133600"/>
                </a:lnTo>
                <a:lnTo>
                  <a:pt x="88391" y="2129790"/>
                </a:lnTo>
                <a:lnTo>
                  <a:pt x="90678" y="2122170"/>
                </a:lnTo>
                <a:lnTo>
                  <a:pt x="93725" y="2115312"/>
                </a:lnTo>
                <a:close/>
              </a:path>
              <a:path w="3485515" h="2984500">
                <a:moveTo>
                  <a:pt x="75437" y="2168652"/>
                </a:moveTo>
                <a:lnTo>
                  <a:pt x="70865" y="2161032"/>
                </a:lnTo>
                <a:lnTo>
                  <a:pt x="64007" y="2157984"/>
                </a:lnTo>
                <a:lnTo>
                  <a:pt x="56387" y="2155698"/>
                </a:lnTo>
                <a:lnTo>
                  <a:pt x="48006" y="2160270"/>
                </a:lnTo>
                <a:lnTo>
                  <a:pt x="45719" y="2167890"/>
                </a:lnTo>
                <a:lnTo>
                  <a:pt x="43434" y="2174748"/>
                </a:lnTo>
                <a:lnTo>
                  <a:pt x="47243" y="2183130"/>
                </a:lnTo>
                <a:lnTo>
                  <a:pt x="62484" y="2187702"/>
                </a:lnTo>
                <a:lnTo>
                  <a:pt x="70865" y="2183892"/>
                </a:lnTo>
                <a:lnTo>
                  <a:pt x="75437" y="2168652"/>
                </a:lnTo>
                <a:close/>
              </a:path>
              <a:path w="3485515" h="2984500">
                <a:moveTo>
                  <a:pt x="59435" y="2222754"/>
                </a:moveTo>
                <a:lnTo>
                  <a:pt x="54863" y="2215134"/>
                </a:lnTo>
                <a:lnTo>
                  <a:pt x="47243" y="2212848"/>
                </a:lnTo>
                <a:lnTo>
                  <a:pt x="39623" y="2211324"/>
                </a:lnTo>
                <a:lnTo>
                  <a:pt x="31241" y="2215896"/>
                </a:lnTo>
                <a:lnTo>
                  <a:pt x="29718" y="2223516"/>
                </a:lnTo>
                <a:lnTo>
                  <a:pt x="27431" y="2231136"/>
                </a:lnTo>
                <a:lnTo>
                  <a:pt x="32003" y="2238756"/>
                </a:lnTo>
                <a:lnTo>
                  <a:pt x="39623" y="2241042"/>
                </a:lnTo>
                <a:lnTo>
                  <a:pt x="47243" y="2242566"/>
                </a:lnTo>
                <a:lnTo>
                  <a:pt x="55625" y="2237994"/>
                </a:lnTo>
                <a:lnTo>
                  <a:pt x="57150" y="2230374"/>
                </a:lnTo>
                <a:lnTo>
                  <a:pt x="59435" y="2222754"/>
                </a:lnTo>
                <a:close/>
              </a:path>
              <a:path w="3485515" h="2984500">
                <a:moveTo>
                  <a:pt x="45719" y="2277618"/>
                </a:moveTo>
                <a:lnTo>
                  <a:pt x="40385" y="2269998"/>
                </a:lnTo>
                <a:lnTo>
                  <a:pt x="25146" y="2266950"/>
                </a:lnTo>
                <a:lnTo>
                  <a:pt x="17525" y="2272284"/>
                </a:lnTo>
                <a:lnTo>
                  <a:pt x="14478" y="2287524"/>
                </a:lnTo>
                <a:lnTo>
                  <a:pt x="19812" y="2295144"/>
                </a:lnTo>
                <a:lnTo>
                  <a:pt x="35051" y="2298192"/>
                </a:lnTo>
                <a:lnTo>
                  <a:pt x="42671" y="2292858"/>
                </a:lnTo>
                <a:lnTo>
                  <a:pt x="45719" y="2277618"/>
                </a:lnTo>
                <a:close/>
              </a:path>
              <a:path w="3485515" h="2984500">
                <a:moveTo>
                  <a:pt x="35813" y="2333244"/>
                </a:moveTo>
                <a:lnTo>
                  <a:pt x="30479" y="2325624"/>
                </a:lnTo>
                <a:lnTo>
                  <a:pt x="22859" y="2324862"/>
                </a:lnTo>
                <a:lnTo>
                  <a:pt x="14478" y="2323338"/>
                </a:lnTo>
                <a:lnTo>
                  <a:pt x="7619" y="2328672"/>
                </a:lnTo>
                <a:lnTo>
                  <a:pt x="6096" y="2336292"/>
                </a:lnTo>
                <a:lnTo>
                  <a:pt x="5334" y="2344674"/>
                </a:lnTo>
                <a:lnTo>
                  <a:pt x="10668" y="2351532"/>
                </a:lnTo>
                <a:lnTo>
                  <a:pt x="18287" y="2353056"/>
                </a:lnTo>
                <a:lnTo>
                  <a:pt x="25907" y="2353818"/>
                </a:lnTo>
                <a:lnTo>
                  <a:pt x="33528" y="2348484"/>
                </a:lnTo>
                <a:lnTo>
                  <a:pt x="34290" y="2340864"/>
                </a:lnTo>
                <a:lnTo>
                  <a:pt x="35813" y="2333244"/>
                </a:lnTo>
                <a:close/>
              </a:path>
              <a:path w="3485515" h="2984500">
                <a:moveTo>
                  <a:pt x="29718" y="2388870"/>
                </a:moveTo>
                <a:lnTo>
                  <a:pt x="23621" y="2382012"/>
                </a:lnTo>
                <a:lnTo>
                  <a:pt x="16001" y="2381250"/>
                </a:lnTo>
                <a:lnTo>
                  <a:pt x="7619" y="2380488"/>
                </a:lnTo>
                <a:lnTo>
                  <a:pt x="762" y="2386584"/>
                </a:lnTo>
                <a:lnTo>
                  <a:pt x="762" y="2394966"/>
                </a:lnTo>
                <a:lnTo>
                  <a:pt x="0" y="2402586"/>
                </a:lnTo>
                <a:lnTo>
                  <a:pt x="6096" y="2409444"/>
                </a:lnTo>
                <a:lnTo>
                  <a:pt x="13715" y="2410206"/>
                </a:lnTo>
                <a:lnTo>
                  <a:pt x="21335" y="2410206"/>
                </a:lnTo>
                <a:lnTo>
                  <a:pt x="28193" y="2404872"/>
                </a:lnTo>
                <a:lnTo>
                  <a:pt x="29718" y="2388870"/>
                </a:lnTo>
                <a:close/>
              </a:path>
              <a:path w="3485515" h="2984500">
                <a:moveTo>
                  <a:pt x="28193" y="2460498"/>
                </a:moveTo>
                <a:lnTo>
                  <a:pt x="28193" y="2444496"/>
                </a:lnTo>
                <a:lnTo>
                  <a:pt x="21335" y="2438400"/>
                </a:lnTo>
                <a:lnTo>
                  <a:pt x="6096" y="2438400"/>
                </a:lnTo>
                <a:lnTo>
                  <a:pt x="0" y="2445258"/>
                </a:lnTo>
                <a:lnTo>
                  <a:pt x="0" y="2461260"/>
                </a:lnTo>
                <a:lnTo>
                  <a:pt x="6857" y="2467356"/>
                </a:lnTo>
                <a:lnTo>
                  <a:pt x="14478" y="2467356"/>
                </a:lnTo>
                <a:lnTo>
                  <a:pt x="22097" y="2466594"/>
                </a:lnTo>
                <a:lnTo>
                  <a:pt x="28193" y="2460498"/>
                </a:lnTo>
                <a:close/>
              </a:path>
              <a:path w="3485515" h="2984500">
                <a:moveTo>
                  <a:pt x="35051" y="2515362"/>
                </a:moveTo>
                <a:lnTo>
                  <a:pt x="33528" y="2507742"/>
                </a:lnTo>
                <a:lnTo>
                  <a:pt x="32765" y="2500122"/>
                </a:lnTo>
                <a:lnTo>
                  <a:pt x="25146" y="2494788"/>
                </a:lnTo>
                <a:lnTo>
                  <a:pt x="9906" y="2496312"/>
                </a:lnTo>
                <a:lnTo>
                  <a:pt x="4571" y="2503932"/>
                </a:lnTo>
                <a:lnTo>
                  <a:pt x="6096" y="2519172"/>
                </a:lnTo>
                <a:lnTo>
                  <a:pt x="13715" y="2525268"/>
                </a:lnTo>
                <a:lnTo>
                  <a:pt x="21335" y="2523744"/>
                </a:lnTo>
                <a:lnTo>
                  <a:pt x="28956" y="2522982"/>
                </a:lnTo>
                <a:lnTo>
                  <a:pt x="35051" y="2515362"/>
                </a:lnTo>
                <a:close/>
              </a:path>
              <a:path w="3485515" h="2984500">
                <a:moveTo>
                  <a:pt x="48006" y="2568702"/>
                </a:moveTo>
                <a:lnTo>
                  <a:pt x="43434" y="2553462"/>
                </a:lnTo>
                <a:lnTo>
                  <a:pt x="35051" y="2549652"/>
                </a:lnTo>
                <a:lnTo>
                  <a:pt x="27431" y="2551938"/>
                </a:lnTo>
                <a:lnTo>
                  <a:pt x="20573" y="2554224"/>
                </a:lnTo>
                <a:lnTo>
                  <a:pt x="16001" y="2562606"/>
                </a:lnTo>
                <a:lnTo>
                  <a:pt x="19050" y="2570226"/>
                </a:lnTo>
                <a:lnTo>
                  <a:pt x="21335" y="2577846"/>
                </a:lnTo>
                <a:lnTo>
                  <a:pt x="28956" y="2581656"/>
                </a:lnTo>
                <a:lnTo>
                  <a:pt x="36575" y="2578608"/>
                </a:lnTo>
                <a:lnTo>
                  <a:pt x="44196" y="2576322"/>
                </a:lnTo>
                <a:lnTo>
                  <a:pt x="48006" y="2568702"/>
                </a:lnTo>
                <a:close/>
              </a:path>
              <a:path w="3485515" h="2984500">
                <a:moveTo>
                  <a:pt x="69341" y="2618994"/>
                </a:moveTo>
                <a:lnTo>
                  <a:pt x="65531" y="2612136"/>
                </a:lnTo>
                <a:lnTo>
                  <a:pt x="62484" y="2605278"/>
                </a:lnTo>
                <a:lnTo>
                  <a:pt x="54101" y="2602230"/>
                </a:lnTo>
                <a:lnTo>
                  <a:pt x="46481" y="2606040"/>
                </a:lnTo>
                <a:lnTo>
                  <a:pt x="39623" y="2609088"/>
                </a:lnTo>
                <a:lnTo>
                  <a:pt x="36575" y="2618232"/>
                </a:lnTo>
                <a:lnTo>
                  <a:pt x="44196" y="2631948"/>
                </a:lnTo>
                <a:lnTo>
                  <a:pt x="52578" y="2634996"/>
                </a:lnTo>
                <a:lnTo>
                  <a:pt x="59435" y="2631186"/>
                </a:lnTo>
                <a:lnTo>
                  <a:pt x="66293" y="2628138"/>
                </a:lnTo>
                <a:lnTo>
                  <a:pt x="69341" y="2618994"/>
                </a:lnTo>
                <a:close/>
              </a:path>
              <a:path w="3485515" h="2984500">
                <a:moveTo>
                  <a:pt x="98297" y="2666238"/>
                </a:moveTo>
                <a:lnTo>
                  <a:pt x="93725" y="2659380"/>
                </a:lnTo>
                <a:lnTo>
                  <a:pt x="89153" y="2653284"/>
                </a:lnTo>
                <a:lnTo>
                  <a:pt x="80009" y="2651760"/>
                </a:lnTo>
                <a:lnTo>
                  <a:pt x="73913" y="2656332"/>
                </a:lnTo>
                <a:lnTo>
                  <a:pt x="67056" y="2660904"/>
                </a:lnTo>
                <a:lnTo>
                  <a:pt x="65531" y="2669286"/>
                </a:lnTo>
                <a:lnTo>
                  <a:pt x="70103" y="2676144"/>
                </a:lnTo>
                <a:lnTo>
                  <a:pt x="74675" y="2682240"/>
                </a:lnTo>
                <a:lnTo>
                  <a:pt x="83819" y="2683764"/>
                </a:lnTo>
                <a:lnTo>
                  <a:pt x="89915" y="2679192"/>
                </a:lnTo>
                <a:lnTo>
                  <a:pt x="96773" y="2675382"/>
                </a:lnTo>
                <a:lnTo>
                  <a:pt x="98297" y="2666238"/>
                </a:lnTo>
                <a:close/>
              </a:path>
              <a:path w="3485515" h="2984500">
                <a:moveTo>
                  <a:pt x="134112" y="2716530"/>
                </a:moveTo>
                <a:lnTo>
                  <a:pt x="134112" y="2708148"/>
                </a:lnTo>
                <a:lnTo>
                  <a:pt x="128778" y="2702052"/>
                </a:lnTo>
                <a:lnTo>
                  <a:pt x="123443" y="2696718"/>
                </a:lnTo>
                <a:lnTo>
                  <a:pt x="114300" y="2695956"/>
                </a:lnTo>
                <a:lnTo>
                  <a:pt x="108203" y="2701290"/>
                </a:lnTo>
                <a:lnTo>
                  <a:pt x="102869" y="2706624"/>
                </a:lnTo>
                <a:lnTo>
                  <a:pt x="102869" y="2715768"/>
                </a:lnTo>
                <a:lnTo>
                  <a:pt x="108203" y="2721864"/>
                </a:lnTo>
                <a:lnTo>
                  <a:pt x="113537" y="2727198"/>
                </a:lnTo>
                <a:lnTo>
                  <a:pt x="122681" y="2727960"/>
                </a:lnTo>
                <a:lnTo>
                  <a:pt x="134112" y="2716530"/>
                </a:lnTo>
                <a:close/>
              </a:path>
              <a:path w="3485515" h="2984500">
                <a:moveTo>
                  <a:pt x="176784" y="2753106"/>
                </a:moveTo>
                <a:lnTo>
                  <a:pt x="176022" y="2743962"/>
                </a:lnTo>
                <a:lnTo>
                  <a:pt x="169925" y="2739390"/>
                </a:lnTo>
                <a:lnTo>
                  <a:pt x="163829" y="2734056"/>
                </a:lnTo>
                <a:lnTo>
                  <a:pt x="154685" y="2734818"/>
                </a:lnTo>
                <a:lnTo>
                  <a:pt x="149351" y="2740914"/>
                </a:lnTo>
                <a:lnTo>
                  <a:pt x="144779" y="2747010"/>
                </a:lnTo>
                <a:lnTo>
                  <a:pt x="145541" y="2756154"/>
                </a:lnTo>
                <a:lnTo>
                  <a:pt x="151637" y="2761488"/>
                </a:lnTo>
                <a:lnTo>
                  <a:pt x="157734" y="2766060"/>
                </a:lnTo>
                <a:lnTo>
                  <a:pt x="166878" y="2765298"/>
                </a:lnTo>
                <a:lnTo>
                  <a:pt x="171450" y="2759202"/>
                </a:lnTo>
                <a:lnTo>
                  <a:pt x="176784" y="2753106"/>
                </a:lnTo>
                <a:close/>
              </a:path>
              <a:path w="3485515" h="2984500">
                <a:moveTo>
                  <a:pt x="224028" y="2782824"/>
                </a:moveTo>
                <a:lnTo>
                  <a:pt x="221741" y="2774442"/>
                </a:lnTo>
                <a:lnTo>
                  <a:pt x="214884" y="2770632"/>
                </a:lnTo>
                <a:lnTo>
                  <a:pt x="208025" y="2766060"/>
                </a:lnTo>
                <a:lnTo>
                  <a:pt x="199644" y="2768346"/>
                </a:lnTo>
                <a:lnTo>
                  <a:pt x="195072" y="2775204"/>
                </a:lnTo>
                <a:lnTo>
                  <a:pt x="191262" y="2782062"/>
                </a:lnTo>
                <a:lnTo>
                  <a:pt x="193547" y="2791206"/>
                </a:lnTo>
                <a:lnTo>
                  <a:pt x="207263" y="2798826"/>
                </a:lnTo>
                <a:lnTo>
                  <a:pt x="216407" y="2796540"/>
                </a:lnTo>
                <a:lnTo>
                  <a:pt x="224028" y="2782824"/>
                </a:lnTo>
                <a:close/>
              </a:path>
              <a:path w="3485515" h="2984500">
                <a:moveTo>
                  <a:pt x="275081" y="2807208"/>
                </a:moveTo>
                <a:lnTo>
                  <a:pt x="272034" y="2798826"/>
                </a:lnTo>
                <a:lnTo>
                  <a:pt x="264413" y="2795778"/>
                </a:lnTo>
                <a:lnTo>
                  <a:pt x="257556" y="2791968"/>
                </a:lnTo>
                <a:lnTo>
                  <a:pt x="249173" y="2795778"/>
                </a:lnTo>
                <a:lnTo>
                  <a:pt x="245363" y="2802636"/>
                </a:lnTo>
                <a:lnTo>
                  <a:pt x="242315" y="2809494"/>
                </a:lnTo>
                <a:lnTo>
                  <a:pt x="245363" y="2818638"/>
                </a:lnTo>
                <a:lnTo>
                  <a:pt x="252984" y="2821686"/>
                </a:lnTo>
                <a:lnTo>
                  <a:pt x="259841" y="2824734"/>
                </a:lnTo>
                <a:lnTo>
                  <a:pt x="268223" y="2821686"/>
                </a:lnTo>
                <a:lnTo>
                  <a:pt x="272034" y="2814066"/>
                </a:lnTo>
                <a:lnTo>
                  <a:pt x="275081" y="2807208"/>
                </a:lnTo>
                <a:close/>
              </a:path>
              <a:path w="3485515" h="2984500">
                <a:moveTo>
                  <a:pt x="327659" y="2827020"/>
                </a:moveTo>
                <a:lnTo>
                  <a:pt x="323850" y="2819400"/>
                </a:lnTo>
                <a:lnTo>
                  <a:pt x="316229" y="2816352"/>
                </a:lnTo>
                <a:lnTo>
                  <a:pt x="309372" y="2814066"/>
                </a:lnTo>
                <a:lnTo>
                  <a:pt x="300990" y="2817876"/>
                </a:lnTo>
                <a:lnTo>
                  <a:pt x="297941" y="2824734"/>
                </a:lnTo>
                <a:lnTo>
                  <a:pt x="295656" y="2832354"/>
                </a:lnTo>
                <a:lnTo>
                  <a:pt x="299466" y="2840736"/>
                </a:lnTo>
                <a:lnTo>
                  <a:pt x="307085" y="2843022"/>
                </a:lnTo>
                <a:lnTo>
                  <a:pt x="313944" y="2846070"/>
                </a:lnTo>
                <a:lnTo>
                  <a:pt x="322325" y="2842260"/>
                </a:lnTo>
                <a:lnTo>
                  <a:pt x="325373" y="2834640"/>
                </a:lnTo>
                <a:lnTo>
                  <a:pt x="327659" y="2827020"/>
                </a:lnTo>
                <a:close/>
              </a:path>
              <a:path w="3485515" h="2984500">
                <a:moveTo>
                  <a:pt x="381762" y="2844546"/>
                </a:moveTo>
                <a:lnTo>
                  <a:pt x="377190" y="2836926"/>
                </a:lnTo>
                <a:lnTo>
                  <a:pt x="361950" y="2832354"/>
                </a:lnTo>
                <a:lnTo>
                  <a:pt x="354329" y="2836926"/>
                </a:lnTo>
                <a:lnTo>
                  <a:pt x="352044" y="2843784"/>
                </a:lnTo>
                <a:lnTo>
                  <a:pt x="349757" y="2851404"/>
                </a:lnTo>
                <a:lnTo>
                  <a:pt x="354329" y="2859786"/>
                </a:lnTo>
                <a:lnTo>
                  <a:pt x="369569" y="2864358"/>
                </a:lnTo>
                <a:lnTo>
                  <a:pt x="377190" y="2859786"/>
                </a:lnTo>
                <a:lnTo>
                  <a:pt x="381762" y="2844546"/>
                </a:lnTo>
                <a:close/>
              </a:path>
              <a:path w="3485515" h="2984500">
                <a:moveTo>
                  <a:pt x="436625" y="2859786"/>
                </a:moveTo>
                <a:lnTo>
                  <a:pt x="432053" y="2852166"/>
                </a:lnTo>
                <a:lnTo>
                  <a:pt x="424434" y="2849880"/>
                </a:lnTo>
                <a:lnTo>
                  <a:pt x="416813" y="2848356"/>
                </a:lnTo>
                <a:lnTo>
                  <a:pt x="409194" y="2852928"/>
                </a:lnTo>
                <a:lnTo>
                  <a:pt x="404622" y="2868168"/>
                </a:lnTo>
                <a:lnTo>
                  <a:pt x="409194" y="2875788"/>
                </a:lnTo>
                <a:lnTo>
                  <a:pt x="416813" y="2878074"/>
                </a:lnTo>
                <a:lnTo>
                  <a:pt x="417575" y="2878074"/>
                </a:lnTo>
                <a:lnTo>
                  <a:pt x="425196" y="2879598"/>
                </a:lnTo>
                <a:lnTo>
                  <a:pt x="432816" y="2875026"/>
                </a:lnTo>
                <a:lnTo>
                  <a:pt x="434340" y="2867406"/>
                </a:lnTo>
                <a:lnTo>
                  <a:pt x="436625" y="2859786"/>
                </a:lnTo>
                <a:close/>
              </a:path>
              <a:path w="3485515" h="2984500">
                <a:moveTo>
                  <a:pt x="492251" y="2873502"/>
                </a:moveTo>
                <a:lnTo>
                  <a:pt x="486918" y="2865882"/>
                </a:lnTo>
                <a:lnTo>
                  <a:pt x="479297" y="2864358"/>
                </a:lnTo>
                <a:lnTo>
                  <a:pt x="471678" y="2862072"/>
                </a:lnTo>
                <a:lnTo>
                  <a:pt x="464057" y="2866644"/>
                </a:lnTo>
                <a:lnTo>
                  <a:pt x="462534" y="2875026"/>
                </a:lnTo>
                <a:lnTo>
                  <a:pt x="460247" y="2882646"/>
                </a:lnTo>
                <a:lnTo>
                  <a:pt x="465581" y="2890266"/>
                </a:lnTo>
                <a:lnTo>
                  <a:pt x="480822" y="2893314"/>
                </a:lnTo>
                <a:lnTo>
                  <a:pt x="488441" y="2888742"/>
                </a:lnTo>
                <a:lnTo>
                  <a:pt x="489966" y="2881122"/>
                </a:lnTo>
                <a:lnTo>
                  <a:pt x="492251" y="2873502"/>
                </a:lnTo>
                <a:close/>
              </a:path>
              <a:path w="3485515" h="2984500">
                <a:moveTo>
                  <a:pt x="547878" y="2885694"/>
                </a:moveTo>
                <a:lnTo>
                  <a:pt x="542544" y="2878074"/>
                </a:lnTo>
                <a:lnTo>
                  <a:pt x="527304" y="2875026"/>
                </a:lnTo>
                <a:lnTo>
                  <a:pt x="519684" y="2879598"/>
                </a:lnTo>
                <a:lnTo>
                  <a:pt x="518159" y="2887218"/>
                </a:lnTo>
                <a:lnTo>
                  <a:pt x="516635" y="2895600"/>
                </a:lnTo>
                <a:lnTo>
                  <a:pt x="521207" y="2902458"/>
                </a:lnTo>
                <a:lnTo>
                  <a:pt x="528828" y="2904744"/>
                </a:lnTo>
                <a:lnTo>
                  <a:pt x="536447" y="2906268"/>
                </a:lnTo>
                <a:lnTo>
                  <a:pt x="544068" y="2900934"/>
                </a:lnTo>
                <a:lnTo>
                  <a:pt x="546354" y="2893314"/>
                </a:lnTo>
                <a:lnTo>
                  <a:pt x="547878" y="2885694"/>
                </a:lnTo>
                <a:close/>
              </a:path>
              <a:path w="3485515" h="2984500">
                <a:moveTo>
                  <a:pt x="603504" y="2896362"/>
                </a:moveTo>
                <a:lnTo>
                  <a:pt x="598169" y="2889504"/>
                </a:lnTo>
                <a:lnTo>
                  <a:pt x="582929" y="2886456"/>
                </a:lnTo>
                <a:lnTo>
                  <a:pt x="575310" y="2891790"/>
                </a:lnTo>
                <a:lnTo>
                  <a:pt x="572262" y="2907030"/>
                </a:lnTo>
                <a:lnTo>
                  <a:pt x="577596" y="2914650"/>
                </a:lnTo>
                <a:lnTo>
                  <a:pt x="585216" y="2916174"/>
                </a:lnTo>
                <a:lnTo>
                  <a:pt x="592835" y="2916936"/>
                </a:lnTo>
                <a:lnTo>
                  <a:pt x="600456" y="2912364"/>
                </a:lnTo>
                <a:lnTo>
                  <a:pt x="601980" y="2904744"/>
                </a:lnTo>
                <a:lnTo>
                  <a:pt x="603504" y="2896362"/>
                </a:lnTo>
                <a:close/>
              </a:path>
              <a:path w="3485515" h="2984500">
                <a:moveTo>
                  <a:pt x="659891" y="2906268"/>
                </a:moveTo>
                <a:lnTo>
                  <a:pt x="654558" y="2899410"/>
                </a:lnTo>
                <a:lnTo>
                  <a:pt x="646938" y="2897886"/>
                </a:lnTo>
                <a:lnTo>
                  <a:pt x="638555" y="2896362"/>
                </a:lnTo>
                <a:lnTo>
                  <a:pt x="631697" y="2901696"/>
                </a:lnTo>
                <a:lnTo>
                  <a:pt x="630174" y="2909316"/>
                </a:lnTo>
                <a:lnTo>
                  <a:pt x="628650" y="2917698"/>
                </a:lnTo>
                <a:lnTo>
                  <a:pt x="633983" y="2924556"/>
                </a:lnTo>
                <a:lnTo>
                  <a:pt x="641604" y="2926080"/>
                </a:lnTo>
                <a:lnTo>
                  <a:pt x="649986" y="2927604"/>
                </a:lnTo>
                <a:lnTo>
                  <a:pt x="656844" y="2922270"/>
                </a:lnTo>
                <a:lnTo>
                  <a:pt x="658368" y="2914650"/>
                </a:lnTo>
                <a:lnTo>
                  <a:pt x="659891" y="2906268"/>
                </a:lnTo>
                <a:close/>
              </a:path>
              <a:path w="3485515" h="2984500">
                <a:moveTo>
                  <a:pt x="716280" y="2915412"/>
                </a:moveTo>
                <a:lnTo>
                  <a:pt x="710946" y="2907792"/>
                </a:lnTo>
                <a:lnTo>
                  <a:pt x="702564" y="2907030"/>
                </a:lnTo>
                <a:lnTo>
                  <a:pt x="694944" y="2905506"/>
                </a:lnTo>
                <a:lnTo>
                  <a:pt x="688086" y="2910840"/>
                </a:lnTo>
                <a:lnTo>
                  <a:pt x="686561" y="2919222"/>
                </a:lnTo>
                <a:lnTo>
                  <a:pt x="685800" y="2926842"/>
                </a:lnTo>
                <a:lnTo>
                  <a:pt x="691133" y="2933700"/>
                </a:lnTo>
                <a:lnTo>
                  <a:pt x="706374" y="2936748"/>
                </a:lnTo>
                <a:lnTo>
                  <a:pt x="713994" y="2931414"/>
                </a:lnTo>
                <a:lnTo>
                  <a:pt x="714755" y="2923032"/>
                </a:lnTo>
                <a:lnTo>
                  <a:pt x="716280" y="2915412"/>
                </a:lnTo>
                <a:close/>
              </a:path>
              <a:path w="3485515" h="2984500">
                <a:moveTo>
                  <a:pt x="772668" y="2923794"/>
                </a:moveTo>
                <a:lnTo>
                  <a:pt x="767333" y="2916174"/>
                </a:lnTo>
                <a:lnTo>
                  <a:pt x="759714" y="2915412"/>
                </a:lnTo>
                <a:lnTo>
                  <a:pt x="751332" y="2913888"/>
                </a:lnTo>
                <a:lnTo>
                  <a:pt x="744474" y="2919222"/>
                </a:lnTo>
                <a:lnTo>
                  <a:pt x="742950" y="2927604"/>
                </a:lnTo>
                <a:lnTo>
                  <a:pt x="742188" y="2935224"/>
                </a:lnTo>
                <a:lnTo>
                  <a:pt x="747522" y="2942082"/>
                </a:lnTo>
                <a:lnTo>
                  <a:pt x="755141" y="2943606"/>
                </a:lnTo>
                <a:lnTo>
                  <a:pt x="763524" y="2944368"/>
                </a:lnTo>
                <a:lnTo>
                  <a:pt x="770382" y="2939034"/>
                </a:lnTo>
                <a:lnTo>
                  <a:pt x="771144" y="2931414"/>
                </a:lnTo>
                <a:lnTo>
                  <a:pt x="772668" y="2923794"/>
                </a:lnTo>
                <a:close/>
              </a:path>
              <a:path w="3485515" h="2984500">
                <a:moveTo>
                  <a:pt x="829056" y="2930652"/>
                </a:moveTo>
                <a:lnTo>
                  <a:pt x="823722" y="2923794"/>
                </a:lnTo>
                <a:lnTo>
                  <a:pt x="816101" y="2922270"/>
                </a:lnTo>
                <a:lnTo>
                  <a:pt x="807719" y="2921508"/>
                </a:lnTo>
                <a:lnTo>
                  <a:pt x="800861" y="2926842"/>
                </a:lnTo>
                <a:lnTo>
                  <a:pt x="800100" y="2935224"/>
                </a:lnTo>
                <a:lnTo>
                  <a:pt x="798576" y="2942844"/>
                </a:lnTo>
                <a:lnTo>
                  <a:pt x="804672" y="2949702"/>
                </a:lnTo>
                <a:lnTo>
                  <a:pt x="812291" y="2951226"/>
                </a:lnTo>
                <a:lnTo>
                  <a:pt x="819912" y="2951988"/>
                </a:lnTo>
                <a:lnTo>
                  <a:pt x="827532" y="2946654"/>
                </a:lnTo>
                <a:lnTo>
                  <a:pt x="829056" y="2930652"/>
                </a:lnTo>
                <a:close/>
              </a:path>
              <a:path w="3485515" h="2984500">
                <a:moveTo>
                  <a:pt x="886206" y="2936748"/>
                </a:moveTo>
                <a:lnTo>
                  <a:pt x="880110" y="2929890"/>
                </a:lnTo>
                <a:lnTo>
                  <a:pt x="872489" y="2929128"/>
                </a:lnTo>
                <a:lnTo>
                  <a:pt x="864107" y="2928366"/>
                </a:lnTo>
                <a:lnTo>
                  <a:pt x="857250" y="2933700"/>
                </a:lnTo>
                <a:lnTo>
                  <a:pt x="855726" y="2949702"/>
                </a:lnTo>
                <a:lnTo>
                  <a:pt x="861822" y="2956560"/>
                </a:lnTo>
                <a:lnTo>
                  <a:pt x="877062" y="2958084"/>
                </a:lnTo>
                <a:lnTo>
                  <a:pt x="883919" y="2952750"/>
                </a:lnTo>
                <a:lnTo>
                  <a:pt x="885444" y="2945130"/>
                </a:lnTo>
                <a:lnTo>
                  <a:pt x="886206" y="2936748"/>
                </a:lnTo>
                <a:close/>
              </a:path>
              <a:path w="3485515" h="2984500">
                <a:moveTo>
                  <a:pt x="942594" y="2942844"/>
                </a:moveTo>
                <a:lnTo>
                  <a:pt x="937260" y="2935986"/>
                </a:lnTo>
                <a:lnTo>
                  <a:pt x="928878" y="2935224"/>
                </a:lnTo>
                <a:lnTo>
                  <a:pt x="921257" y="2934462"/>
                </a:lnTo>
                <a:lnTo>
                  <a:pt x="914400" y="2939796"/>
                </a:lnTo>
                <a:lnTo>
                  <a:pt x="912876" y="2955798"/>
                </a:lnTo>
                <a:lnTo>
                  <a:pt x="918210" y="2962656"/>
                </a:lnTo>
                <a:lnTo>
                  <a:pt x="926591" y="2963418"/>
                </a:lnTo>
                <a:lnTo>
                  <a:pt x="934212" y="2964180"/>
                </a:lnTo>
                <a:lnTo>
                  <a:pt x="941069" y="2958846"/>
                </a:lnTo>
                <a:lnTo>
                  <a:pt x="942594" y="2942844"/>
                </a:lnTo>
                <a:close/>
              </a:path>
              <a:path w="3485515" h="2984500">
                <a:moveTo>
                  <a:pt x="999744" y="2947416"/>
                </a:moveTo>
                <a:lnTo>
                  <a:pt x="993647" y="2940558"/>
                </a:lnTo>
                <a:lnTo>
                  <a:pt x="986028" y="2940558"/>
                </a:lnTo>
                <a:lnTo>
                  <a:pt x="977645" y="2939796"/>
                </a:lnTo>
                <a:lnTo>
                  <a:pt x="970788" y="2945130"/>
                </a:lnTo>
                <a:lnTo>
                  <a:pt x="970026" y="2953512"/>
                </a:lnTo>
                <a:lnTo>
                  <a:pt x="970026" y="2961132"/>
                </a:lnTo>
                <a:lnTo>
                  <a:pt x="975360" y="2967990"/>
                </a:lnTo>
                <a:lnTo>
                  <a:pt x="983741" y="2968752"/>
                </a:lnTo>
                <a:lnTo>
                  <a:pt x="991362" y="2969514"/>
                </a:lnTo>
                <a:lnTo>
                  <a:pt x="998219" y="2963418"/>
                </a:lnTo>
                <a:lnTo>
                  <a:pt x="999744" y="2947416"/>
                </a:lnTo>
                <a:close/>
              </a:path>
              <a:path w="3485515" h="2984500">
                <a:moveTo>
                  <a:pt x="1056132" y="2959608"/>
                </a:moveTo>
                <a:lnTo>
                  <a:pt x="1056132" y="2951988"/>
                </a:lnTo>
                <a:lnTo>
                  <a:pt x="1050798" y="2945130"/>
                </a:lnTo>
                <a:lnTo>
                  <a:pt x="1042416" y="2944368"/>
                </a:lnTo>
                <a:lnTo>
                  <a:pt x="1034795" y="2944368"/>
                </a:lnTo>
                <a:lnTo>
                  <a:pt x="1027938" y="2949702"/>
                </a:lnTo>
                <a:lnTo>
                  <a:pt x="1027176" y="2958084"/>
                </a:lnTo>
                <a:lnTo>
                  <a:pt x="1027176" y="2965704"/>
                </a:lnTo>
                <a:lnTo>
                  <a:pt x="1032510" y="2972562"/>
                </a:lnTo>
                <a:lnTo>
                  <a:pt x="1040891" y="2973324"/>
                </a:lnTo>
                <a:lnTo>
                  <a:pt x="1048512" y="2973324"/>
                </a:lnTo>
                <a:lnTo>
                  <a:pt x="1055370" y="2967990"/>
                </a:lnTo>
                <a:lnTo>
                  <a:pt x="1056132" y="2959608"/>
                </a:lnTo>
                <a:close/>
              </a:path>
              <a:path w="3485515" h="2984500">
                <a:moveTo>
                  <a:pt x="1113282" y="2963418"/>
                </a:moveTo>
                <a:lnTo>
                  <a:pt x="1113282" y="2955798"/>
                </a:lnTo>
                <a:lnTo>
                  <a:pt x="1107186" y="2948940"/>
                </a:lnTo>
                <a:lnTo>
                  <a:pt x="1099566" y="2948178"/>
                </a:lnTo>
                <a:lnTo>
                  <a:pt x="1091945" y="2948178"/>
                </a:lnTo>
                <a:lnTo>
                  <a:pt x="1085088" y="2954274"/>
                </a:lnTo>
                <a:lnTo>
                  <a:pt x="1084326" y="2961894"/>
                </a:lnTo>
                <a:lnTo>
                  <a:pt x="1084326" y="2969514"/>
                </a:lnTo>
                <a:lnTo>
                  <a:pt x="1090422" y="2976372"/>
                </a:lnTo>
                <a:lnTo>
                  <a:pt x="1098042" y="2977134"/>
                </a:lnTo>
                <a:lnTo>
                  <a:pt x="1105662" y="2977134"/>
                </a:lnTo>
                <a:lnTo>
                  <a:pt x="1112520" y="2971038"/>
                </a:lnTo>
                <a:lnTo>
                  <a:pt x="1113282" y="2963418"/>
                </a:lnTo>
                <a:close/>
              </a:path>
              <a:path w="3485515" h="2984500">
                <a:moveTo>
                  <a:pt x="1170432" y="2966466"/>
                </a:moveTo>
                <a:lnTo>
                  <a:pt x="1170432" y="2958084"/>
                </a:lnTo>
                <a:lnTo>
                  <a:pt x="1164336" y="2951988"/>
                </a:lnTo>
                <a:lnTo>
                  <a:pt x="1156716" y="2951226"/>
                </a:lnTo>
                <a:lnTo>
                  <a:pt x="1148334" y="2951226"/>
                </a:lnTo>
                <a:lnTo>
                  <a:pt x="1142238" y="2957322"/>
                </a:lnTo>
                <a:lnTo>
                  <a:pt x="1141476" y="2964942"/>
                </a:lnTo>
                <a:lnTo>
                  <a:pt x="1141476" y="2972562"/>
                </a:lnTo>
                <a:lnTo>
                  <a:pt x="1147572" y="2979420"/>
                </a:lnTo>
                <a:lnTo>
                  <a:pt x="1155192" y="2980182"/>
                </a:lnTo>
                <a:lnTo>
                  <a:pt x="1162812" y="2980182"/>
                </a:lnTo>
                <a:lnTo>
                  <a:pt x="1169670" y="2974086"/>
                </a:lnTo>
                <a:lnTo>
                  <a:pt x="1170432" y="2966466"/>
                </a:lnTo>
                <a:close/>
              </a:path>
              <a:path w="3485515" h="2984500">
                <a:moveTo>
                  <a:pt x="1227582" y="2967990"/>
                </a:moveTo>
                <a:lnTo>
                  <a:pt x="1227582" y="2960370"/>
                </a:lnTo>
                <a:lnTo>
                  <a:pt x="1221486" y="2953512"/>
                </a:lnTo>
                <a:lnTo>
                  <a:pt x="1205484" y="2953512"/>
                </a:lnTo>
                <a:lnTo>
                  <a:pt x="1198626" y="2959608"/>
                </a:lnTo>
                <a:lnTo>
                  <a:pt x="1198626" y="2975610"/>
                </a:lnTo>
                <a:lnTo>
                  <a:pt x="1204722" y="2981706"/>
                </a:lnTo>
                <a:lnTo>
                  <a:pt x="1212342" y="2982468"/>
                </a:lnTo>
                <a:lnTo>
                  <a:pt x="1220723" y="2982468"/>
                </a:lnTo>
                <a:lnTo>
                  <a:pt x="1226820" y="2976372"/>
                </a:lnTo>
                <a:lnTo>
                  <a:pt x="1227582" y="2967990"/>
                </a:lnTo>
                <a:close/>
              </a:path>
              <a:path w="3485515" h="2984500">
                <a:moveTo>
                  <a:pt x="1284732" y="2969514"/>
                </a:moveTo>
                <a:lnTo>
                  <a:pt x="1284732" y="2961894"/>
                </a:lnTo>
                <a:lnTo>
                  <a:pt x="1277873" y="2955036"/>
                </a:lnTo>
                <a:lnTo>
                  <a:pt x="1262633" y="2955036"/>
                </a:lnTo>
                <a:lnTo>
                  <a:pt x="1255776" y="2961132"/>
                </a:lnTo>
                <a:lnTo>
                  <a:pt x="1255776" y="2977134"/>
                </a:lnTo>
                <a:lnTo>
                  <a:pt x="1261872" y="2983230"/>
                </a:lnTo>
                <a:lnTo>
                  <a:pt x="1270254" y="2983230"/>
                </a:lnTo>
                <a:lnTo>
                  <a:pt x="1277873" y="2983992"/>
                </a:lnTo>
                <a:lnTo>
                  <a:pt x="1283970" y="2977134"/>
                </a:lnTo>
                <a:lnTo>
                  <a:pt x="1284732" y="2969514"/>
                </a:lnTo>
                <a:close/>
              </a:path>
              <a:path w="3485515" h="2984500">
                <a:moveTo>
                  <a:pt x="1341882" y="2977896"/>
                </a:moveTo>
                <a:lnTo>
                  <a:pt x="1341882" y="2961894"/>
                </a:lnTo>
                <a:lnTo>
                  <a:pt x="1335023" y="2955798"/>
                </a:lnTo>
                <a:lnTo>
                  <a:pt x="1319022" y="2955798"/>
                </a:lnTo>
                <a:lnTo>
                  <a:pt x="1312926" y="2961894"/>
                </a:lnTo>
                <a:lnTo>
                  <a:pt x="1312926" y="2977896"/>
                </a:lnTo>
                <a:lnTo>
                  <a:pt x="1319784" y="2983992"/>
                </a:lnTo>
                <a:lnTo>
                  <a:pt x="1335023" y="2983992"/>
                </a:lnTo>
                <a:lnTo>
                  <a:pt x="1341882" y="2977896"/>
                </a:lnTo>
                <a:close/>
              </a:path>
              <a:path w="3485515" h="2984500">
                <a:moveTo>
                  <a:pt x="1399032" y="2977134"/>
                </a:moveTo>
                <a:lnTo>
                  <a:pt x="1399032" y="2969514"/>
                </a:lnTo>
                <a:lnTo>
                  <a:pt x="1398270" y="2961132"/>
                </a:lnTo>
                <a:lnTo>
                  <a:pt x="1392173" y="2955036"/>
                </a:lnTo>
                <a:lnTo>
                  <a:pt x="1384554" y="2955036"/>
                </a:lnTo>
                <a:lnTo>
                  <a:pt x="1376172" y="2955798"/>
                </a:lnTo>
                <a:lnTo>
                  <a:pt x="1370076" y="2961894"/>
                </a:lnTo>
                <a:lnTo>
                  <a:pt x="1370076" y="2977896"/>
                </a:lnTo>
                <a:lnTo>
                  <a:pt x="1376934" y="2983992"/>
                </a:lnTo>
                <a:lnTo>
                  <a:pt x="1392936" y="2983992"/>
                </a:lnTo>
                <a:lnTo>
                  <a:pt x="1399032" y="2977134"/>
                </a:lnTo>
                <a:close/>
              </a:path>
              <a:path w="3485515" h="2984500">
                <a:moveTo>
                  <a:pt x="1456182" y="2975610"/>
                </a:moveTo>
                <a:lnTo>
                  <a:pt x="1456182" y="2967990"/>
                </a:lnTo>
                <a:lnTo>
                  <a:pt x="1455420" y="2959608"/>
                </a:lnTo>
                <a:lnTo>
                  <a:pt x="1449323" y="2953512"/>
                </a:lnTo>
                <a:lnTo>
                  <a:pt x="1440942" y="2954274"/>
                </a:lnTo>
                <a:lnTo>
                  <a:pt x="1433322" y="2954274"/>
                </a:lnTo>
                <a:lnTo>
                  <a:pt x="1427226" y="2961132"/>
                </a:lnTo>
                <a:lnTo>
                  <a:pt x="1427226" y="2968752"/>
                </a:lnTo>
                <a:lnTo>
                  <a:pt x="1427988" y="2976372"/>
                </a:lnTo>
                <a:lnTo>
                  <a:pt x="1434084" y="2983230"/>
                </a:lnTo>
                <a:lnTo>
                  <a:pt x="1442466" y="2982468"/>
                </a:lnTo>
                <a:lnTo>
                  <a:pt x="1450086" y="2982468"/>
                </a:lnTo>
                <a:lnTo>
                  <a:pt x="1456182" y="2975610"/>
                </a:lnTo>
                <a:close/>
              </a:path>
              <a:path w="3485515" h="2984500">
                <a:moveTo>
                  <a:pt x="1513332" y="2973324"/>
                </a:moveTo>
                <a:lnTo>
                  <a:pt x="1513332" y="2964942"/>
                </a:lnTo>
                <a:lnTo>
                  <a:pt x="1512570" y="2957322"/>
                </a:lnTo>
                <a:lnTo>
                  <a:pt x="1505712" y="2951226"/>
                </a:lnTo>
                <a:lnTo>
                  <a:pt x="1498092" y="2951988"/>
                </a:lnTo>
                <a:lnTo>
                  <a:pt x="1489710" y="2951988"/>
                </a:lnTo>
                <a:lnTo>
                  <a:pt x="1484376" y="2958846"/>
                </a:lnTo>
                <a:lnTo>
                  <a:pt x="1484376" y="2966466"/>
                </a:lnTo>
                <a:lnTo>
                  <a:pt x="1485138" y="2974848"/>
                </a:lnTo>
                <a:lnTo>
                  <a:pt x="1491995" y="2980944"/>
                </a:lnTo>
                <a:lnTo>
                  <a:pt x="1507236" y="2979420"/>
                </a:lnTo>
                <a:lnTo>
                  <a:pt x="1513332" y="2973324"/>
                </a:lnTo>
                <a:close/>
              </a:path>
              <a:path w="3485515" h="2984500">
                <a:moveTo>
                  <a:pt x="1570482" y="2968752"/>
                </a:moveTo>
                <a:lnTo>
                  <a:pt x="1569720" y="2961132"/>
                </a:lnTo>
                <a:lnTo>
                  <a:pt x="1569720" y="2953512"/>
                </a:lnTo>
                <a:lnTo>
                  <a:pt x="1562862" y="2947416"/>
                </a:lnTo>
                <a:lnTo>
                  <a:pt x="1554480" y="2948178"/>
                </a:lnTo>
                <a:lnTo>
                  <a:pt x="1546860" y="2948940"/>
                </a:lnTo>
                <a:lnTo>
                  <a:pt x="1540764" y="2955798"/>
                </a:lnTo>
                <a:lnTo>
                  <a:pt x="1542288" y="2971038"/>
                </a:lnTo>
                <a:lnTo>
                  <a:pt x="1549145" y="2977134"/>
                </a:lnTo>
                <a:lnTo>
                  <a:pt x="1556766" y="2976372"/>
                </a:lnTo>
                <a:lnTo>
                  <a:pt x="1565148" y="2975610"/>
                </a:lnTo>
                <a:lnTo>
                  <a:pt x="1570482" y="2968752"/>
                </a:lnTo>
                <a:close/>
              </a:path>
              <a:path w="3485515" h="2984500">
                <a:moveTo>
                  <a:pt x="1627632" y="2963418"/>
                </a:moveTo>
                <a:lnTo>
                  <a:pt x="1626108" y="2947416"/>
                </a:lnTo>
                <a:lnTo>
                  <a:pt x="1619250" y="2942082"/>
                </a:lnTo>
                <a:lnTo>
                  <a:pt x="1611630" y="2942844"/>
                </a:lnTo>
                <a:lnTo>
                  <a:pt x="1610867" y="2942844"/>
                </a:lnTo>
                <a:lnTo>
                  <a:pt x="1603248" y="2943606"/>
                </a:lnTo>
                <a:lnTo>
                  <a:pt x="1597914" y="2950464"/>
                </a:lnTo>
                <a:lnTo>
                  <a:pt x="1599438" y="2966466"/>
                </a:lnTo>
                <a:lnTo>
                  <a:pt x="1606295" y="2971800"/>
                </a:lnTo>
                <a:lnTo>
                  <a:pt x="1613916" y="2971038"/>
                </a:lnTo>
                <a:lnTo>
                  <a:pt x="1622298" y="2970276"/>
                </a:lnTo>
                <a:lnTo>
                  <a:pt x="1627632" y="2963418"/>
                </a:lnTo>
                <a:close/>
              </a:path>
              <a:path w="3485515" h="2984500">
                <a:moveTo>
                  <a:pt x="1684782" y="2955798"/>
                </a:moveTo>
                <a:lnTo>
                  <a:pt x="1684020" y="2948178"/>
                </a:lnTo>
                <a:lnTo>
                  <a:pt x="1682495" y="2939796"/>
                </a:lnTo>
                <a:lnTo>
                  <a:pt x="1674876" y="2934462"/>
                </a:lnTo>
                <a:lnTo>
                  <a:pt x="1659636" y="2937510"/>
                </a:lnTo>
                <a:lnTo>
                  <a:pt x="1654302" y="2944368"/>
                </a:lnTo>
                <a:lnTo>
                  <a:pt x="1655064" y="2951988"/>
                </a:lnTo>
                <a:lnTo>
                  <a:pt x="1656588" y="2960370"/>
                </a:lnTo>
                <a:lnTo>
                  <a:pt x="1663445" y="2965704"/>
                </a:lnTo>
                <a:lnTo>
                  <a:pt x="1671827" y="2964180"/>
                </a:lnTo>
                <a:lnTo>
                  <a:pt x="1679448" y="2962656"/>
                </a:lnTo>
                <a:lnTo>
                  <a:pt x="1684782" y="2955798"/>
                </a:lnTo>
                <a:close/>
              </a:path>
              <a:path w="3485515" h="2984500">
                <a:moveTo>
                  <a:pt x="1741170" y="2945130"/>
                </a:moveTo>
                <a:lnTo>
                  <a:pt x="1738121" y="2929890"/>
                </a:lnTo>
                <a:lnTo>
                  <a:pt x="1730502" y="2924556"/>
                </a:lnTo>
                <a:lnTo>
                  <a:pt x="1722882" y="2926842"/>
                </a:lnTo>
                <a:lnTo>
                  <a:pt x="1715262" y="2928366"/>
                </a:lnTo>
                <a:lnTo>
                  <a:pt x="1709927" y="2935986"/>
                </a:lnTo>
                <a:lnTo>
                  <a:pt x="1712214" y="2943606"/>
                </a:lnTo>
                <a:lnTo>
                  <a:pt x="1713738" y="2951226"/>
                </a:lnTo>
                <a:lnTo>
                  <a:pt x="1721358" y="2955798"/>
                </a:lnTo>
                <a:lnTo>
                  <a:pt x="1736598" y="2952750"/>
                </a:lnTo>
                <a:lnTo>
                  <a:pt x="1741170" y="2945130"/>
                </a:lnTo>
                <a:close/>
              </a:path>
              <a:path w="3485515" h="2984500">
                <a:moveTo>
                  <a:pt x="1797558" y="2930652"/>
                </a:moveTo>
                <a:lnTo>
                  <a:pt x="1792986" y="2915412"/>
                </a:lnTo>
                <a:lnTo>
                  <a:pt x="1785365" y="2910840"/>
                </a:lnTo>
                <a:lnTo>
                  <a:pt x="1770126" y="2915412"/>
                </a:lnTo>
                <a:lnTo>
                  <a:pt x="1765553" y="2923794"/>
                </a:lnTo>
                <a:lnTo>
                  <a:pt x="1770126" y="2939034"/>
                </a:lnTo>
                <a:lnTo>
                  <a:pt x="1777745" y="2942844"/>
                </a:lnTo>
                <a:lnTo>
                  <a:pt x="1792986" y="2938272"/>
                </a:lnTo>
                <a:lnTo>
                  <a:pt x="1797558" y="2930652"/>
                </a:lnTo>
                <a:close/>
              </a:path>
              <a:path w="3485515" h="2984500">
                <a:moveTo>
                  <a:pt x="1851660" y="2907792"/>
                </a:moveTo>
                <a:lnTo>
                  <a:pt x="1844039" y="2894076"/>
                </a:lnTo>
                <a:lnTo>
                  <a:pt x="1835658" y="2891028"/>
                </a:lnTo>
                <a:lnTo>
                  <a:pt x="1828800" y="2894838"/>
                </a:lnTo>
                <a:lnTo>
                  <a:pt x="1821180" y="2897886"/>
                </a:lnTo>
                <a:lnTo>
                  <a:pt x="1818894" y="2906268"/>
                </a:lnTo>
                <a:lnTo>
                  <a:pt x="1821941" y="2913888"/>
                </a:lnTo>
                <a:lnTo>
                  <a:pt x="1825752" y="2920746"/>
                </a:lnTo>
                <a:lnTo>
                  <a:pt x="1834133" y="2923794"/>
                </a:lnTo>
                <a:lnTo>
                  <a:pt x="1840991" y="2919984"/>
                </a:lnTo>
                <a:lnTo>
                  <a:pt x="1848612" y="2916174"/>
                </a:lnTo>
                <a:lnTo>
                  <a:pt x="1851660" y="2907792"/>
                </a:lnTo>
                <a:close/>
              </a:path>
              <a:path w="3485515" h="2984500">
                <a:moveTo>
                  <a:pt x="1900427" y="2876550"/>
                </a:moveTo>
                <a:lnTo>
                  <a:pt x="1895856" y="2870454"/>
                </a:lnTo>
                <a:lnTo>
                  <a:pt x="1891283" y="2863596"/>
                </a:lnTo>
                <a:lnTo>
                  <a:pt x="1882902" y="2862072"/>
                </a:lnTo>
                <a:lnTo>
                  <a:pt x="1869186" y="2871216"/>
                </a:lnTo>
                <a:lnTo>
                  <a:pt x="1867662" y="2879598"/>
                </a:lnTo>
                <a:lnTo>
                  <a:pt x="1872233" y="2886456"/>
                </a:lnTo>
                <a:lnTo>
                  <a:pt x="1876806" y="2892552"/>
                </a:lnTo>
                <a:lnTo>
                  <a:pt x="1885950" y="2894838"/>
                </a:lnTo>
                <a:lnTo>
                  <a:pt x="1892045" y="2890266"/>
                </a:lnTo>
                <a:lnTo>
                  <a:pt x="1898903" y="2885694"/>
                </a:lnTo>
                <a:lnTo>
                  <a:pt x="1900427" y="2876550"/>
                </a:lnTo>
                <a:close/>
              </a:path>
              <a:path w="3485515" h="2984500">
                <a:moveTo>
                  <a:pt x="1943100" y="2845308"/>
                </a:moveTo>
                <a:lnTo>
                  <a:pt x="1943100" y="2836164"/>
                </a:lnTo>
                <a:lnTo>
                  <a:pt x="1937003" y="2830830"/>
                </a:lnTo>
                <a:lnTo>
                  <a:pt x="1931670" y="2824734"/>
                </a:lnTo>
                <a:lnTo>
                  <a:pt x="1922526" y="2824734"/>
                </a:lnTo>
                <a:lnTo>
                  <a:pt x="1917191" y="2830830"/>
                </a:lnTo>
                <a:lnTo>
                  <a:pt x="1911858" y="2836164"/>
                </a:lnTo>
                <a:lnTo>
                  <a:pt x="1911858" y="2845308"/>
                </a:lnTo>
                <a:lnTo>
                  <a:pt x="1917191" y="2850642"/>
                </a:lnTo>
                <a:lnTo>
                  <a:pt x="1922526" y="2856738"/>
                </a:lnTo>
                <a:lnTo>
                  <a:pt x="1931670" y="2856738"/>
                </a:lnTo>
                <a:lnTo>
                  <a:pt x="1937003" y="2850642"/>
                </a:lnTo>
                <a:lnTo>
                  <a:pt x="1943100" y="2845308"/>
                </a:lnTo>
                <a:close/>
              </a:path>
              <a:path w="3485515" h="2984500">
                <a:moveTo>
                  <a:pt x="1979676" y="2798064"/>
                </a:moveTo>
                <a:lnTo>
                  <a:pt x="1978152" y="2789682"/>
                </a:lnTo>
                <a:lnTo>
                  <a:pt x="1972056" y="2785110"/>
                </a:lnTo>
                <a:lnTo>
                  <a:pt x="1965198" y="2780538"/>
                </a:lnTo>
                <a:lnTo>
                  <a:pt x="1956053" y="2782062"/>
                </a:lnTo>
                <a:lnTo>
                  <a:pt x="1946910" y="2794254"/>
                </a:lnTo>
                <a:lnTo>
                  <a:pt x="1948433" y="2803398"/>
                </a:lnTo>
                <a:lnTo>
                  <a:pt x="1955291" y="2807970"/>
                </a:lnTo>
                <a:lnTo>
                  <a:pt x="1961388" y="2812542"/>
                </a:lnTo>
                <a:lnTo>
                  <a:pt x="1970532" y="2811018"/>
                </a:lnTo>
                <a:lnTo>
                  <a:pt x="1975103" y="2804922"/>
                </a:lnTo>
                <a:lnTo>
                  <a:pt x="1979676" y="2798064"/>
                </a:lnTo>
                <a:close/>
              </a:path>
              <a:path w="3485515" h="2984500">
                <a:moveTo>
                  <a:pt x="2009394" y="2747010"/>
                </a:moveTo>
                <a:lnTo>
                  <a:pt x="2006345" y="2738628"/>
                </a:lnTo>
                <a:lnTo>
                  <a:pt x="1992630" y="2731008"/>
                </a:lnTo>
                <a:lnTo>
                  <a:pt x="1984248" y="2734056"/>
                </a:lnTo>
                <a:lnTo>
                  <a:pt x="1976627" y="2747772"/>
                </a:lnTo>
                <a:lnTo>
                  <a:pt x="1978914" y="2756154"/>
                </a:lnTo>
                <a:lnTo>
                  <a:pt x="1992630" y="2763774"/>
                </a:lnTo>
                <a:lnTo>
                  <a:pt x="2001774" y="2761488"/>
                </a:lnTo>
                <a:lnTo>
                  <a:pt x="2005583" y="2754630"/>
                </a:lnTo>
                <a:lnTo>
                  <a:pt x="2005583" y="2753868"/>
                </a:lnTo>
                <a:lnTo>
                  <a:pt x="2009394" y="2747010"/>
                </a:lnTo>
                <a:close/>
              </a:path>
              <a:path w="3485515" h="2984500">
                <a:moveTo>
                  <a:pt x="2033015" y="2693670"/>
                </a:moveTo>
                <a:lnTo>
                  <a:pt x="2029206" y="2685288"/>
                </a:lnTo>
                <a:lnTo>
                  <a:pt x="2021586" y="2682240"/>
                </a:lnTo>
                <a:lnTo>
                  <a:pt x="2014727" y="2679192"/>
                </a:lnTo>
                <a:lnTo>
                  <a:pt x="2006345" y="2683002"/>
                </a:lnTo>
                <a:lnTo>
                  <a:pt x="2003298" y="2689860"/>
                </a:lnTo>
                <a:lnTo>
                  <a:pt x="2000250" y="2697480"/>
                </a:lnTo>
                <a:lnTo>
                  <a:pt x="2004060" y="2705862"/>
                </a:lnTo>
                <a:lnTo>
                  <a:pt x="2010918" y="2708910"/>
                </a:lnTo>
                <a:lnTo>
                  <a:pt x="2018538" y="2711958"/>
                </a:lnTo>
                <a:lnTo>
                  <a:pt x="2026920" y="2708148"/>
                </a:lnTo>
                <a:lnTo>
                  <a:pt x="2029968" y="2700528"/>
                </a:lnTo>
                <a:lnTo>
                  <a:pt x="2033015" y="2693670"/>
                </a:lnTo>
                <a:close/>
              </a:path>
              <a:path w="3485515" h="2984500">
                <a:moveTo>
                  <a:pt x="2051303" y="2638044"/>
                </a:moveTo>
                <a:lnTo>
                  <a:pt x="2047494" y="2630424"/>
                </a:lnTo>
                <a:lnTo>
                  <a:pt x="2032253" y="2625852"/>
                </a:lnTo>
                <a:lnTo>
                  <a:pt x="2024633" y="2629662"/>
                </a:lnTo>
                <a:lnTo>
                  <a:pt x="2021586" y="2637282"/>
                </a:lnTo>
                <a:lnTo>
                  <a:pt x="2019300" y="2644902"/>
                </a:lnTo>
                <a:lnTo>
                  <a:pt x="2023872" y="2653284"/>
                </a:lnTo>
                <a:lnTo>
                  <a:pt x="2039112" y="2657856"/>
                </a:lnTo>
                <a:lnTo>
                  <a:pt x="2046732" y="2653284"/>
                </a:lnTo>
                <a:lnTo>
                  <a:pt x="2051303" y="2638044"/>
                </a:lnTo>
                <a:close/>
              </a:path>
              <a:path w="3485515" h="2984500">
                <a:moveTo>
                  <a:pt x="2067306" y="2582418"/>
                </a:moveTo>
                <a:lnTo>
                  <a:pt x="2062733" y="2574798"/>
                </a:lnTo>
                <a:lnTo>
                  <a:pt x="2055114" y="2572512"/>
                </a:lnTo>
                <a:lnTo>
                  <a:pt x="2047494" y="2570988"/>
                </a:lnTo>
                <a:lnTo>
                  <a:pt x="2039112" y="2575560"/>
                </a:lnTo>
                <a:lnTo>
                  <a:pt x="2037588" y="2583180"/>
                </a:lnTo>
                <a:lnTo>
                  <a:pt x="2035302" y="2590800"/>
                </a:lnTo>
                <a:lnTo>
                  <a:pt x="2039874" y="2598420"/>
                </a:lnTo>
                <a:lnTo>
                  <a:pt x="2047494" y="2600706"/>
                </a:lnTo>
                <a:lnTo>
                  <a:pt x="2055876" y="2602230"/>
                </a:lnTo>
                <a:lnTo>
                  <a:pt x="2063495" y="2597658"/>
                </a:lnTo>
                <a:lnTo>
                  <a:pt x="2065020" y="2590038"/>
                </a:lnTo>
                <a:lnTo>
                  <a:pt x="2067306" y="2582418"/>
                </a:lnTo>
                <a:close/>
              </a:path>
              <a:path w="3485515" h="2984500">
                <a:moveTo>
                  <a:pt x="2080259" y="2526030"/>
                </a:moveTo>
                <a:lnTo>
                  <a:pt x="2075688" y="2518410"/>
                </a:lnTo>
                <a:lnTo>
                  <a:pt x="2067305" y="2516886"/>
                </a:lnTo>
                <a:lnTo>
                  <a:pt x="2059686" y="2515362"/>
                </a:lnTo>
                <a:lnTo>
                  <a:pt x="2052065" y="2520696"/>
                </a:lnTo>
                <a:lnTo>
                  <a:pt x="2049017" y="2535936"/>
                </a:lnTo>
                <a:lnTo>
                  <a:pt x="2053589" y="2543556"/>
                </a:lnTo>
                <a:lnTo>
                  <a:pt x="2061971" y="2545080"/>
                </a:lnTo>
                <a:lnTo>
                  <a:pt x="2069591" y="2546604"/>
                </a:lnTo>
                <a:lnTo>
                  <a:pt x="2077212" y="2542032"/>
                </a:lnTo>
                <a:lnTo>
                  <a:pt x="2078736" y="2534412"/>
                </a:lnTo>
                <a:lnTo>
                  <a:pt x="2080259" y="2526030"/>
                </a:lnTo>
                <a:close/>
              </a:path>
              <a:path w="3485515" h="2984500">
                <a:moveTo>
                  <a:pt x="2091689" y="2470404"/>
                </a:moveTo>
                <a:lnTo>
                  <a:pt x="2087117" y="2462784"/>
                </a:lnTo>
                <a:lnTo>
                  <a:pt x="2079497" y="2461260"/>
                </a:lnTo>
                <a:lnTo>
                  <a:pt x="2071115" y="2459736"/>
                </a:lnTo>
                <a:lnTo>
                  <a:pt x="2064258" y="2464308"/>
                </a:lnTo>
                <a:lnTo>
                  <a:pt x="2061971" y="2471928"/>
                </a:lnTo>
                <a:lnTo>
                  <a:pt x="2060447" y="2480310"/>
                </a:lnTo>
                <a:lnTo>
                  <a:pt x="2065782" y="2487168"/>
                </a:lnTo>
                <a:lnTo>
                  <a:pt x="2073402" y="2489454"/>
                </a:lnTo>
                <a:lnTo>
                  <a:pt x="2081021" y="2490978"/>
                </a:lnTo>
                <a:lnTo>
                  <a:pt x="2088641" y="2485644"/>
                </a:lnTo>
                <a:lnTo>
                  <a:pt x="2091689" y="2470404"/>
                </a:lnTo>
                <a:close/>
              </a:path>
              <a:path w="3485515" h="2984500">
                <a:moveTo>
                  <a:pt x="2103120" y="2414016"/>
                </a:moveTo>
                <a:lnTo>
                  <a:pt x="2097786" y="2406396"/>
                </a:lnTo>
                <a:lnTo>
                  <a:pt x="2082545" y="2403348"/>
                </a:lnTo>
                <a:lnTo>
                  <a:pt x="2074926" y="2408682"/>
                </a:lnTo>
                <a:lnTo>
                  <a:pt x="2071877" y="2423922"/>
                </a:lnTo>
                <a:lnTo>
                  <a:pt x="2076450" y="2431542"/>
                </a:lnTo>
                <a:lnTo>
                  <a:pt x="2084832" y="2433066"/>
                </a:lnTo>
                <a:lnTo>
                  <a:pt x="2092452" y="2434590"/>
                </a:lnTo>
                <a:lnTo>
                  <a:pt x="2100072" y="2429256"/>
                </a:lnTo>
                <a:lnTo>
                  <a:pt x="2103120" y="2414016"/>
                </a:lnTo>
                <a:close/>
              </a:path>
              <a:path w="3485515" h="2984500">
                <a:moveTo>
                  <a:pt x="2113788" y="2358390"/>
                </a:moveTo>
                <a:lnTo>
                  <a:pt x="2109216" y="2350770"/>
                </a:lnTo>
                <a:lnTo>
                  <a:pt x="2101596" y="2349246"/>
                </a:lnTo>
                <a:lnTo>
                  <a:pt x="2093214" y="2346960"/>
                </a:lnTo>
                <a:lnTo>
                  <a:pt x="2085594" y="2352294"/>
                </a:lnTo>
                <a:lnTo>
                  <a:pt x="2082545" y="2367534"/>
                </a:lnTo>
                <a:lnTo>
                  <a:pt x="2087879" y="2375154"/>
                </a:lnTo>
                <a:lnTo>
                  <a:pt x="2103120" y="2378202"/>
                </a:lnTo>
                <a:lnTo>
                  <a:pt x="2110740" y="2373630"/>
                </a:lnTo>
                <a:lnTo>
                  <a:pt x="2113788" y="2358390"/>
                </a:lnTo>
                <a:close/>
              </a:path>
              <a:path w="3485515" h="2984500">
                <a:moveTo>
                  <a:pt x="2126741" y="2302764"/>
                </a:moveTo>
                <a:lnTo>
                  <a:pt x="2121408" y="2295144"/>
                </a:lnTo>
                <a:lnTo>
                  <a:pt x="2113788" y="2292858"/>
                </a:lnTo>
                <a:lnTo>
                  <a:pt x="2106167" y="2291334"/>
                </a:lnTo>
                <a:lnTo>
                  <a:pt x="2098547" y="2295906"/>
                </a:lnTo>
                <a:lnTo>
                  <a:pt x="2097024" y="2303526"/>
                </a:lnTo>
                <a:lnTo>
                  <a:pt x="2094738" y="2311908"/>
                </a:lnTo>
                <a:lnTo>
                  <a:pt x="2100072" y="2319528"/>
                </a:lnTo>
                <a:lnTo>
                  <a:pt x="2115312" y="2322576"/>
                </a:lnTo>
                <a:lnTo>
                  <a:pt x="2122932" y="2318004"/>
                </a:lnTo>
                <a:lnTo>
                  <a:pt x="2124455" y="2310384"/>
                </a:lnTo>
                <a:lnTo>
                  <a:pt x="2126741" y="2302764"/>
                </a:lnTo>
                <a:close/>
              </a:path>
              <a:path w="3485515" h="2984500">
                <a:moveTo>
                  <a:pt x="2142744" y="2249424"/>
                </a:moveTo>
                <a:lnTo>
                  <a:pt x="2138172" y="2241042"/>
                </a:lnTo>
                <a:lnTo>
                  <a:pt x="2130552" y="2238756"/>
                </a:lnTo>
                <a:lnTo>
                  <a:pt x="2123694" y="2235708"/>
                </a:lnTo>
                <a:lnTo>
                  <a:pt x="2115312" y="2240280"/>
                </a:lnTo>
                <a:lnTo>
                  <a:pt x="2113026" y="2247900"/>
                </a:lnTo>
                <a:lnTo>
                  <a:pt x="2109978" y="2254758"/>
                </a:lnTo>
                <a:lnTo>
                  <a:pt x="2114550" y="2263140"/>
                </a:lnTo>
                <a:lnTo>
                  <a:pt x="2122170" y="2265426"/>
                </a:lnTo>
                <a:lnTo>
                  <a:pt x="2129028" y="2268474"/>
                </a:lnTo>
                <a:lnTo>
                  <a:pt x="2137410" y="2263902"/>
                </a:lnTo>
                <a:lnTo>
                  <a:pt x="2139696" y="2256282"/>
                </a:lnTo>
                <a:lnTo>
                  <a:pt x="2142744" y="2249424"/>
                </a:lnTo>
                <a:close/>
              </a:path>
              <a:path w="3485515" h="2984500">
                <a:moveTo>
                  <a:pt x="2164079" y="2198370"/>
                </a:moveTo>
                <a:lnTo>
                  <a:pt x="2161794" y="2189988"/>
                </a:lnTo>
                <a:lnTo>
                  <a:pt x="2154174" y="2186178"/>
                </a:lnTo>
                <a:lnTo>
                  <a:pt x="2147316" y="2183130"/>
                </a:lnTo>
                <a:lnTo>
                  <a:pt x="2138934" y="2185416"/>
                </a:lnTo>
                <a:lnTo>
                  <a:pt x="2135124" y="2193036"/>
                </a:lnTo>
                <a:lnTo>
                  <a:pt x="2131314" y="2199894"/>
                </a:lnTo>
                <a:lnTo>
                  <a:pt x="2134362" y="2208276"/>
                </a:lnTo>
                <a:lnTo>
                  <a:pt x="2141220" y="2212086"/>
                </a:lnTo>
                <a:lnTo>
                  <a:pt x="2148840" y="2215896"/>
                </a:lnTo>
                <a:lnTo>
                  <a:pt x="2157222" y="2212848"/>
                </a:lnTo>
                <a:lnTo>
                  <a:pt x="2161032" y="2205990"/>
                </a:lnTo>
                <a:lnTo>
                  <a:pt x="2164079" y="2198370"/>
                </a:lnTo>
                <a:close/>
              </a:path>
              <a:path w="3485515" h="2984500">
                <a:moveTo>
                  <a:pt x="2196084" y="2155698"/>
                </a:moveTo>
                <a:lnTo>
                  <a:pt x="2196084" y="2146554"/>
                </a:lnTo>
                <a:lnTo>
                  <a:pt x="2189988" y="2141220"/>
                </a:lnTo>
                <a:lnTo>
                  <a:pt x="2183891" y="2136648"/>
                </a:lnTo>
                <a:lnTo>
                  <a:pt x="2174747" y="2136648"/>
                </a:lnTo>
                <a:lnTo>
                  <a:pt x="2164079" y="2148840"/>
                </a:lnTo>
                <a:lnTo>
                  <a:pt x="2164841" y="2157984"/>
                </a:lnTo>
                <a:lnTo>
                  <a:pt x="2177034" y="2168652"/>
                </a:lnTo>
                <a:lnTo>
                  <a:pt x="2186178" y="2167890"/>
                </a:lnTo>
                <a:lnTo>
                  <a:pt x="2191512" y="2161794"/>
                </a:lnTo>
                <a:lnTo>
                  <a:pt x="2196084" y="2155698"/>
                </a:lnTo>
                <a:close/>
              </a:path>
              <a:path w="3485515" h="2984500">
                <a:moveTo>
                  <a:pt x="2236470" y="2107692"/>
                </a:moveTo>
                <a:lnTo>
                  <a:pt x="2231136" y="2101596"/>
                </a:lnTo>
                <a:lnTo>
                  <a:pt x="2225802" y="2096262"/>
                </a:lnTo>
                <a:lnTo>
                  <a:pt x="2216658" y="2095500"/>
                </a:lnTo>
                <a:lnTo>
                  <a:pt x="2210562" y="2100834"/>
                </a:lnTo>
                <a:lnTo>
                  <a:pt x="2205228" y="2106168"/>
                </a:lnTo>
                <a:lnTo>
                  <a:pt x="2204466" y="2115312"/>
                </a:lnTo>
                <a:lnTo>
                  <a:pt x="2209800" y="2120646"/>
                </a:lnTo>
                <a:lnTo>
                  <a:pt x="2215134" y="2126742"/>
                </a:lnTo>
                <a:lnTo>
                  <a:pt x="2223516" y="2127504"/>
                </a:lnTo>
                <a:lnTo>
                  <a:pt x="2235708" y="2116836"/>
                </a:lnTo>
                <a:lnTo>
                  <a:pt x="2236470" y="2107692"/>
                </a:lnTo>
                <a:close/>
              </a:path>
              <a:path w="3485515" h="2984500">
                <a:moveTo>
                  <a:pt x="2282190" y="2075688"/>
                </a:moveTo>
                <a:lnTo>
                  <a:pt x="2277618" y="2068830"/>
                </a:lnTo>
                <a:lnTo>
                  <a:pt x="2273808" y="2061972"/>
                </a:lnTo>
                <a:lnTo>
                  <a:pt x="2264664" y="2060448"/>
                </a:lnTo>
                <a:lnTo>
                  <a:pt x="2257806" y="2064258"/>
                </a:lnTo>
                <a:lnTo>
                  <a:pt x="2250948" y="2068830"/>
                </a:lnTo>
                <a:lnTo>
                  <a:pt x="2249424" y="2077212"/>
                </a:lnTo>
                <a:lnTo>
                  <a:pt x="2253234" y="2084070"/>
                </a:lnTo>
                <a:lnTo>
                  <a:pt x="2257806" y="2090928"/>
                </a:lnTo>
                <a:lnTo>
                  <a:pt x="2266188" y="2093214"/>
                </a:lnTo>
                <a:lnTo>
                  <a:pt x="2273046" y="2088642"/>
                </a:lnTo>
                <a:lnTo>
                  <a:pt x="2279904" y="2084832"/>
                </a:lnTo>
                <a:lnTo>
                  <a:pt x="2282190" y="2075688"/>
                </a:lnTo>
                <a:close/>
              </a:path>
              <a:path w="3485515" h="2984500">
                <a:moveTo>
                  <a:pt x="2332482" y="2052066"/>
                </a:moveTo>
                <a:lnTo>
                  <a:pt x="2329434" y="2045208"/>
                </a:lnTo>
                <a:lnTo>
                  <a:pt x="2326386" y="2037588"/>
                </a:lnTo>
                <a:lnTo>
                  <a:pt x="2318004" y="2034540"/>
                </a:lnTo>
                <a:lnTo>
                  <a:pt x="2311146" y="2037588"/>
                </a:lnTo>
                <a:lnTo>
                  <a:pt x="2303526" y="2039874"/>
                </a:lnTo>
                <a:lnTo>
                  <a:pt x="2299716" y="2048256"/>
                </a:lnTo>
                <a:lnTo>
                  <a:pt x="2305812" y="2063496"/>
                </a:lnTo>
                <a:lnTo>
                  <a:pt x="2314194" y="2066544"/>
                </a:lnTo>
                <a:lnTo>
                  <a:pt x="2321814" y="2063496"/>
                </a:lnTo>
                <a:lnTo>
                  <a:pt x="2328672" y="2060448"/>
                </a:lnTo>
                <a:lnTo>
                  <a:pt x="2332482" y="2052066"/>
                </a:lnTo>
                <a:close/>
              </a:path>
              <a:path w="3485515" h="2984500">
                <a:moveTo>
                  <a:pt x="2386584" y="2039112"/>
                </a:moveTo>
                <a:lnTo>
                  <a:pt x="2383536" y="2023872"/>
                </a:lnTo>
                <a:lnTo>
                  <a:pt x="2375916" y="2018538"/>
                </a:lnTo>
                <a:lnTo>
                  <a:pt x="2368296" y="2020062"/>
                </a:lnTo>
                <a:lnTo>
                  <a:pt x="2360676" y="2022348"/>
                </a:lnTo>
                <a:lnTo>
                  <a:pt x="2355341" y="2029206"/>
                </a:lnTo>
                <a:lnTo>
                  <a:pt x="2356866" y="2037588"/>
                </a:lnTo>
                <a:lnTo>
                  <a:pt x="2358390" y="2045208"/>
                </a:lnTo>
                <a:lnTo>
                  <a:pt x="2366010" y="2049780"/>
                </a:lnTo>
                <a:lnTo>
                  <a:pt x="2374391" y="2048256"/>
                </a:lnTo>
                <a:lnTo>
                  <a:pt x="2382012" y="2046732"/>
                </a:lnTo>
                <a:lnTo>
                  <a:pt x="2386584" y="2039112"/>
                </a:lnTo>
                <a:close/>
              </a:path>
              <a:path w="3485515" h="2984500">
                <a:moveTo>
                  <a:pt x="2442972" y="2031492"/>
                </a:moveTo>
                <a:lnTo>
                  <a:pt x="2441448" y="2023872"/>
                </a:lnTo>
                <a:lnTo>
                  <a:pt x="2440686" y="2015490"/>
                </a:lnTo>
                <a:lnTo>
                  <a:pt x="2433828" y="2010156"/>
                </a:lnTo>
                <a:lnTo>
                  <a:pt x="2426208" y="2010918"/>
                </a:lnTo>
                <a:lnTo>
                  <a:pt x="2417826" y="2011680"/>
                </a:lnTo>
                <a:lnTo>
                  <a:pt x="2412491" y="2019300"/>
                </a:lnTo>
                <a:lnTo>
                  <a:pt x="2414016" y="2034540"/>
                </a:lnTo>
                <a:lnTo>
                  <a:pt x="2421636" y="2040636"/>
                </a:lnTo>
                <a:lnTo>
                  <a:pt x="2429256" y="2039874"/>
                </a:lnTo>
                <a:lnTo>
                  <a:pt x="2436876" y="2038350"/>
                </a:lnTo>
                <a:lnTo>
                  <a:pt x="2442972" y="2031492"/>
                </a:lnTo>
                <a:close/>
              </a:path>
              <a:path w="3485515" h="2984500">
                <a:moveTo>
                  <a:pt x="2499360" y="2025396"/>
                </a:moveTo>
                <a:lnTo>
                  <a:pt x="2497836" y="2009394"/>
                </a:lnTo>
                <a:lnTo>
                  <a:pt x="2490978" y="2004060"/>
                </a:lnTo>
                <a:lnTo>
                  <a:pt x="2482596" y="2004822"/>
                </a:lnTo>
                <a:lnTo>
                  <a:pt x="2474976" y="2005584"/>
                </a:lnTo>
                <a:lnTo>
                  <a:pt x="2469641" y="2012442"/>
                </a:lnTo>
                <a:lnTo>
                  <a:pt x="2471166" y="2028444"/>
                </a:lnTo>
                <a:lnTo>
                  <a:pt x="2478024" y="2033778"/>
                </a:lnTo>
                <a:lnTo>
                  <a:pt x="2485644" y="2033016"/>
                </a:lnTo>
                <a:lnTo>
                  <a:pt x="2494026" y="2032254"/>
                </a:lnTo>
                <a:lnTo>
                  <a:pt x="2499360" y="2025396"/>
                </a:lnTo>
                <a:close/>
              </a:path>
              <a:path w="3485515" h="2984500">
                <a:moveTo>
                  <a:pt x="2556510" y="2017776"/>
                </a:moveTo>
                <a:lnTo>
                  <a:pt x="2554986" y="2009394"/>
                </a:lnTo>
                <a:lnTo>
                  <a:pt x="2554224" y="2001774"/>
                </a:lnTo>
                <a:lnTo>
                  <a:pt x="2546604" y="1996440"/>
                </a:lnTo>
                <a:lnTo>
                  <a:pt x="2538984" y="1997964"/>
                </a:lnTo>
                <a:lnTo>
                  <a:pt x="2531364" y="1998726"/>
                </a:lnTo>
                <a:lnTo>
                  <a:pt x="2526029" y="2006346"/>
                </a:lnTo>
                <a:lnTo>
                  <a:pt x="2526791" y="2013966"/>
                </a:lnTo>
                <a:lnTo>
                  <a:pt x="2528316" y="2021586"/>
                </a:lnTo>
                <a:lnTo>
                  <a:pt x="2535174" y="2026920"/>
                </a:lnTo>
                <a:lnTo>
                  <a:pt x="2543556" y="2026158"/>
                </a:lnTo>
                <a:lnTo>
                  <a:pt x="2551176" y="2024634"/>
                </a:lnTo>
                <a:lnTo>
                  <a:pt x="2556510" y="2017776"/>
                </a:lnTo>
                <a:close/>
              </a:path>
              <a:path w="3485515" h="2984500">
                <a:moveTo>
                  <a:pt x="2612136" y="2013204"/>
                </a:moveTo>
                <a:lnTo>
                  <a:pt x="2612136" y="1997202"/>
                </a:lnTo>
                <a:lnTo>
                  <a:pt x="2605278" y="1991106"/>
                </a:lnTo>
                <a:lnTo>
                  <a:pt x="2597658" y="1991106"/>
                </a:lnTo>
                <a:lnTo>
                  <a:pt x="2589276" y="1991868"/>
                </a:lnTo>
                <a:lnTo>
                  <a:pt x="2583179" y="1997964"/>
                </a:lnTo>
                <a:lnTo>
                  <a:pt x="2583941" y="2006346"/>
                </a:lnTo>
                <a:lnTo>
                  <a:pt x="2583941" y="2013966"/>
                </a:lnTo>
                <a:lnTo>
                  <a:pt x="2590038" y="2020062"/>
                </a:lnTo>
                <a:lnTo>
                  <a:pt x="2606040" y="2020062"/>
                </a:lnTo>
                <a:lnTo>
                  <a:pt x="2612136" y="2013204"/>
                </a:lnTo>
                <a:close/>
              </a:path>
              <a:path w="3485515" h="2984500">
                <a:moveTo>
                  <a:pt x="2670048" y="1999488"/>
                </a:moveTo>
                <a:lnTo>
                  <a:pt x="2663952" y="1992630"/>
                </a:lnTo>
                <a:lnTo>
                  <a:pt x="2655570" y="1991868"/>
                </a:lnTo>
                <a:lnTo>
                  <a:pt x="2647950" y="1991868"/>
                </a:lnTo>
                <a:lnTo>
                  <a:pt x="2641091" y="1997964"/>
                </a:lnTo>
                <a:lnTo>
                  <a:pt x="2641091" y="2005584"/>
                </a:lnTo>
                <a:lnTo>
                  <a:pt x="2640329" y="2013204"/>
                </a:lnTo>
                <a:lnTo>
                  <a:pt x="2646426" y="2020062"/>
                </a:lnTo>
                <a:lnTo>
                  <a:pt x="2654046" y="2020824"/>
                </a:lnTo>
                <a:lnTo>
                  <a:pt x="2662428" y="2020824"/>
                </a:lnTo>
                <a:lnTo>
                  <a:pt x="2668524" y="2015490"/>
                </a:lnTo>
                <a:lnTo>
                  <a:pt x="2670048" y="1999488"/>
                </a:lnTo>
                <a:close/>
              </a:path>
              <a:path w="3485515" h="2984500">
                <a:moveTo>
                  <a:pt x="2727198" y="2004822"/>
                </a:moveTo>
                <a:lnTo>
                  <a:pt x="2721102" y="1997964"/>
                </a:lnTo>
                <a:lnTo>
                  <a:pt x="2713482" y="1997202"/>
                </a:lnTo>
                <a:lnTo>
                  <a:pt x="2705100" y="1996440"/>
                </a:lnTo>
                <a:lnTo>
                  <a:pt x="2698241" y="2001774"/>
                </a:lnTo>
                <a:lnTo>
                  <a:pt x="2696718" y="2017776"/>
                </a:lnTo>
                <a:lnTo>
                  <a:pt x="2702814" y="2024634"/>
                </a:lnTo>
                <a:lnTo>
                  <a:pt x="2710434" y="2025396"/>
                </a:lnTo>
                <a:lnTo>
                  <a:pt x="2718816" y="2026158"/>
                </a:lnTo>
                <a:lnTo>
                  <a:pt x="2725674" y="2020062"/>
                </a:lnTo>
                <a:lnTo>
                  <a:pt x="2727198" y="2004822"/>
                </a:lnTo>
                <a:close/>
              </a:path>
              <a:path w="3485515" h="2984500">
                <a:moveTo>
                  <a:pt x="2783586" y="2011680"/>
                </a:moveTo>
                <a:lnTo>
                  <a:pt x="2778252" y="2004822"/>
                </a:lnTo>
                <a:lnTo>
                  <a:pt x="2770632" y="2003298"/>
                </a:lnTo>
                <a:lnTo>
                  <a:pt x="2763012" y="2002536"/>
                </a:lnTo>
                <a:lnTo>
                  <a:pt x="2755391" y="2007870"/>
                </a:lnTo>
                <a:lnTo>
                  <a:pt x="2753868" y="2023872"/>
                </a:lnTo>
                <a:lnTo>
                  <a:pt x="2759202" y="2030730"/>
                </a:lnTo>
                <a:lnTo>
                  <a:pt x="2766822" y="2031492"/>
                </a:lnTo>
                <a:lnTo>
                  <a:pt x="2775204" y="2033016"/>
                </a:lnTo>
                <a:lnTo>
                  <a:pt x="2782062" y="2026920"/>
                </a:lnTo>
                <a:lnTo>
                  <a:pt x="2783586" y="2011680"/>
                </a:lnTo>
                <a:close/>
              </a:path>
              <a:path w="3485515" h="2984500">
                <a:moveTo>
                  <a:pt x="2840736" y="2017776"/>
                </a:moveTo>
                <a:lnTo>
                  <a:pt x="2834640" y="2010918"/>
                </a:lnTo>
                <a:lnTo>
                  <a:pt x="2819400" y="2009394"/>
                </a:lnTo>
                <a:lnTo>
                  <a:pt x="2812541" y="2014728"/>
                </a:lnTo>
                <a:lnTo>
                  <a:pt x="2811018" y="2023110"/>
                </a:lnTo>
                <a:lnTo>
                  <a:pt x="2810256" y="2030730"/>
                </a:lnTo>
                <a:lnTo>
                  <a:pt x="2816352" y="2037588"/>
                </a:lnTo>
                <a:lnTo>
                  <a:pt x="2823972" y="2038350"/>
                </a:lnTo>
                <a:lnTo>
                  <a:pt x="2831591" y="2039874"/>
                </a:lnTo>
                <a:lnTo>
                  <a:pt x="2839212" y="2033778"/>
                </a:lnTo>
                <a:lnTo>
                  <a:pt x="2840736" y="2017776"/>
                </a:lnTo>
                <a:close/>
              </a:path>
              <a:path w="3485515" h="2984500">
                <a:moveTo>
                  <a:pt x="2897124" y="2023110"/>
                </a:moveTo>
                <a:lnTo>
                  <a:pt x="2891790" y="2016252"/>
                </a:lnTo>
                <a:lnTo>
                  <a:pt x="2883408" y="2016252"/>
                </a:lnTo>
                <a:lnTo>
                  <a:pt x="2875788" y="2015490"/>
                </a:lnTo>
                <a:lnTo>
                  <a:pt x="2868929" y="2020824"/>
                </a:lnTo>
                <a:lnTo>
                  <a:pt x="2867406" y="2036826"/>
                </a:lnTo>
                <a:lnTo>
                  <a:pt x="2873502" y="2043684"/>
                </a:lnTo>
                <a:lnTo>
                  <a:pt x="2881122" y="2044446"/>
                </a:lnTo>
                <a:lnTo>
                  <a:pt x="2889504" y="2045208"/>
                </a:lnTo>
                <a:lnTo>
                  <a:pt x="2896362" y="2039112"/>
                </a:lnTo>
                <a:lnTo>
                  <a:pt x="2896362" y="2031492"/>
                </a:lnTo>
                <a:lnTo>
                  <a:pt x="2897124" y="2023110"/>
                </a:lnTo>
                <a:close/>
              </a:path>
              <a:path w="3485515" h="2984500">
                <a:moveTo>
                  <a:pt x="2954274" y="2025396"/>
                </a:moveTo>
                <a:lnTo>
                  <a:pt x="2947416" y="2019300"/>
                </a:lnTo>
                <a:lnTo>
                  <a:pt x="2939796" y="2018538"/>
                </a:lnTo>
                <a:lnTo>
                  <a:pt x="2932176" y="2018538"/>
                </a:lnTo>
                <a:lnTo>
                  <a:pt x="2925318" y="2025396"/>
                </a:lnTo>
                <a:lnTo>
                  <a:pt x="2925318" y="2040636"/>
                </a:lnTo>
                <a:lnTo>
                  <a:pt x="2931414" y="2047494"/>
                </a:lnTo>
                <a:lnTo>
                  <a:pt x="2947416" y="2047494"/>
                </a:lnTo>
                <a:lnTo>
                  <a:pt x="2953512" y="2041398"/>
                </a:lnTo>
                <a:lnTo>
                  <a:pt x="2953512" y="2033778"/>
                </a:lnTo>
                <a:lnTo>
                  <a:pt x="2954274" y="2025396"/>
                </a:lnTo>
                <a:close/>
              </a:path>
              <a:path w="3485515" h="2984500">
                <a:moveTo>
                  <a:pt x="3011424" y="2038350"/>
                </a:moveTo>
                <a:lnTo>
                  <a:pt x="3010662" y="2030730"/>
                </a:lnTo>
                <a:lnTo>
                  <a:pt x="3010662" y="2022348"/>
                </a:lnTo>
                <a:lnTo>
                  <a:pt x="3003804" y="2017014"/>
                </a:lnTo>
                <a:lnTo>
                  <a:pt x="2995422" y="2017014"/>
                </a:lnTo>
                <a:lnTo>
                  <a:pt x="2987802" y="2017776"/>
                </a:lnTo>
                <a:lnTo>
                  <a:pt x="2981706" y="2024634"/>
                </a:lnTo>
                <a:lnTo>
                  <a:pt x="2983229" y="2040636"/>
                </a:lnTo>
                <a:lnTo>
                  <a:pt x="2990088" y="2045970"/>
                </a:lnTo>
                <a:lnTo>
                  <a:pt x="2997708" y="2045970"/>
                </a:lnTo>
                <a:lnTo>
                  <a:pt x="3005328" y="2045208"/>
                </a:lnTo>
                <a:lnTo>
                  <a:pt x="3011424" y="2038350"/>
                </a:lnTo>
                <a:close/>
              </a:path>
              <a:path w="3485515" h="2984500">
                <a:moveTo>
                  <a:pt x="3068573" y="2025396"/>
                </a:moveTo>
                <a:lnTo>
                  <a:pt x="3067049" y="2017776"/>
                </a:lnTo>
                <a:lnTo>
                  <a:pt x="3064764" y="2010156"/>
                </a:lnTo>
                <a:lnTo>
                  <a:pt x="3057143" y="2005584"/>
                </a:lnTo>
                <a:lnTo>
                  <a:pt x="3041904" y="2010156"/>
                </a:lnTo>
                <a:lnTo>
                  <a:pt x="3037332" y="2017776"/>
                </a:lnTo>
                <a:lnTo>
                  <a:pt x="3038856" y="2025396"/>
                </a:lnTo>
                <a:lnTo>
                  <a:pt x="3041141" y="2033016"/>
                </a:lnTo>
                <a:lnTo>
                  <a:pt x="3048761" y="2037588"/>
                </a:lnTo>
                <a:lnTo>
                  <a:pt x="3056382" y="2035302"/>
                </a:lnTo>
                <a:lnTo>
                  <a:pt x="3064002" y="2033778"/>
                </a:lnTo>
                <a:lnTo>
                  <a:pt x="3068573" y="2025396"/>
                </a:lnTo>
                <a:close/>
              </a:path>
              <a:path w="3485515" h="2984500">
                <a:moveTo>
                  <a:pt x="3121914" y="2000250"/>
                </a:moveTo>
                <a:lnTo>
                  <a:pt x="3114293" y="1986534"/>
                </a:lnTo>
                <a:lnTo>
                  <a:pt x="3105911" y="1983486"/>
                </a:lnTo>
                <a:lnTo>
                  <a:pt x="3092196" y="1991106"/>
                </a:lnTo>
                <a:lnTo>
                  <a:pt x="3089147" y="2000250"/>
                </a:lnTo>
                <a:lnTo>
                  <a:pt x="3096767" y="2013966"/>
                </a:lnTo>
                <a:lnTo>
                  <a:pt x="3105149" y="2016252"/>
                </a:lnTo>
                <a:lnTo>
                  <a:pt x="3112770" y="2012442"/>
                </a:lnTo>
                <a:lnTo>
                  <a:pt x="3119628" y="2009394"/>
                </a:lnTo>
                <a:lnTo>
                  <a:pt x="3121914" y="2000250"/>
                </a:lnTo>
                <a:close/>
              </a:path>
              <a:path w="3485515" h="2984500">
                <a:moveTo>
                  <a:pt x="3169920" y="1966722"/>
                </a:moveTo>
                <a:lnTo>
                  <a:pt x="3160776" y="1954530"/>
                </a:lnTo>
                <a:lnTo>
                  <a:pt x="3151632" y="1953006"/>
                </a:lnTo>
                <a:lnTo>
                  <a:pt x="3145535" y="1957578"/>
                </a:lnTo>
                <a:lnTo>
                  <a:pt x="3144773" y="1957578"/>
                </a:lnTo>
                <a:lnTo>
                  <a:pt x="3138678" y="1962912"/>
                </a:lnTo>
                <a:lnTo>
                  <a:pt x="3137916" y="1972056"/>
                </a:lnTo>
                <a:lnTo>
                  <a:pt x="3147060" y="1984248"/>
                </a:lnTo>
                <a:lnTo>
                  <a:pt x="3156204" y="1985772"/>
                </a:lnTo>
                <a:lnTo>
                  <a:pt x="3162299" y="1980438"/>
                </a:lnTo>
                <a:lnTo>
                  <a:pt x="3168396" y="1975866"/>
                </a:lnTo>
                <a:lnTo>
                  <a:pt x="3169920" y="1966722"/>
                </a:lnTo>
                <a:close/>
              </a:path>
              <a:path w="3485515" h="2984500">
                <a:moveTo>
                  <a:pt x="3213354" y="1937004"/>
                </a:moveTo>
                <a:lnTo>
                  <a:pt x="3213354" y="1927860"/>
                </a:lnTo>
                <a:lnTo>
                  <a:pt x="3208020" y="1922526"/>
                </a:lnTo>
                <a:lnTo>
                  <a:pt x="3201923" y="1917192"/>
                </a:lnTo>
                <a:lnTo>
                  <a:pt x="3193541" y="1916430"/>
                </a:lnTo>
                <a:lnTo>
                  <a:pt x="3182111" y="1927860"/>
                </a:lnTo>
                <a:lnTo>
                  <a:pt x="3181349" y="1937004"/>
                </a:lnTo>
                <a:lnTo>
                  <a:pt x="3187446" y="1942338"/>
                </a:lnTo>
                <a:lnTo>
                  <a:pt x="3192779" y="1948434"/>
                </a:lnTo>
                <a:lnTo>
                  <a:pt x="3201923" y="1948434"/>
                </a:lnTo>
                <a:lnTo>
                  <a:pt x="3207258" y="1942338"/>
                </a:lnTo>
                <a:lnTo>
                  <a:pt x="3213354" y="1937004"/>
                </a:lnTo>
                <a:close/>
              </a:path>
              <a:path w="3485515" h="2984500">
                <a:moveTo>
                  <a:pt x="3252978" y="1895094"/>
                </a:moveTo>
                <a:lnTo>
                  <a:pt x="3252216" y="1885950"/>
                </a:lnTo>
                <a:lnTo>
                  <a:pt x="3246120" y="1880616"/>
                </a:lnTo>
                <a:lnTo>
                  <a:pt x="3240785" y="1875282"/>
                </a:lnTo>
                <a:lnTo>
                  <a:pt x="3231641" y="1876044"/>
                </a:lnTo>
                <a:lnTo>
                  <a:pt x="3226308" y="1881378"/>
                </a:lnTo>
                <a:lnTo>
                  <a:pt x="3220973" y="1887474"/>
                </a:lnTo>
                <a:lnTo>
                  <a:pt x="3221735" y="1896618"/>
                </a:lnTo>
                <a:lnTo>
                  <a:pt x="3227832" y="1901952"/>
                </a:lnTo>
                <a:lnTo>
                  <a:pt x="3233166" y="1907286"/>
                </a:lnTo>
                <a:lnTo>
                  <a:pt x="3242310" y="1906524"/>
                </a:lnTo>
                <a:lnTo>
                  <a:pt x="3247643" y="1900428"/>
                </a:lnTo>
                <a:lnTo>
                  <a:pt x="3252978" y="1895094"/>
                </a:lnTo>
                <a:close/>
              </a:path>
              <a:path w="3485515" h="2984500">
                <a:moveTo>
                  <a:pt x="3288791" y="1848612"/>
                </a:moveTo>
                <a:lnTo>
                  <a:pt x="3288029" y="1839468"/>
                </a:lnTo>
                <a:lnTo>
                  <a:pt x="3281172" y="1834896"/>
                </a:lnTo>
                <a:lnTo>
                  <a:pt x="3275076" y="1830324"/>
                </a:lnTo>
                <a:lnTo>
                  <a:pt x="3265931" y="1831848"/>
                </a:lnTo>
                <a:lnTo>
                  <a:pt x="3261359" y="1838706"/>
                </a:lnTo>
                <a:lnTo>
                  <a:pt x="3256787" y="1844802"/>
                </a:lnTo>
                <a:lnTo>
                  <a:pt x="3258311" y="1853946"/>
                </a:lnTo>
                <a:lnTo>
                  <a:pt x="3264407" y="1858518"/>
                </a:lnTo>
                <a:lnTo>
                  <a:pt x="3271266" y="1863089"/>
                </a:lnTo>
                <a:lnTo>
                  <a:pt x="3279648" y="1861566"/>
                </a:lnTo>
                <a:lnTo>
                  <a:pt x="3284220" y="1854708"/>
                </a:lnTo>
                <a:lnTo>
                  <a:pt x="3288791" y="1848612"/>
                </a:lnTo>
                <a:close/>
              </a:path>
              <a:path w="3485515" h="2984500">
                <a:moveTo>
                  <a:pt x="3321557" y="1800606"/>
                </a:moveTo>
                <a:lnTo>
                  <a:pt x="3320033" y="1792224"/>
                </a:lnTo>
                <a:lnTo>
                  <a:pt x="3306317" y="1783080"/>
                </a:lnTo>
                <a:lnTo>
                  <a:pt x="3297935" y="1785366"/>
                </a:lnTo>
                <a:lnTo>
                  <a:pt x="3293364" y="1792224"/>
                </a:lnTo>
                <a:lnTo>
                  <a:pt x="3289554" y="1798320"/>
                </a:lnTo>
                <a:lnTo>
                  <a:pt x="3291078" y="1807464"/>
                </a:lnTo>
                <a:lnTo>
                  <a:pt x="3297935" y="1812036"/>
                </a:lnTo>
                <a:lnTo>
                  <a:pt x="3304031" y="1815846"/>
                </a:lnTo>
                <a:lnTo>
                  <a:pt x="3313176" y="1814322"/>
                </a:lnTo>
                <a:lnTo>
                  <a:pt x="3317748" y="1807464"/>
                </a:lnTo>
                <a:lnTo>
                  <a:pt x="3321557" y="1800606"/>
                </a:lnTo>
                <a:close/>
              </a:path>
              <a:path w="3485515" h="2984500">
                <a:moveTo>
                  <a:pt x="3351276" y="1750314"/>
                </a:moveTo>
                <a:lnTo>
                  <a:pt x="3348990" y="1741932"/>
                </a:lnTo>
                <a:lnTo>
                  <a:pt x="3342131" y="1738122"/>
                </a:lnTo>
                <a:lnTo>
                  <a:pt x="3334511" y="1734312"/>
                </a:lnTo>
                <a:lnTo>
                  <a:pt x="3326129" y="1736598"/>
                </a:lnTo>
                <a:lnTo>
                  <a:pt x="3322320" y="1743456"/>
                </a:lnTo>
                <a:lnTo>
                  <a:pt x="3322320" y="1744218"/>
                </a:lnTo>
                <a:lnTo>
                  <a:pt x="3318509" y="1751076"/>
                </a:lnTo>
                <a:lnTo>
                  <a:pt x="3320796" y="1759458"/>
                </a:lnTo>
                <a:lnTo>
                  <a:pt x="3327654" y="1763268"/>
                </a:lnTo>
                <a:lnTo>
                  <a:pt x="3335274" y="1767078"/>
                </a:lnTo>
                <a:lnTo>
                  <a:pt x="3343655" y="1764792"/>
                </a:lnTo>
                <a:lnTo>
                  <a:pt x="3347466" y="1757934"/>
                </a:lnTo>
                <a:lnTo>
                  <a:pt x="3347466" y="1757172"/>
                </a:lnTo>
                <a:lnTo>
                  <a:pt x="3351276" y="1750314"/>
                </a:lnTo>
                <a:close/>
              </a:path>
              <a:path w="3485515" h="2984500">
                <a:moveTo>
                  <a:pt x="3377183" y="1699260"/>
                </a:moveTo>
                <a:lnTo>
                  <a:pt x="3374135" y="1690116"/>
                </a:lnTo>
                <a:lnTo>
                  <a:pt x="3367278" y="1687068"/>
                </a:lnTo>
                <a:lnTo>
                  <a:pt x="3360420" y="1683258"/>
                </a:lnTo>
                <a:lnTo>
                  <a:pt x="3352037" y="1686306"/>
                </a:lnTo>
                <a:lnTo>
                  <a:pt x="3348228" y="1693926"/>
                </a:lnTo>
                <a:lnTo>
                  <a:pt x="3344417" y="1700784"/>
                </a:lnTo>
                <a:lnTo>
                  <a:pt x="3347466" y="1709166"/>
                </a:lnTo>
                <a:lnTo>
                  <a:pt x="3355085" y="1712976"/>
                </a:lnTo>
                <a:lnTo>
                  <a:pt x="3361943" y="1716024"/>
                </a:lnTo>
                <a:lnTo>
                  <a:pt x="3370326" y="1712976"/>
                </a:lnTo>
                <a:lnTo>
                  <a:pt x="3374135" y="1706118"/>
                </a:lnTo>
                <a:lnTo>
                  <a:pt x="3377183" y="1699260"/>
                </a:lnTo>
                <a:close/>
              </a:path>
              <a:path w="3485515" h="2984500">
                <a:moveTo>
                  <a:pt x="3400043" y="1645158"/>
                </a:moveTo>
                <a:lnTo>
                  <a:pt x="3396233" y="1636776"/>
                </a:lnTo>
                <a:lnTo>
                  <a:pt x="3389376" y="1634489"/>
                </a:lnTo>
                <a:lnTo>
                  <a:pt x="3381755" y="1631442"/>
                </a:lnTo>
                <a:lnTo>
                  <a:pt x="3373374" y="1635252"/>
                </a:lnTo>
                <a:lnTo>
                  <a:pt x="3370326" y="1642110"/>
                </a:lnTo>
                <a:lnTo>
                  <a:pt x="3368040" y="1649730"/>
                </a:lnTo>
                <a:lnTo>
                  <a:pt x="3371087" y="1658112"/>
                </a:lnTo>
                <a:lnTo>
                  <a:pt x="3378707" y="1660398"/>
                </a:lnTo>
                <a:lnTo>
                  <a:pt x="3386328" y="1663446"/>
                </a:lnTo>
                <a:lnTo>
                  <a:pt x="3393948" y="1660398"/>
                </a:lnTo>
                <a:lnTo>
                  <a:pt x="3400043" y="1645158"/>
                </a:lnTo>
                <a:close/>
              </a:path>
              <a:path w="3485515" h="2984500">
                <a:moveTo>
                  <a:pt x="3421379" y="1592580"/>
                </a:moveTo>
                <a:lnTo>
                  <a:pt x="3417570" y="1584198"/>
                </a:lnTo>
                <a:lnTo>
                  <a:pt x="3410711" y="1581150"/>
                </a:lnTo>
                <a:lnTo>
                  <a:pt x="3403091" y="1578102"/>
                </a:lnTo>
                <a:lnTo>
                  <a:pt x="3394709" y="1581150"/>
                </a:lnTo>
                <a:lnTo>
                  <a:pt x="3391661" y="1588770"/>
                </a:lnTo>
                <a:lnTo>
                  <a:pt x="3388614" y="1595628"/>
                </a:lnTo>
                <a:lnTo>
                  <a:pt x="3392424" y="1604010"/>
                </a:lnTo>
                <a:lnTo>
                  <a:pt x="3399281" y="1607820"/>
                </a:lnTo>
                <a:lnTo>
                  <a:pt x="3406902" y="1610868"/>
                </a:lnTo>
                <a:lnTo>
                  <a:pt x="3415283" y="1607058"/>
                </a:lnTo>
                <a:lnTo>
                  <a:pt x="3418331" y="1600200"/>
                </a:lnTo>
                <a:lnTo>
                  <a:pt x="3421379" y="1592580"/>
                </a:lnTo>
                <a:close/>
              </a:path>
              <a:path w="3485515" h="2984500">
                <a:moveTo>
                  <a:pt x="3445764" y="1541526"/>
                </a:moveTo>
                <a:lnTo>
                  <a:pt x="3442716" y="1533144"/>
                </a:lnTo>
                <a:lnTo>
                  <a:pt x="3435096" y="1529334"/>
                </a:lnTo>
                <a:lnTo>
                  <a:pt x="3428237" y="1526286"/>
                </a:lnTo>
                <a:lnTo>
                  <a:pt x="3419855" y="1529334"/>
                </a:lnTo>
                <a:lnTo>
                  <a:pt x="3416046" y="1536192"/>
                </a:lnTo>
                <a:lnTo>
                  <a:pt x="3412998" y="1543812"/>
                </a:lnTo>
                <a:lnTo>
                  <a:pt x="3416046" y="1552194"/>
                </a:lnTo>
                <a:lnTo>
                  <a:pt x="3422904" y="1555242"/>
                </a:lnTo>
                <a:lnTo>
                  <a:pt x="3429761" y="1559052"/>
                </a:lnTo>
                <a:lnTo>
                  <a:pt x="3438905" y="1556004"/>
                </a:lnTo>
                <a:lnTo>
                  <a:pt x="3441954" y="1548384"/>
                </a:lnTo>
                <a:lnTo>
                  <a:pt x="3445764" y="1541526"/>
                </a:lnTo>
                <a:close/>
              </a:path>
              <a:path w="3485515" h="2984500">
                <a:moveTo>
                  <a:pt x="3468624" y="1488186"/>
                </a:moveTo>
                <a:lnTo>
                  <a:pt x="3464814" y="1479804"/>
                </a:lnTo>
                <a:lnTo>
                  <a:pt x="3457193" y="1476756"/>
                </a:lnTo>
                <a:lnTo>
                  <a:pt x="3450335" y="1473708"/>
                </a:lnTo>
                <a:lnTo>
                  <a:pt x="3441954" y="1477518"/>
                </a:lnTo>
                <a:lnTo>
                  <a:pt x="3438905" y="1485138"/>
                </a:lnTo>
                <a:lnTo>
                  <a:pt x="3435857" y="1491996"/>
                </a:lnTo>
                <a:lnTo>
                  <a:pt x="3439667" y="1500378"/>
                </a:lnTo>
                <a:lnTo>
                  <a:pt x="3446526" y="1503426"/>
                </a:lnTo>
                <a:lnTo>
                  <a:pt x="3454146" y="1506474"/>
                </a:lnTo>
                <a:lnTo>
                  <a:pt x="3462528" y="1502664"/>
                </a:lnTo>
                <a:lnTo>
                  <a:pt x="3465576" y="1495044"/>
                </a:lnTo>
                <a:lnTo>
                  <a:pt x="3468624" y="1488186"/>
                </a:lnTo>
                <a:close/>
              </a:path>
              <a:path w="3485515" h="2984500">
                <a:moveTo>
                  <a:pt x="3483102" y="1429512"/>
                </a:moveTo>
                <a:lnTo>
                  <a:pt x="3477767" y="1422654"/>
                </a:lnTo>
                <a:lnTo>
                  <a:pt x="3462528" y="1419606"/>
                </a:lnTo>
                <a:lnTo>
                  <a:pt x="3454907" y="1424940"/>
                </a:lnTo>
                <a:lnTo>
                  <a:pt x="3453383" y="1432560"/>
                </a:lnTo>
                <a:lnTo>
                  <a:pt x="3452622" y="1440942"/>
                </a:lnTo>
                <a:lnTo>
                  <a:pt x="3457193" y="1447800"/>
                </a:lnTo>
                <a:lnTo>
                  <a:pt x="3465576" y="1449324"/>
                </a:lnTo>
                <a:lnTo>
                  <a:pt x="3473196" y="1450848"/>
                </a:lnTo>
                <a:lnTo>
                  <a:pt x="3480816" y="1445514"/>
                </a:lnTo>
                <a:lnTo>
                  <a:pt x="3481578" y="1437894"/>
                </a:lnTo>
                <a:lnTo>
                  <a:pt x="3483102" y="1429512"/>
                </a:lnTo>
                <a:close/>
              </a:path>
              <a:path w="3485515" h="2984500">
                <a:moveTo>
                  <a:pt x="3485387" y="1385316"/>
                </a:moveTo>
                <a:lnTo>
                  <a:pt x="3485387" y="1377696"/>
                </a:lnTo>
                <a:lnTo>
                  <a:pt x="3484626" y="1369314"/>
                </a:lnTo>
                <a:lnTo>
                  <a:pt x="3477767" y="1363218"/>
                </a:lnTo>
                <a:lnTo>
                  <a:pt x="3470148" y="1363980"/>
                </a:lnTo>
                <a:lnTo>
                  <a:pt x="3461766" y="1364742"/>
                </a:lnTo>
                <a:lnTo>
                  <a:pt x="3456431" y="1371600"/>
                </a:lnTo>
                <a:lnTo>
                  <a:pt x="3456431" y="1379220"/>
                </a:lnTo>
                <a:lnTo>
                  <a:pt x="3457193" y="1386840"/>
                </a:lnTo>
                <a:lnTo>
                  <a:pt x="3464052" y="1392936"/>
                </a:lnTo>
                <a:lnTo>
                  <a:pt x="3471672" y="1392936"/>
                </a:lnTo>
                <a:lnTo>
                  <a:pt x="3479291" y="1392174"/>
                </a:lnTo>
                <a:lnTo>
                  <a:pt x="3485387" y="1385316"/>
                </a:lnTo>
                <a:close/>
              </a:path>
              <a:path w="3485515" h="2984500">
                <a:moveTo>
                  <a:pt x="3477005" y="1325880"/>
                </a:moveTo>
                <a:lnTo>
                  <a:pt x="3475481" y="1318260"/>
                </a:lnTo>
                <a:lnTo>
                  <a:pt x="3473196" y="1310640"/>
                </a:lnTo>
                <a:lnTo>
                  <a:pt x="3464814" y="1306068"/>
                </a:lnTo>
                <a:lnTo>
                  <a:pt x="3449574" y="1310640"/>
                </a:lnTo>
                <a:lnTo>
                  <a:pt x="3445764" y="1318260"/>
                </a:lnTo>
                <a:lnTo>
                  <a:pt x="3447287" y="1325880"/>
                </a:lnTo>
                <a:lnTo>
                  <a:pt x="3449574" y="1333500"/>
                </a:lnTo>
                <a:lnTo>
                  <a:pt x="3457955" y="1338072"/>
                </a:lnTo>
                <a:lnTo>
                  <a:pt x="3473196" y="1333500"/>
                </a:lnTo>
                <a:lnTo>
                  <a:pt x="3477005" y="1325880"/>
                </a:lnTo>
                <a:close/>
              </a:path>
              <a:path w="3485515" h="2984500">
                <a:moveTo>
                  <a:pt x="3458717" y="1269492"/>
                </a:moveTo>
                <a:lnTo>
                  <a:pt x="3455670" y="1262634"/>
                </a:lnTo>
                <a:lnTo>
                  <a:pt x="3452622" y="1255014"/>
                </a:lnTo>
                <a:lnTo>
                  <a:pt x="3444240" y="1251966"/>
                </a:lnTo>
                <a:lnTo>
                  <a:pt x="3436620" y="1255014"/>
                </a:lnTo>
                <a:lnTo>
                  <a:pt x="3429761" y="1258062"/>
                </a:lnTo>
                <a:lnTo>
                  <a:pt x="3425952" y="1266444"/>
                </a:lnTo>
                <a:lnTo>
                  <a:pt x="3429761" y="1274064"/>
                </a:lnTo>
                <a:lnTo>
                  <a:pt x="3432809" y="1280922"/>
                </a:lnTo>
                <a:lnTo>
                  <a:pt x="3441191" y="1283970"/>
                </a:lnTo>
                <a:lnTo>
                  <a:pt x="3448050" y="1280922"/>
                </a:lnTo>
                <a:lnTo>
                  <a:pt x="3455670" y="1277874"/>
                </a:lnTo>
                <a:lnTo>
                  <a:pt x="3458717" y="1269492"/>
                </a:lnTo>
                <a:close/>
              </a:path>
              <a:path w="3485515" h="2984500">
                <a:moveTo>
                  <a:pt x="3433572" y="1216914"/>
                </a:moveTo>
                <a:lnTo>
                  <a:pt x="3425952" y="1203198"/>
                </a:lnTo>
                <a:lnTo>
                  <a:pt x="3417570" y="1200150"/>
                </a:lnTo>
                <a:lnTo>
                  <a:pt x="3403854" y="1207770"/>
                </a:lnTo>
                <a:lnTo>
                  <a:pt x="3400805" y="1216914"/>
                </a:lnTo>
                <a:lnTo>
                  <a:pt x="3408426" y="1230630"/>
                </a:lnTo>
                <a:lnTo>
                  <a:pt x="3417570" y="1232916"/>
                </a:lnTo>
                <a:lnTo>
                  <a:pt x="3431285" y="1225296"/>
                </a:lnTo>
                <a:lnTo>
                  <a:pt x="3433572" y="1216914"/>
                </a:lnTo>
                <a:close/>
              </a:path>
              <a:path w="3485515" h="2984500">
                <a:moveTo>
                  <a:pt x="3404616" y="1166622"/>
                </a:moveTo>
                <a:lnTo>
                  <a:pt x="3400043" y="1159764"/>
                </a:lnTo>
                <a:lnTo>
                  <a:pt x="3396233" y="1152906"/>
                </a:lnTo>
                <a:lnTo>
                  <a:pt x="3387090" y="1151382"/>
                </a:lnTo>
                <a:lnTo>
                  <a:pt x="3380231" y="1155954"/>
                </a:lnTo>
                <a:lnTo>
                  <a:pt x="3374135" y="1159764"/>
                </a:lnTo>
                <a:lnTo>
                  <a:pt x="3371850" y="1168908"/>
                </a:lnTo>
                <a:lnTo>
                  <a:pt x="3376422" y="1175004"/>
                </a:lnTo>
                <a:lnTo>
                  <a:pt x="3380231" y="1181862"/>
                </a:lnTo>
                <a:lnTo>
                  <a:pt x="3389376" y="1184148"/>
                </a:lnTo>
                <a:lnTo>
                  <a:pt x="3396233" y="1179576"/>
                </a:lnTo>
                <a:lnTo>
                  <a:pt x="3402329" y="1175004"/>
                </a:lnTo>
                <a:lnTo>
                  <a:pt x="3404616" y="1166622"/>
                </a:lnTo>
                <a:close/>
              </a:path>
              <a:path w="3485515" h="2984500">
                <a:moveTo>
                  <a:pt x="3372611" y="1118616"/>
                </a:moveTo>
                <a:lnTo>
                  <a:pt x="3368040" y="1111758"/>
                </a:lnTo>
                <a:lnTo>
                  <a:pt x="3363467" y="1105662"/>
                </a:lnTo>
                <a:lnTo>
                  <a:pt x="3354324" y="1104138"/>
                </a:lnTo>
                <a:lnTo>
                  <a:pt x="3348228" y="1108710"/>
                </a:lnTo>
                <a:lnTo>
                  <a:pt x="3341370" y="1113282"/>
                </a:lnTo>
                <a:lnTo>
                  <a:pt x="3339846" y="1121664"/>
                </a:lnTo>
                <a:lnTo>
                  <a:pt x="3344417" y="1128522"/>
                </a:lnTo>
                <a:lnTo>
                  <a:pt x="3348990" y="1134618"/>
                </a:lnTo>
                <a:lnTo>
                  <a:pt x="3358133" y="1136142"/>
                </a:lnTo>
                <a:lnTo>
                  <a:pt x="3364229" y="1131570"/>
                </a:lnTo>
                <a:lnTo>
                  <a:pt x="3371087" y="1126998"/>
                </a:lnTo>
                <a:lnTo>
                  <a:pt x="3372611" y="1118616"/>
                </a:lnTo>
                <a:close/>
              </a:path>
              <a:path w="3485515" h="2984500">
                <a:moveTo>
                  <a:pt x="3339083" y="1071372"/>
                </a:moveTo>
                <a:lnTo>
                  <a:pt x="3329940" y="1059180"/>
                </a:lnTo>
                <a:lnTo>
                  <a:pt x="3320796" y="1057656"/>
                </a:lnTo>
                <a:lnTo>
                  <a:pt x="3313937" y="1062228"/>
                </a:lnTo>
                <a:lnTo>
                  <a:pt x="3307841" y="1066800"/>
                </a:lnTo>
                <a:lnTo>
                  <a:pt x="3306317" y="1075944"/>
                </a:lnTo>
                <a:lnTo>
                  <a:pt x="3311652" y="1082040"/>
                </a:lnTo>
                <a:lnTo>
                  <a:pt x="3316224" y="1088898"/>
                </a:lnTo>
                <a:lnTo>
                  <a:pt x="3324605" y="1090422"/>
                </a:lnTo>
                <a:lnTo>
                  <a:pt x="3331464" y="1085088"/>
                </a:lnTo>
                <a:lnTo>
                  <a:pt x="3337559" y="1080516"/>
                </a:lnTo>
                <a:lnTo>
                  <a:pt x="3339083" y="1071372"/>
                </a:lnTo>
                <a:close/>
              </a:path>
              <a:path w="3485515" h="2984500">
                <a:moveTo>
                  <a:pt x="3304031" y="1025652"/>
                </a:moveTo>
                <a:lnTo>
                  <a:pt x="3294887" y="1013460"/>
                </a:lnTo>
                <a:lnTo>
                  <a:pt x="3285743" y="1011936"/>
                </a:lnTo>
                <a:lnTo>
                  <a:pt x="3279648" y="1017270"/>
                </a:lnTo>
                <a:lnTo>
                  <a:pt x="3273552" y="1021842"/>
                </a:lnTo>
                <a:lnTo>
                  <a:pt x="3272028" y="1030986"/>
                </a:lnTo>
                <a:lnTo>
                  <a:pt x="3276600" y="1037082"/>
                </a:lnTo>
                <a:lnTo>
                  <a:pt x="3281933" y="1043178"/>
                </a:lnTo>
                <a:lnTo>
                  <a:pt x="3291078" y="1044702"/>
                </a:lnTo>
                <a:lnTo>
                  <a:pt x="3297174" y="1039368"/>
                </a:lnTo>
                <a:lnTo>
                  <a:pt x="3303270" y="1034796"/>
                </a:lnTo>
                <a:lnTo>
                  <a:pt x="3304031" y="1025652"/>
                </a:lnTo>
                <a:close/>
              </a:path>
              <a:path w="3485515" h="2984500">
                <a:moveTo>
                  <a:pt x="3268979" y="980694"/>
                </a:moveTo>
                <a:lnTo>
                  <a:pt x="3264407" y="974598"/>
                </a:lnTo>
                <a:lnTo>
                  <a:pt x="3259074" y="968502"/>
                </a:lnTo>
                <a:lnTo>
                  <a:pt x="3249929" y="966978"/>
                </a:lnTo>
                <a:lnTo>
                  <a:pt x="3243834" y="972312"/>
                </a:lnTo>
                <a:lnTo>
                  <a:pt x="3237737" y="976884"/>
                </a:lnTo>
                <a:lnTo>
                  <a:pt x="3236976" y="986028"/>
                </a:lnTo>
                <a:lnTo>
                  <a:pt x="3241547" y="992124"/>
                </a:lnTo>
                <a:lnTo>
                  <a:pt x="3246882" y="998220"/>
                </a:lnTo>
                <a:lnTo>
                  <a:pt x="3255264" y="999744"/>
                </a:lnTo>
                <a:lnTo>
                  <a:pt x="3262122" y="994410"/>
                </a:lnTo>
                <a:lnTo>
                  <a:pt x="3268217" y="989838"/>
                </a:lnTo>
                <a:lnTo>
                  <a:pt x="3268979" y="980694"/>
                </a:lnTo>
                <a:close/>
              </a:path>
              <a:path w="3485515" h="2984500">
                <a:moveTo>
                  <a:pt x="3233166" y="935736"/>
                </a:moveTo>
                <a:lnTo>
                  <a:pt x="3227832" y="929640"/>
                </a:lnTo>
                <a:lnTo>
                  <a:pt x="3223260" y="923544"/>
                </a:lnTo>
                <a:lnTo>
                  <a:pt x="3214116" y="922782"/>
                </a:lnTo>
                <a:lnTo>
                  <a:pt x="3208020" y="928116"/>
                </a:lnTo>
                <a:lnTo>
                  <a:pt x="3201923" y="932688"/>
                </a:lnTo>
                <a:lnTo>
                  <a:pt x="3201161" y="941832"/>
                </a:lnTo>
                <a:lnTo>
                  <a:pt x="3205734" y="947928"/>
                </a:lnTo>
                <a:lnTo>
                  <a:pt x="3211067" y="954024"/>
                </a:lnTo>
                <a:lnTo>
                  <a:pt x="3220211" y="954786"/>
                </a:lnTo>
                <a:lnTo>
                  <a:pt x="3226308" y="950214"/>
                </a:lnTo>
                <a:lnTo>
                  <a:pt x="3232404" y="944880"/>
                </a:lnTo>
                <a:lnTo>
                  <a:pt x="3233166" y="935736"/>
                </a:lnTo>
                <a:close/>
              </a:path>
              <a:path w="3485515" h="2984500">
                <a:moveTo>
                  <a:pt x="3196590" y="891540"/>
                </a:moveTo>
                <a:lnTo>
                  <a:pt x="3191255" y="885444"/>
                </a:lnTo>
                <a:lnTo>
                  <a:pt x="3186684" y="879348"/>
                </a:lnTo>
                <a:lnTo>
                  <a:pt x="3177540" y="878586"/>
                </a:lnTo>
                <a:lnTo>
                  <a:pt x="3165347" y="889254"/>
                </a:lnTo>
                <a:lnTo>
                  <a:pt x="3164585" y="897636"/>
                </a:lnTo>
                <a:lnTo>
                  <a:pt x="3169158" y="903732"/>
                </a:lnTo>
                <a:lnTo>
                  <a:pt x="3174491" y="909828"/>
                </a:lnTo>
                <a:lnTo>
                  <a:pt x="3183635" y="910590"/>
                </a:lnTo>
                <a:lnTo>
                  <a:pt x="3189732" y="906018"/>
                </a:lnTo>
                <a:lnTo>
                  <a:pt x="3195828" y="900684"/>
                </a:lnTo>
                <a:lnTo>
                  <a:pt x="3196590" y="891540"/>
                </a:lnTo>
                <a:close/>
              </a:path>
              <a:path w="3485515" h="2984500">
                <a:moveTo>
                  <a:pt x="3159252" y="848106"/>
                </a:moveTo>
                <a:lnTo>
                  <a:pt x="3154679" y="842010"/>
                </a:lnTo>
                <a:lnTo>
                  <a:pt x="3149346" y="835914"/>
                </a:lnTo>
                <a:lnTo>
                  <a:pt x="3140202" y="835152"/>
                </a:lnTo>
                <a:lnTo>
                  <a:pt x="3128010" y="845820"/>
                </a:lnTo>
                <a:lnTo>
                  <a:pt x="3127247" y="854202"/>
                </a:lnTo>
                <a:lnTo>
                  <a:pt x="3137916" y="866394"/>
                </a:lnTo>
                <a:lnTo>
                  <a:pt x="3147060" y="867156"/>
                </a:lnTo>
                <a:lnTo>
                  <a:pt x="3152393" y="861822"/>
                </a:lnTo>
                <a:lnTo>
                  <a:pt x="3158490" y="857250"/>
                </a:lnTo>
                <a:lnTo>
                  <a:pt x="3159252" y="848106"/>
                </a:lnTo>
                <a:close/>
              </a:path>
              <a:path w="3485515" h="2984500">
                <a:moveTo>
                  <a:pt x="3121914" y="813816"/>
                </a:moveTo>
                <a:lnTo>
                  <a:pt x="3121914" y="804672"/>
                </a:lnTo>
                <a:lnTo>
                  <a:pt x="3117341" y="798576"/>
                </a:lnTo>
                <a:lnTo>
                  <a:pt x="3112008" y="792480"/>
                </a:lnTo>
                <a:lnTo>
                  <a:pt x="3102864" y="791718"/>
                </a:lnTo>
                <a:lnTo>
                  <a:pt x="3090672" y="802386"/>
                </a:lnTo>
                <a:lnTo>
                  <a:pt x="3089910" y="811530"/>
                </a:lnTo>
                <a:lnTo>
                  <a:pt x="3095243" y="816864"/>
                </a:lnTo>
                <a:lnTo>
                  <a:pt x="3095243" y="817626"/>
                </a:lnTo>
                <a:lnTo>
                  <a:pt x="3100578" y="822960"/>
                </a:lnTo>
                <a:lnTo>
                  <a:pt x="3109722" y="823722"/>
                </a:lnTo>
                <a:lnTo>
                  <a:pt x="3115817" y="818388"/>
                </a:lnTo>
                <a:lnTo>
                  <a:pt x="3121914" y="813816"/>
                </a:lnTo>
                <a:close/>
              </a:path>
              <a:path w="3485515" h="2984500">
                <a:moveTo>
                  <a:pt x="3084576" y="761238"/>
                </a:moveTo>
                <a:lnTo>
                  <a:pt x="3079241" y="755142"/>
                </a:lnTo>
                <a:lnTo>
                  <a:pt x="3073908" y="749808"/>
                </a:lnTo>
                <a:lnTo>
                  <a:pt x="3064764" y="749046"/>
                </a:lnTo>
                <a:lnTo>
                  <a:pt x="3058667" y="754380"/>
                </a:lnTo>
                <a:lnTo>
                  <a:pt x="3053334" y="759714"/>
                </a:lnTo>
                <a:lnTo>
                  <a:pt x="3052572" y="768858"/>
                </a:lnTo>
                <a:lnTo>
                  <a:pt x="3057905" y="774192"/>
                </a:lnTo>
                <a:lnTo>
                  <a:pt x="3063240" y="780288"/>
                </a:lnTo>
                <a:lnTo>
                  <a:pt x="3072384" y="781050"/>
                </a:lnTo>
                <a:lnTo>
                  <a:pt x="3077717" y="775716"/>
                </a:lnTo>
                <a:lnTo>
                  <a:pt x="3083814" y="770382"/>
                </a:lnTo>
                <a:lnTo>
                  <a:pt x="3084576" y="761238"/>
                </a:lnTo>
                <a:close/>
              </a:path>
              <a:path w="3485515" h="2984500">
                <a:moveTo>
                  <a:pt x="3046476" y="718566"/>
                </a:moveTo>
                <a:lnTo>
                  <a:pt x="3035807" y="706374"/>
                </a:lnTo>
                <a:lnTo>
                  <a:pt x="3026664" y="706374"/>
                </a:lnTo>
                <a:lnTo>
                  <a:pt x="3020567" y="711708"/>
                </a:lnTo>
                <a:lnTo>
                  <a:pt x="3015234" y="717042"/>
                </a:lnTo>
                <a:lnTo>
                  <a:pt x="3014472" y="726186"/>
                </a:lnTo>
                <a:lnTo>
                  <a:pt x="3019805" y="731520"/>
                </a:lnTo>
                <a:lnTo>
                  <a:pt x="3025140" y="737616"/>
                </a:lnTo>
                <a:lnTo>
                  <a:pt x="3034284" y="738378"/>
                </a:lnTo>
                <a:lnTo>
                  <a:pt x="3040379" y="733044"/>
                </a:lnTo>
                <a:lnTo>
                  <a:pt x="3045714" y="727710"/>
                </a:lnTo>
                <a:lnTo>
                  <a:pt x="3046476" y="718566"/>
                </a:lnTo>
                <a:close/>
              </a:path>
              <a:path w="3485515" h="2984500">
                <a:moveTo>
                  <a:pt x="3008376" y="675894"/>
                </a:moveTo>
                <a:lnTo>
                  <a:pt x="3003041" y="670560"/>
                </a:lnTo>
                <a:lnTo>
                  <a:pt x="2997707" y="664464"/>
                </a:lnTo>
                <a:lnTo>
                  <a:pt x="2988564" y="663702"/>
                </a:lnTo>
                <a:lnTo>
                  <a:pt x="2976372" y="674370"/>
                </a:lnTo>
                <a:lnTo>
                  <a:pt x="2976372" y="683514"/>
                </a:lnTo>
                <a:lnTo>
                  <a:pt x="2981705" y="689610"/>
                </a:lnTo>
                <a:lnTo>
                  <a:pt x="2987040" y="694944"/>
                </a:lnTo>
                <a:lnTo>
                  <a:pt x="2996184" y="695706"/>
                </a:lnTo>
                <a:lnTo>
                  <a:pt x="3001517" y="690372"/>
                </a:lnTo>
                <a:lnTo>
                  <a:pt x="3007614" y="685038"/>
                </a:lnTo>
                <a:lnTo>
                  <a:pt x="3008376" y="675894"/>
                </a:lnTo>
                <a:close/>
              </a:path>
              <a:path w="3485515" h="2984500">
                <a:moveTo>
                  <a:pt x="2969514" y="633984"/>
                </a:moveTo>
                <a:lnTo>
                  <a:pt x="2958846" y="621792"/>
                </a:lnTo>
                <a:lnTo>
                  <a:pt x="2949702" y="621792"/>
                </a:lnTo>
                <a:lnTo>
                  <a:pt x="2943605" y="627126"/>
                </a:lnTo>
                <a:lnTo>
                  <a:pt x="2938272" y="632460"/>
                </a:lnTo>
                <a:lnTo>
                  <a:pt x="2937510" y="641604"/>
                </a:lnTo>
                <a:lnTo>
                  <a:pt x="2942843" y="647700"/>
                </a:lnTo>
                <a:lnTo>
                  <a:pt x="2948178" y="653034"/>
                </a:lnTo>
                <a:lnTo>
                  <a:pt x="2957322" y="653796"/>
                </a:lnTo>
                <a:lnTo>
                  <a:pt x="2963417" y="648462"/>
                </a:lnTo>
                <a:lnTo>
                  <a:pt x="2968752" y="643128"/>
                </a:lnTo>
                <a:lnTo>
                  <a:pt x="2969514" y="633984"/>
                </a:lnTo>
                <a:close/>
              </a:path>
              <a:path w="3485515" h="2984500">
                <a:moveTo>
                  <a:pt x="2930652" y="592074"/>
                </a:moveTo>
                <a:lnTo>
                  <a:pt x="2925317" y="585978"/>
                </a:lnTo>
                <a:lnTo>
                  <a:pt x="2919222" y="580644"/>
                </a:lnTo>
                <a:lnTo>
                  <a:pt x="2910840" y="579882"/>
                </a:lnTo>
                <a:lnTo>
                  <a:pt x="2898647" y="590550"/>
                </a:lnTo>
                <a:lnTo>
                  <a:pt x="2898647" y="599694"/>
                </a:lnTo>
                <a:lnTo>
                  <a:pt x="2903981" y="605790"/>
                </a:lnTo>
                <a:lnTo>
                  <a:pt x="2909316" y="611124"/>
                </a:lnTo>
                <a:lnTo>
                  <a:pt x="2918460" y="611886"/>
                </a:lnTo>
                <a:lnTo>
                  <a:pt x="2924555" y="606552"/>
                </a:lnTo>
                <a:lnTo>
                  <a:pt x="2929890" y="601218"/>
                </a:lnTo>
                <a:lnTo>
                  <a:pt x="2930652" y="592074"/>
                </a:lnTo>
                <a:close/>
              </a:path>
              <a:path w="3485515" h="2984500">
                <a:moveTo>
                  <a:pt x="2891028" y="559308"/>
                </a:moveTo>
                <a:lnTo>
                  <a:pt x="2891028" y="550164"/>
                </a:lnTo>
                <a:lnTo>
                  <a:pt x="2885693" y="544830"/>
                </a:lnTo>
                <a:lnTo>
                  <a:pt x="2880360" y="538734"/>
                </a:lnTo>
                <a:lnTo>
                  <a:pt x="2871216" y="538734"/>
                </a:lnTo>
                <a:lnTo>
                  <a:pt x="2865119" y="544068"/>
                </a:lnTo>
                <a:lnTo>
                  <a:pt x="2859785" y="549402"/>
                </a:lnTo>
                <a:lnTo>
                  <a:pt x="2859023" y="558546"/>
                </a:lnTo>
                <a:lnTo>
                  <a:pt x="2865119" y="563880"/>
                </a:lnTo>
                <a:lnTo>
                  <a:pt x="2870454" y="569976"/>
                </a:lnTo>
                <a:lnTo>
                  <a:pt x="2879597" y="569976"/>
                </a:lnTo>
                <a:lnTo>
                  <a:pt x="2884931" y="564642"/>
                </a:lnTo>
                <a:lnTo>
                  <a:pt x="2891028" y="559308"/>
                </a:lnTo>
                <a:close/>
              </a:path>
              <a:path w="3485515" h="2984500">
                <a:moveTo>
                  <a:pt x="2851404" y="517398"/>
                </a:moveTo>
                <a:lnTo>
                  <a:pt x="2851404" y="509016"/>
                </a:lnTo>
                <a:lnTo>
                  <a:pt x="2846069" y="502920"/>
                </a:lnTo>
                <a:lnTo>
                  <a:pt x="2839973" y="497586"/>
                </a:lnTo>
                <a:lnTo>
                  <a:pt x="2831591" y="497586"/>
                </a:lnTo>
                <a:lnTo>
                  <a:pt x="2825496" y="502920"/>
                </a:lnTo>
                <a:lnTo>
                  <a:pt x="2820162" y="508254"/>
                </a:lnTo>
                <a:lnTo>
                  <a:pt x="2820162" y="517398"/>
                </a:lnTo>
                <a:lnTo>
                  <a:pt x="2825496" y="522732"/>
                </a:lnTo>
                <a:lnTo>
                  <a:pt x="2830829" y="528828"/>
                </a:lnTo>
                <a:lnTo>
                  <a:pt x="2839973" y="528828"/>
                </a:lnTo>
                <a:lnTo>
                  <a:pt x="2851404" y="517398"/>
                </a:lnTo>
                <a:close/>
              </a:path>
              <a:path w="3485515" h="2984500">
                <a:moveTo>
                  <a:pt x="2811017" y="477012"/>
                </a:moveTo>
                <a:lnTo>
                  <a:pt x="2811017" y="467868"/>
                </a:lnTo>
                <a:lnTo>
                  <a:pt x="2805684" y="461772"/>
                </a:lnTo>
                <a:lnTo>
                  <a:pt x="2800350" y="456438"/>
                </a:lnTo>
                <a:lnTo>
                  <a:pt x="2791205" y="456438"/>
                </a:lnTo>
                <a:lnTo>
                  <a:pt x="2779776" y="467868"/>
                </a:lnTo>
                <a:lnTo>
                  <a:pt x="2779776" y="476250"/>
                </a:lnTo>
                <a:lnTo>
                  <a:pt x="2785110" y="482346"/>
                </a:lnTo>
                <a:lnTo>
                  <a:pt x="2791205" y="487680"/>
                </a:lnTo>
                <a:lnTo>
                  <a:pt x="2800350" y="487680"/>
                </a:lnTo>
                <a:lnTo>
                  <a:pt x="2811017" y="477012"/>
                </a:lnTo>
                <a:close/>
              </a:path>
              <a:path w="3485515" h="2984500">
                <a:moveTo>
                  <a:pt x="2770631" y="435864"/>
                </a:moveTo>
                <a:lnTo>
                  <a:pt x="2770631" y="426720"/>
                </a:lnTo>
                <a:lnTo>
                  <a:pt x="2759964" y="416052"/>
                </a:lnTo>
                <a:lnTo>
                  <a:pt x="2750819" y="416052"/>
                </a:lnTo>
                <a:lnTo>
                  <a:pt x="2739390" y="427482"/>
                </a:lnTo>
                <a:lnTo>
                  <a:pt x="2739390" y="435864"/>
                </a:lnTo>
                <a:lnTo>
                  <a:pt x="2750819" y="447294"/>
                </a:lnTo>
                <a:lnTo>
                  <a:pt x="2759964" y="447294"/>
                </a:lnTo>
                <a:lnTo>
                  <a:pt x="2765297" y="441960"/>
                </a:lnTo>
                <a:lnTo>
                  <a:pt x="2770631" y="435864"/>
                </a:lnTo>
                <a:close/>
              </a:path>
              <a:path w="3485515" h="2984500">
                <a:moveTo>
                  <a:pt x="2730246" y="396240"/>
                </a:moveTo>
                <a:lnTo>
                  <a:pt x="2730246" y="387096"/>
                </a:lnTo>
                <a:lnTo>
                  <a:pt x="2718816" y="375666"/>
                </a:lnTo>
                <a:lnTo>
                  <a:pt x="2709672" y="375666"/>
                </a:lnTo>
                <a:lnTo>
                  <a:pt x="2704338" y="381762"/>
                </a:lnTo>
                <a:lnTo>
                  <a:pt x="2699004" y="387096"/>
                </a:lnTo>
                <a:lnTo>
                  <a:pt x="2699004" y="396240"/>
                </a:lnTo>
                <a:lnTo>
                  <a:pt x="2710434" y="407670"/>
                </a:lnTo>
                <a:lnTo>
                  <a:pt x="2719578" y="406908"/>
                </a:lnTo>
                <a:lnTo>
                  <a:pt x="2730246" y="396240"/>
                </a:lnTo>
                <a:close/>
              </a:path>
              <a:path w="3485515" h="2984500">
                <a:moveTo>
                  <a:pt x="2689097" y="355854"/>
                </a:moveTo>
                <a:lnTo>
                  <a:pt x="2689097" y="347472"/>
                </a:lnTo>
                <a:lnTo>
                  <a:pt x="2683002" y="341376"/>
                </a:lnTo>
                <a:lnTo>
                  <a:pt x="2676905" y="336042"/>
                </a:lnTo>
                <a:lnTo>
                  <a:pt x="2668523" y="336042"/>
                </a:lnTo>
                <a:lnTo>
                  <a:pt x="2663190" y="342138"/>
                </a:lnTo>
                <a:lnTo>
                  <a:pt x="2657093" y="348234"/>
                </a:lnTo>
                <a:lnTo>
                  <a:pt x="2657855" y="357378"/>
                </a:lnTo>
                <a:lnTo>
                  <a:pt x="2663190" y="362045"/>
                </a:lnTo>
                <a:lnTo>
                  <a:pt x="2669285" y="367284"/>
                </a:lnTo>
                <a:lnTo>
                  <a:pt x="2678429" y="367284"/>
                </a:lnTo>
                <a:lnTo>
                  <a:pt x="2683764" y="361950"/>
                </a:lnTo>
                <a:lnTo>
                  <a:pt x="2689097" y="355854"/>
                </a:lnTo>
                <a:close/>
              </a:path>
              <a:path w="3485515" h="2984500">
                <a:moveTo>
                  <a:pt x="2663952" y="362712"/>
                </a:moveTo>
                <a:lnTo>
                  <a:pt x="2663190" y="361950"/>
                </a:lnTo>
                <a:lnTo>
                  <a:pt x="2663952" y="362712"/>
                </a:lnTo>
                <a:close/>
              </a:path>
              <a:path w="3485515" h="2984500">
                <a:moveTo>
                  <a:pt x="2647188" y="316992"/>
                </a:moveTo>
                <a:lnTo>
                  <a:pt x="2647188" y="307848"/>
                </a:lnTo>
                <a:lnTo>
                  <a:pt x="2634996" y="297180"/>
                </a:lnTo>
                <a:lnTo>
                  <a:pt x="2626614" y="297180"/>
                </a:lnTo>
                <a:lnTo>
                  <a:pt x="2615946" y="309372"/>
                </a:lnTo>
                <a:lnTo>
                  <a:pt x="2615946" y="317754"/>
                </a:lnTo>
                <a:lnTo>
                  <a:pt x="2622041" y="323088"/>
                </a:lnTo>
                <a:lnTo>
                  <a:pt x="2627376" y="328422"/>
                </a:lnTo>
                <a:lnTo>
                  <a:pt x="2636519" y="328422"/>
                </a:lnTo>
                <a:lnTo>
                  <a:pt x="2641854" y="322326"/>
                </a:lnTo>
                <a:lnTo>
                  <a:pt x="2647188" y="316992"/>
                </a:lnTo>
                <a:close/>
              </a:path>
              <a:path w="3485515" h="2984500">
                <a:moveTo>
                  <a:pt x="2605278" y="278130"/>
                </a:moveTo>
                <a:lnTo>
                  <a:pt x="2604516" y="268986"/>
                </a:lnTo>
                <a:lnTo>
                  <a:pt x="2598419" y="263652"/>
                </a:lnTo>
                <a:lnTo>
                  <a:pt x="2593085" y="258318"/>
                </a:lnTo>
                <a:lnTo>
                  <a:pt x="2583941" y="259080"/>
                </a:lnTo>
                <a:lnTo>
                  <a:pt x="2578607" y="265176"/>
                </a:lnTo>
                <a:lnTo>
                  <a:pt x="2573273" y="270510"/>
                </a:lnTo>
                <a:lnTo>
                  <a:pt x="2574035" y="279654"/>
                </a:lnTo>
                <a:lnTo>
                  <a:pt x="2579369" y="284988"/>
                </a:lnTo>
                <a:lnTo>
                  <a:pt x="2585466" y="290322"/>
                </a:lnTo>
                <a:lnTo>
                  <a:pt x="2594610" y="289560"/>
                </a:lnTo>
                <a:lnTo>
                  <a:pt x="2599943" y="284226"/>
                </a:lnTo>
                <a:lnTo>
                  <a:pt x="2605278" y="278130"/>
                </a:lnTo>
                <a:close/>
              </a:path>
              <a:path w="3485515" h="2984500">
                <a:moveTo>
                  <a:pt x="2561843" y="240030"/>
                </a:moveTo>
                <a:lnTo>
                  <a:pt x="2561081" y="230886"/>
                </a:lnTo>
                <a:lnTo>
                  <a:pt x="2554985" y="226314"/>
                </a:lnTo>
                <a:lnTo>
                  <a:pt x="2548890" y="220980"/>
                </a:lnTo>
                <a:lnTo>
                  <a:pt x="2540507" y="221742"/>
                </a:lnTo>
                <a:lnTo>
                  <a:pt x="2529840" y="233934"/>
                </a:lnTo>
                <a:lnTo>
                  <a:pt x="2530602" y="243078"/>
                </a:lnTo>
                <a:lnTo>
                  <a:pt x="2536697" y="247650"/>
                </a:lnTo>
                <a:lnTo>
                  <a:pt x="2542793" y="252984"/>
                </a:lnTo>
                <a:lnTo>
                  <a:pt x="2551938" y="252222"/>
                </a:lnTo>
                <a:lnTo>
                  <a:pt x="2556510" y="246126"/>
                </a:lnTo>
                <a:lnTo>
                  <a:pt x="2561843" y="240030"/>
                </a:lnTo>
                <a:close/>
              </a:path>
              <a:path w="3485515" h="2984500">
                <a:moveTo>
                  <a:pt x="2517647" y="203454"/>
                </a:moveTo>
                <a:lnTo>
                  <a:pt x="2516885" y="194310"/>
                </a:lnTo>
                <a:lnTo>
                  <a:pt x="2510790" y="189738"/>
                </a:lnTo>
                <a:lnTo>
                  <a:pt x="2504693" y="184404"/>
                </a:lnTo>
                <a:lnTo>
                  <a:pt x="2495550" y="185928"/>
                </a:lnTo>
                <a:lnTo>
                  <a:pt x="2490978" y="192024"/>
                </a:lnTo>
                <a:lnTo>
                  <a:pt x="2485643" y="198120"/>
                </a:lnTo>
                <a:lnTo>
                  <a:pt x="2486405" y="206502"/>
                </a:lnTo>
                <a:lnTo>
                  <a:pt x="2492502" y="211836"/>
                </a:lnTo>
                <a:lnTo>
                  <a:pt x="2498597" y="216408"/>
                </a:lnTo>
                <a:lnTo>
                  <a:pt x="2507741" y="215646"/>
                </a:lnTo>
                <a:lnTo>
                  <a:pt x="2513076" y="209550"/>
                </a:lnTo>
                <a:lnTo>
                  <a:pt x="2517647" y="203454"/>
                </a:lnTo>
                <a:close/>
              </a:path>
              <a:path w="3485515" h="2984500">
                <a:moveTo>
                  <a:pt x="2472690" y="168402"/>
                </a:moveTo>
                <a:lnTo>
                  <a:pt x="2471166" y="159258"/>
                </a:lnTo>
                <a:lnTo>
                  <a:pt x="2464307" y="154686"/>
                </a:lnTo>
                <a:lnTo>
                  <a:pt x="2458212" y="150114"/>
                </a:lnTo>
                <a:lnTo>
                  <a:pt x="2449067" y="151638"/>
                </a:lnTo>
                <a:lnTo>
                  <a:pt x="2439923" y="163830"/>
                </a:lnTo>
                <a:lnTo>
                  <a:pt x="2441447" y="172974"/>
                </a:lnTo>
                <a:lnTo>
                  <a:pt x="2447543" y="177546"/>
                </a:lnTo>
                <a:lnTo>
                  <a:pt x="2454402" y="182118"/>
                </a:lnTo>
                <a:lnTo>
                  <a:pt x="2462784" y="181356"/>
                </a:lnTo>
                <a:lnTo>
                  <a:pt x="2467355" y="174498"/>
                </a:lnTo>
                <a:lnTo>
                  <a:pt x="2472690" y="168402"/>
                </a:lnTo>
                <a:close/>
              </a:path>
              <a:path w="3485515" h="2984500">
                <a:moveTo>
                  <a:pt x="2425446" y="135636"/>
                </a:moveTo>
                <a:lnTo>
                  <a:pt x="2423160" y="126492"/>
                </a:lnTo>
                <a:lnTo>
                  <a:pt x="2417064" y="121920"/>
                </a:lnTo>
                <a:lnTo>
                  <a:pt x="2410205" y="118110"/>
                </a:lnTo>
                <a:lnTo>
                  <a:pt x="2401062" y="119634"/>
                </a:lnTo>
                <a:lnTo>
                  <a:pt x="2397252" y="126492"/>
                </a:lnTo>
                <a:lnTo>
                  <a:pt x="2392679" y="132588"/>
                </a:lnTo>
                <a:lnTo>
                  <a:pt x="2394204" y="141732"/>
                </a:lnTo>
                <a:lnTo>
                  <a:pt x="2401062" y="146304"/>
                </a:lnTo>
                <a:lnTo>
                  <a:pt x="2407919" y="150114"/>
                </a:lnTo>
                <a:lnTo>
                  <a:pt x="2416302" y="148590"/>
                </a:lnTo>
                <a:lnTo>
                  <a:pt x="2420873" y="141732"/>
                </a:lnTo>
                <a:lnTo>
                  <a:pt x="2425446" y="135636"/>
                </a:lnTo>
                <a:close/>
              </a:path>
              <a:path w="3485515" h="2984500">
                <a:moveTo>
                  <a:pt x="2376678" y="104394"/>
                </a:moveTo>
                <a:lnTo>
                  <a:pt x="2373629" y="96012"/>
                </a:lnTo>
                <a:lnTo>
                  <a:pt x="2359914" y="88392"/>
                </a:lnTo>
                <a:lnTo>
                  <a:pt x="2351531" y="90678"/>
                </a:lnTo>
                <a:lnTo>
                  <a:pt x="2343912" y="104394"/>
                </a:lnTo>
                <a:lnTo>
                  <a:pt x="2346197" y="113538"/>
                </a:lnTo>
                <a:lnTo>
                  <a:pt x="2359914" y="121158"/>
                </a:lnTo>
                <a:lnTo>
                  <a:pt x="2369057" y="118110"/>
                </a:lnTo>
                <a:lnTo>
                  <a:pt x="2376678" y="104394"/>
                </a:lnTo>
                <a:close/>
              </a:path>
              <a:path w="3485515" h="2984500">
                <a:moveTo>
                  <a:pt x="2325623" y="76962"/>
                </a:moveTo>
                <a:lnTo>
                  <a:pt x="2322576" y="68580"/>
                </a:lnTo>
                <a:lnTo>
                  <a:pt x="2315717" y="65532"/>
                </a:lnTo>
                <a:lnTo>
                  <a:pt x="2308097" y="61722"/>
                </a:lnTo>
                <a:lnTo>
                  <a:pt x="2299716" y="64770"/>
                </a:lnTo>
                <a:lnTo>
                  <a:pt x="2296667" y="72390"/>
                </a:lnTo>
                <a:lnTo>
                  <a:pt x="2292857" y="79248"/>
                </a:lnTo>
                <a:lnTo>
                  <a:pt x="2295905" y="87630"/>
                </a:lnTo>
                <a:lnTo>
                  <a:pt x="2302764" y="91440"/>
                </a:lnTo>
                <a:lnTo>
                  <a:pt x="2310384" y="94488"/>
                </a:lnTo>
                <a:lnTo>
                  <a:pt x="2318766" y="91440"/>
                </a:lnTo>
                <a:lnTo>
                  <a:pt x="2321814" y="84582"/>
                </a:lnTo>
                <a:lnTo>
                  <a:pt x="2325623" y="76962"/>
                </a:lnTo>
                <a:close/>
              </a:path>
              <a:path w="3485515" h="2984500">
                <a:moveTo>
                  <a:pt x="2273046" y="53340"/>
                </a:moveTo>
                <a:lnTo>
                  <a:pt x="2269235" y="44958"/>
                </a:lnTo>
                <a:lnTo>
                  <a:pt x="2261616" y="42672"/>
                </a:lnTo>
                <a:lnTo>
                  <a:pt x="2261616" y="41910"/>
                </a:lnTo>
                <a:lnTo>
                  <a:pt x="2253996" y="39624"/>
                </a:lnTo>
                <a:lnTo>
                  <a:pt x="2245614" y="43434"/>
                </a:lnTo>
                <a:lnTo>
                  <a:pt x="2243328" y="51054"/>
                </a:lnTo>
                <a:lnTo>
                  <a:pt x="2240279" y="57912"/>
                </a:lnTo>
                <a:lnTo>
                  <a:pt x="2244090" y="66294"/>
                </a:lnTo>
                <a:lnTo>
                  <a:pt x="2251710" y="69342"/>
                </a:lnTo>
                <a:lnTo>
                  <a:pt x="2259329" y="71628"/>
                </a:lnTo>
                <a:lnTo>
                  <a:pt x="2267712" y="67818"/>
                </a:lnTo>
                <a:lnTo>
                  <a:pt x="2269997" y="60960"/>
                </a:lnTo>
                <a:lnTo>
                  <a:pt x="2273046" y="53340"/>
                </a:lnTo>
                <a:close/>
              </a:path>
              <a:path w="3485515" h="2984500">
                <a:moveTo>
                  <a:pt x="2218181" y="34290"/>
                </a:moveTo>
                <a:lnTo>
                  <a:pt x="2214372" y="25908"/>
                </a:lnTo>
                <a:lnTo>
                  <a:pt x="2206752" y="23622"/>
                </a:lnTo>
                <a:lnTo>
                  <a:pt x="2199131" y="22098"/>
                </a:lnTo>
                <a:lnTo>
                  <a:pt x="2190750" y="25908"/>
                </a:lnTo>
                <a:lnTo>
                  <a:pt x="2186178" y="41148"/>
                </a:lnTo>
                <a:lnTo>
                  <a:pt x="2190750" y="49530"/>
                </a:lnTo>
                <a:lnTo>
                  <a:pt x="2198369" y="51054"/>
                </a:lnTo>
                <a:lnTo>
                  <a:pt x="2205990" y="53340"/>
                </a:lnTo>
                <a:lnTo>
                  <a:pt x="2213610" y="49530"/>
                </a:lnTo>
                <a:lnTo>
                  <a:pt x="2218181" y="34290"/>
                </a:lnTo>
                <a:close/>
              </a:path>
              <a:path w="3485515" h="2984500">
                <a:moveTo>
                  <a:pt x="2162555" y="19812"/>
                </a:moveTo>
                <a:lnTo>
                  <a:pt x="2157222" y="12192"/>
                </a:lnTo>
                <a:lnTo>
                  <a:pt x="2141981" y="9144"/>
                </a:lnTo>
                <a:lnTo>
                  <a:pt x="2134361" y="14478"/>
                </a:lnTo>
                <a:lnTo>
                  <a:pt x="2131314" y="29718"/>
                </a:lnTo>
                <a:lnTo>
                  <a:pt x="2136647" y="37338"/>
                </a:lnTo>
                <a:lnTo>
                  <a:pt x="2151888" y="40386"/>
                </a:lnTo>
                <a:lnTo>
                  <a:pt x="2159508" y="35052"/>
                </a:lnTo>
                <a:lnTo>
                  <a:pt x="2162555" y="19812"/>
                </a:lnTo>
                <a:close/>
              </a:path>
              <a:path w="3485515" h="2984500">
                <a:moveTo>
                  <a:pt x="2105405" y="10668"/>
                </a:moveTo>
                <a:lnTo>
                  <a:pt x="2099310" y="3810"/>
                </a:lnTo>
                <a:lnTo>
                  <a:pt x="2084069" y="2286"/>
                </a:lnTo>
                <a:lnTo>
                  <a:pt x="2076450" y="7620"/>
                </a:lnTo>
                <a:lnTo>
                  <a:pt x="2074926" y="23622"/>
                </a:lnTo>
                <a:lnTo>
                  <a:pt x="2081021" y="30480"/>
                </a:lnTo>
                <a:lnTo>
                  <a:pt x="2096261" y="32004"/>
                </a:lnTo>
                <a:lnTo>
                  <a:pt x="2103881" y="25908"/>
                </a:lnTo>
                <a:lnTo>
                  <a:pt x="2105405" y="10668"/>
                </a:lnTo>
                <a:close/>
              </a:path>
              <a:path w="3485515" h="2984500">
                <a:moveTo>
                  <a:pt x="2047493" y="22098"/>
                </a:moveTo>
                <a:lnTo>
                  <a:pt x="2047493" y="6858"/>
                </a:lnTo>
                <a:lnTo>
                  <a:pt x="2040635" y="0"/>
                </a:lnTo>
                <a:lnTo>
                  <a:pt x="2025395" y="0"/>
                </a:lnTo>
                <a:lnTo>
                  <a:pt x="2018538" y="6858"/>
                </a:lnTo>
                <a:lnTo>
                  <a:pt x="2018538" y="22098"/>
                </a:lnTo>
                <a:lnTo>
                  <a:pt x="2025395" y="28956"/>
                </a:lnTo>
                <a:lnTo>
                  <a:pt x="2040635" y="28956"/>
                </a:lnTo>
                <a:lnTo>
                  <a:pt x="2047493" y="22098"/>
                </a:lnTo>
                <a:close/>
              </a:path>
              <a:path w="3485515" h="2984500">
                <a:moveTo>
                  <a:pt x="1990343" y="23622"/>
                </a:moveTo>
                <a:lnTo>
                  <a:pt x="1990343" y="15240"/>
                </a:lnTo>
                <a:lnTo>
                  <a:pt x="1989581" y="7620"/>
                </a:lnTo>
                <a:lnTo>
                  <a:pt x="1982723" y="1524"/>
                </a:lnTo>
                <a:lnTo>
                  <a:pt x="1975103" y="2286"/>
                </a:lnTo>
                <a:lnTo>
                  <a:pt x="1966721" y="3048"/>
                </a:lnTo>
                <a:lnTo>
                  <a:pt x="1961388" y="9144"/>
                </a:lnTo>
                <a:lnTo>
                  <a:pt x="1961388" y="17526"/>
                </a:lnTo>
                <a:lnTo>
                  <a:pt x="1962150" y="25146"/>
                </a:lnTo>
                <a:lnTo>
                  <a:pt x="1969008" y="31242"/>
                </a:lnTo>
                <a:lnTo>
                  <a:pt x="1976627" y="30480"/>
                </a:lnTo>
                <a:lnTo>
                  <a:pt x="1985009" y="30480"/>
                </a:lnTo>
                <a:lnTo>
                  <a:pt x="1990343" y="23622"/>
                </a:lnTo>
                <a:close/>
              </a:path>
              <a:path w="3485515" h="2984500">
                <a:moveTo>
                  <a:pt x="1933955" y="28194"/>
                </a:moveTo>
                <a:lnTo>
                  <a:pt x="1932431" y="12192"/>
                </a:lnTo>
                <a:lnTo>
                  <a:pt x="1924811" y="6858"/>
                </a:lnTo>
                <a:lnTo>
                  <a:pt x="1909571" y="8382"/>
                </a:lnTo>
                <a:lnTo>
                  <a:pt x="1904238" y="16002"/>
                </a:lnTo>
                <a:lnTo>
                  <a:pt x="1905761" y="31242"/>
                </a:lnTo>
                <a:lnTo>
                  <a:pt x="1912619" y="37338"/>
                </a:lnTo>
                <a:lnTo>
                  <a:pt x="1921002" y="35814"/>
                </a:lnTo>
                <a:lnTo>
                  <a:pt x="1928621" y="35052"/>
                </a:lnTo>
                <a:lnTo>
                  <a:pt x="1933955" y="28194"/>
                </a:lnTo>
                <a:close/>
              </a:path>
              <a:path w="3485515" h="2984500">
                <a:moveTo>
                  <a:pt x="1877567" y="35052"/>
                </a:moveTo>
                <a:lnTo>
                  <a:pt x="1876805" y="27432"/>
                </a:lnTo>
                <a:lnTo>
                  <a:pt x="1875281" y="19050"/>
                </a:lnTo>
                <a:lnTo>
                  <a:pt x="1867661" y="13716"/>
                </a:lnTo>
                <a:lnTo>
                  <a:pt x="1860041" y="15240"/>
                </a:lnTo>
                <a:lnTo>
                  <a:pt x="1852421" y="16002"/>
                </a:lnTo>
                <a:lnTo>
                  <a:pt x="1847088" y="23622"/>
                </a:lnTo>
                <a:lnTo>
                  <a:pt x="1847850" y="31242"/>
                </a:lnTo>
                <a:lnTo>
                  <a:pt x="1849373" y="39624"/>
                </a:lnTo>
                <a:lnTo>
                  <a:pt x="1856993" y="44958"/>
                </a:lnTo>
                <a:lnTo>
                  <a:pt x="1872233" y="41910"/>
                </a:lnTo>
                <a:lnTo>
                  <a:pt x="1877567" y="35052"/>
                </a:lnTo>
                <a:close/>
              </a:path>
              <a:path w="3485515" h="2984500">
                <a:moveTo>
                  <a:pt x="1821179" y="42672"/>
                </a:moveTo>
                <a:lnTo>
                  <a:pt x="1819655" y="35052"/>
                </a:lnTo>
                <a:lnTo>
                  <a:pt x="1818893" y="27432"/>
                </a:lnTo>
                <a:lnTo>
                  <a:pt x="1811273" y="22098"/>
                </a:lnTo>
                <a:lnTo>
                  <a:pt x="1796033" y="23622"/>
                </a:lnTo>
                <a:lnTo>
                  <a:pt x="1790699" y="31242"/>
                </a:lnTo>
                <a:lnTo>
                  <a:pt x="1792223" y="46482"/>
                </a:lnTo>
                <a:lnTo>
                  <a:pt x="1799843" y="52578"/>
                </a:lnTo>
                <a:lnTo>
                  <a:pt x="1807464" y="51054"/>
                </a:lnTo>
                <a:lnTo>
                  <a:pt x="1815083" y="50292"/>
                </a:lnTo>
                <a:lnTo>
                  <a:pt x="1821179" y="42672"/>
                </a:lnTo>
                <a:close/>
              </a:path>
              <a:path w="3485515" h="2984500">
                <a:moveTo>
                  <a:pt x="1764791" y="51054"/>
                </a:moveTo>
                <a:lnTo>
                  <a:pt x="1761743" y="35814"/>
                </a:lnTo>
                <a:lnTo>
                  <a:pt x="1754123" y="31242"/>
                </a:lnTo>
                <a:lnTo>
                  <a:pt x="1746503" y="32766"/>
                </a:lnTo>
                <a:lnTo>
                  <a:pt x="1738121" y="34290"/>
                </a:lnTo>
                <a:lnTo>
                  <a:pt x="1733549" y="41910"/>
                </a:lnTo>
                <a:lnTo>
                  <a:pt x="1735073" y="49530"/>
                </a:lnTo>
                <a:lnTo>
                  <a:pt x="1737359" y="57150"/>
                </a:lnTo>
                <a:lnTo>
                  <a:pt x="1744979" y="62484"/>
                </a:lnTo>
                <a:lnTo>
                  <a:pt x="1752599" y="60198"/>
                </a:lnTo>
                <a:lnTo>
                  <a:pt x="1760220" y="58674"/>
                </a:lnTo>
                <a:lnTo>
                  <a:pt x="1764791" y="51054"/>
                </a:lnTo>
                <a:close/>
              </a:path>
              <a:path w="3485515" h="2984500">
                <a:moveTo>
                  <a:pt x="1712214" y="66294"/>
                </a:moveTo>
                <a:lnTo>
                  <a:pt x="1704593" y="52578"/>
                </a:lnTo>
                <a:lnTo>
                  <a:pt x="1696211" y="49530"/>
                </a:lnTo>
                <a:lnTo>
                  <a:pt x="1689353" y="53340"/>
                </a:lnTo>
                <a:lnTo>
                  <a:pt x="1681733" y="57150"/>
                </a:lnTo>
                <a:lnTo>
                  <a:pt x="1679447" y="65532"/>
                </a:lnTo>
                <a:lnTo>
                  <a:pt x="1683258" y="72390"/>
                </a:lnTo>
                <a:lnTo>
                  <a:pt x="1686305" y="79248"/>
                </a:lnTo>
                <a:lnTo>
                  <a:pt x="1695449" y="82296"/>
                </a:lnTo>
                <a:lnTo>
                  <a:pt x="1709165" y="74676"/>
                </a:lnTo>
                <a:lnTo>
                  <a:pt x="1712214" y="66294"/>
                </a:lnTo>
                <a:close/>
              </a:path>
              <a:path w="3485515" h="2984500">
                <a:moveTo>
                  <a:pt x="1663445" y="94488"/>
                </a:moveTo>
                <a:lnTo>
                  <a:pt x="1658873" y="87630"/>
                </a:lnTo>
                <a:lnTo>
                  <a:pt x="1654302" y="81534"/>
                </a:lnTo>
                <a:lnTo>
                  <a:pt x="1645158" y="80010"/>
                </a:lnTo>
                <a:lnTo>
                  <a:pt x="1639061" y="85344"/>
                </a:lnTo>
                <a:lnTo>
                  <a:pt x="1632203" y="89916"/>
                </a:lnTo>
                <a:lnTo>
                  <a:pt x="1631441" y="99060"/>
                </a:lnTo>
                <a:lnTo>
                  <a:pt x="1640585" y="111252"/>
                </a:lnTo>
                <a:lnTo>
                  <a:pt x="1649729" y="112776"/>
                </a:lnTo>
                <a:lnTo>
                  <a:pt x="1655826" y="108204"/>
                </a:lnTo>
                <a:lnTo>
                  <a:pt x="1662683" y="102870"/>
                </a:lnTo>
                <a:lnTo>
                  <a:pt x="1663445" y="94488"/>
                </a:lnTo>
                <a:close/>
              </a:path>
              <a:path w="3485515" h="2984500">
                <a:moveTo>
                  <a:pt x="1619249" y="137922"/>
                </a:moveTo>
                <a:lnTo>
                  <a:pt x="1619249" y="129540"/>
                </a:lnTo>
                <a:lnTo>
                  <a:pt x="1608581" y="117348"/>
                </a:lnTo>
                <a:lnTo>
                  <a:pt x="1599437" y="117348"/>
                </a:lnTo>
                <a:lnTo>
                  <a:pt x="1594103" y="122682"/>
                </a:lnTo>
                <a:lnTo>
                  <a:pt x="1588007" y="128016"/>
                </a:lnTo>
                <a:lnTo>
                  <a:pt x="1588007" y="137160"/>
                </a:lnTo>
                <a:lnTo>
                  <a:pt x="1593341" y="142494"/>
                </a:lnTo>
                <a:lnTo>
                  <a:pt x="1598675" y="148590"/>
                </a:lnTo>
                <a:lnTo>
                  <a:pt x="1607819" y="149352"/>
                </a:lnTo>
                <a:lnTo>
                  <a:pt x="1613153" y="144018"/>
                </a:lnTo>
                <a:lnTo>
                  <a:pt x="1613153" y="143256"/>
                </a:lnTo>
                <a:lnTo>
                  <a:pt x="1619249" y="137922"/>
                </a:lnTo>
                <a:close/>
              </a:path>
              <a:path w="3485515" h="2984500">
                <a:moveTo>
                  <a:pt x="1578102" y="177546"/>
                </a:moveTo>
                <a:lnTo>
                  <a:pt x="1578102" y="168402"/>
                </a:lnTo>
                <a:lnTo>
                  <a:pt x="1572767" y="162306"/>
                </a:lnTo>
                <a:lnTo>
                  <a:pt x="1566671" y="156972"/>
                </a:lnTo>
                <a:lnTo>
                  <a:pt x="1557527" y="156972"/>
                </a:lnTo>
                <a:lnTo>
                  <a:pt x="1546859" y="167640"/>
                </a:lnTo>
                <a:lnTo>
                  <a:pt x="1546859" y="176784"/>
                </a:lnTo>
                <a:lnTo>
                  <a:pt x="1552193" y="182880"/>
                </a:lnTo>
                <a:lnTo>
                  <a:pt x="1557527" y="188214"/>
                </a:lnTo>
                <a:lnTo>
                  <a:pt x="1566671" y="188214"/>
                </a:lnTo>
                <a:lnTo>
                  <a:pt x="1572005" y="182880"/>
                </a:lnTo>
                <a:lnTo>
                  <a:pt x="1578102" y="177546"/>
                </a:lnTo>
                <a:close/>
              </a:path>
              <a:path w="3485515" h="2984500">
                <a:moveTo>
                  <a:pt x="1537715" y="217932"/>
                </a:moveTo>
                <a:lnTo>
                  <a:pt x="1537715" y="208788"/>
                </a:lnTo>
                <a:lnTo>
                  <a:pt x="1526285" y="197358"/>
                </a:lnTo>
                <a:lnTo>
                  <a:pt x="1517141" y="197358"/>
                </a:lnTo>
                <a:lnTo>
                  <a:pt x="1511807" y="203454"/>
                </a:lnTo>
                <a:lnTo>
                  <a:pt x="1506473" y="208788"/>
                </a:lnTo>
                <a:lnTo>
                  <a:pt x="1506473" y="217932"/>
                </a:lnTo>
                <a:lnTo>
                  <a:pt x="1517903" y="229362"/>
                </a:lnTo>
                <a:lnTo>
                  <a:pt x="1527047" y="228600"/>
                </a:lnTo>
                <a:lnTo>
                  <a:pt x="1537715" y="217932"/>
                </a:lnTo>
                <a:close/>
              </a:path>
              <a:path w="3485515" h="2984500">
                <a:moveTo>
                  <a:pt x="1498853" y="259080"/>
                </a:moveTo>
                <a:lnTo>
                  <a:pt x="1498091" y="249936"/>
                </a:lnTo>
                <a:lnTo>
                  <a:pt x="1492757" y="244602"/>
                </a:lnTo>
                <a:lnTo>
                  <a:pt x="1486661" y="239268"/>
                </a:lnTo>
                <a:lnTo>
                  <a:pt x="1477517" y="239268"/>
                </a:lnTo>
                <a:lnTo>
                  <a:pt x="1472183" y="244602"/>
                </a:lnTo>
                <a:lnTo>
                  <a:pt x="1472183" y="245364"/>
                </a:lnTo>
                <a:lnTo>
                  <a:pt x="1466849" y="250698"/>
                </a:lnTo>
                <a:lnTo>
                  <a:pt x="1466849" y="259842"/>
                </a:lnTo>
                <a:lnTo>
                  <a:pt x="1472945" y="265176"/>
                </a:lnTo>
                <a:lnTo>
                  <a:pt x="1478279" y="270510"/>
                </a:lnTo>
                <a:lnTo>
                  <a:pt x="1487423" y="270510"/>
                </a:lnTo>
                <a:lnTo>
                  <a:pt x="1492757" y="264414"/>
                </a:lnTo>
                <a:lnTo>
                  <a:pt x="1498853" y="259080"/>
                </a:lnTo>
                <a:close/>
              </a:path>
              <a:path w="3485515" h="2984500">
                <a:moveTo>
                  <a:pt x="1459229" y="300228"/>
                </a:moveTo>
                <a:lnTo>
                  <a:pt x="1459229" y="291846"/>
                </a:lnTo>
                <a:lnTo>
                  <a:pt x="1453133" y="286512"/>
                </a:lnTo>
                <a:lnTo>
                  <a:pt x="1447799" y="280416"/>
                </a:lnTo>
                <a:lnTo>
                  <a:pt x="1438655" y="281178"/>
                </a:lnTo>
                <a:lnTo>
                  <a:pt x="1433321" y="287274"/>
                </a:lnTo>
                <a:lnTo>
                  <a:pt x="1427987" y="292608"/>
                </a:lnTo>
                <a:lnTo>
                  <a:pt x="1427987" y="301752"/>
                </a:lnTo>
                <a:lnTo>
                  <a:pt x="1440179" y="312420"/>
                </a:lnTo>
                <a:lnTo>
                  <a:pt x="1448561" y="312420"/>
                </a:lnTo>
                <a:lnTo>
                  <a:pt x="1459229" y="300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54100" y="6223462"/>
            <a:ext cx="79502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  <a:tab pos="7936865" algn="l"/>
              </a:tabLst>
            </a:pPr>
            <a:r>
              <a:rPr dirty="0" u="sng" sz="2800" b="1">
                <a:solidFill>
                  <a:srgbClr val="FF0000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800" b="1">
                <a:solidFill>
                  <a:srgbClr val="FF0000"/>
                </a:solidFill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2800" b="1">
                <a:solidFill>
                  <a:srgbClr val="FF0000"/>
                </a:solidFill>
                <a:uFill>
                  <a:solidFill>
                    <a:srgbClr val="CC0000"/>
                  </a:solidFill>
                </a:uFill>
                <a:latin typeface="黑体"/>
                <a:cs typeface="黑体"/>
              </a:rPr>
              <a:t>调整</a:t>
            </a:r>
            <a:r>
              <a:rPr dirty="0" u="sng" sz="2800" b="1">
                <a:uFill>
                  <a:solidFill>
                    <a:srgbClr val="CC0000"/>
                  </a:solidFill>
                </a:uFill>
                <a:latin typeface="黑体"/>
                <a:cs typeface="黑体"/>
              </a:rPr>
              <a:t>为大顶</a:t>
            </a:r>
            <a:r>
              <a:rPr dirty="0" u="sng" sz="2800" spc="-10" b="1">
                <a:uFill>
                  <a:solidFill>
                    <a:srgbClr val="CC0000"/>
                  </a:solidFill>
                </a:uFill>
                <a:latin typeface="黑体"/>
                <a:cs typeface="黑体"/>
              </a:rPr>
              <a:t>堆</a:t>
            </a:r>
            <a:r>
              <a:rPr dirty="0" u="sng" sz="2800" b="1">
                <a:uFill>
                  <a:solidFill>
                    <a:srgbClr val="CC0000"/>
                  </a:solidFill>
                </a:uFill>
                <a:latin typeface="黑体"/>
                <a:cs typeface="黑体"/>
              </a:rPr>
              <a:t>	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86800" y="3156204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82228" y="3144773"/>
            <a:ext cx="919480" cy="480059"/>
          </a:xfrm>
          <a:custGeom>
            <a:avLst/>
            <a:gdLst/>
            <a:ahLst/>
            <a:cxnLst/>
            <a:rect l="l" t="t" r="r" b="b"/>
            <a:pathLst>
              <a:path w="919479" h="480060">
                <a:moveTo>
                  <a:pt x="690372" y="121158"/>
                </a:moveTo>
                <a:lnTo>
                  <a:pt x="0" y="121158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1158"/>
                </a:lnTo>
                <a:close/>
              </a:path>
              <a:path w="91947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919479" h="480060">
                <a:moveTo>
                  <a:pt x="9906" y="349758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9758"/>
                </a:lnTo>
                <a:lnTo>
                  <a:pt x="9906" y="349758"/>
                </a:lnTo>
                <a:close/>
              </a:path>
              <a:path w="919479" h="480060">
                <a:moveTo>
                  <a:pt x="695706" y="457200"/>
                </a:moveTo>
                <a:lnTo>
                  <a:pt x="695706" y="349758"/>
                </a:lnTo>
                <a:lnTo>
                  <a:pt x="4572" y="349758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2534"/>
                </a:lnTo>
                <a:lnTo>
                  <a:pt x="695706" y="457200"/>
                </a:lnTo>
                <a:close/>
              </a:path>
              <a:path w="919479" h="480060">
                <a:moveTo>
                  <a:pt x="9906" y="358902"/>
                </a:moveTo>
                <a:lnTo>
                  <a:pt x="9906" y="354330"/>
                </a:lnTo>
                <a:lnTo>
                  <a:pt x="4572" y="349758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919479" h="480060">
                <a:moveTo>
                  <a:pt x="918971" y="246888"/>
                </a:moveTo>
                <a:lnTo>
                  <a:pt x="918971" y="233171"/>
                </a:lnTo>
                <a:lnTo>
                  <a:pt x="685800" y="0"/>
                </a:lnTo>
                <a:lnTo>
                  <a:pt x="685800" y="121158"/>
                </a:lnTo>
                <a:lnTo>
                  <a:pt x="687324" y="121158"/>
                </a:lnTo>
                <a:lnTo>
                  <a:pt x="687324" y="15240"/>
                </a:lnTo>
                <a:lnTo>
                  <a:pt x="695706" y="11430"/>
                </a:lnTo>
                <a:lnTo>
                  <a:pt x="695706" y="23622"/>
                </a:lnTo>
                <a:lnTo>
                  <a:pt x="912495" y="240411"/>
                </a:lnTo>
                <a:lnTo>
                  <a:pt x="915924" y="236982"/>
                </a:lnTo>
                <a:lnTo>
                  <a:pt x="915924" y="249936"/>
                </a:lnTo>
                <a:lnTo>
                  <a:pt x="918971" y="246888"/>
                </a:lnTo>
                <a:close/>
              </a:path>
              <a:path w="919479" h="480060">
                <a:moveTo>
                  <a:pt x="690372" y="130302"/>
                </a:moveTo>
                <a:lnTo>
                  <a:pt x="690372" y="121158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1947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19479" h="480060">
                <a:moveTo>
                  <a:pt x="690372" y="462534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5582"/>
                </a:lnTo>
                <a:lnTo>
                  <a:pt x="690372" y="462534"/>
                </a:lnTo>
                <a:close/>
              </a:path>
              <a:path w="919479" h="480060">
                <a:moveTo>
                  <a:pt x="695706" y="23622"/>
                </a:moveTo>
                <a:lnTo>
                  <a:pt x="695706" y="11430"/>
                </a:lnTo>
                <a:lnTo>
                  <a:pt x="687324" y="15240"/>
                </a:lnTo>
                <a:lnTo>
                  <a:pt x="695706" y="23622"/>
                </a:lnTo>
                <a:close/>
              </a:path>
              <a:path w="919479" h="480060">
                <a:moveTo>
                  <a:pt x="695706" y="130302"/>
                </a:moveTo>
                <a:lnTo>
                  <a:pt x="695706" y="23622"/>
                </a:lnTo>
                <a:lnTo>
                  <a:pt x="687324" y="15240"/>
                </a:lnTo>
                <a:lnTo>
                  <a:pt x="687324" y="121158"/>
                </a:lnTo>
                <a:lnTo>
                  <a:pt x="690372" y="121158"/>
                </a:lnTo>
                <a:lnTo>
                  <a:pt x="690372" y="130302"/>
                </a:lnTo>
                <a:lnTo>
                  <a:pt x="695706" y="130302"/>
                </a:lnTo>
                <a:close/>
              </a:path>
              <a:path w="919479" h="480060">
                <a:moveTo>
                  <a:pt x="915924" y="249936"/>
                </a:moveTo>
                <a:lnTo>
                  <a:pt x="915924" y="243840"/>
                </a:lnTo>
                <a:lnTo>
                  <a:pt x="912495" y="240411"/>
                </a:lnTo>
                <a:lnTo>
                  <a:pt x="687324" y="465582"/>
                </a:lnTo>
                <a:lnTo>
                  <a:pt x="695706" y="468630"/>
                </a:lnTo>
                <a:lnTo>
                  <a:pt x="695706" y="470154"/>
                </a:lnTo>
                <a:lnTo>
                  <a:pt x="915924" y="249936"/>
                </a:lnTo>
                <a:close/>
              </a:path>
              <a:path w="919479" h="480060">
                <a:moveTo>
                  <a:pt x="695706" y="470154"/>
                </a:moveTo>
                <a:lnTo>
                  <a:pt x="695706" y="468630"/>
                </a:lnTo>
                <a:lnTo>
                  <a:pt x="687324" y="465582"/>
                </a:lnTo>
                <a:lnTo>
                  <a:pt x="687324" y="478536"/>
                </a:lnTo>
                <a:lnTo>
                  <a:pt x="695706" y="470154"/>
                </a:lnTo>
                <a:close/>
              </a:path>
              <a:path w="919479" h="480060">
                <a:moveTo>
                  <a:pt x="915924" y="243840"/>
                </a:moveTo>
                <a:lnTo>
                  <a:pt x="915924" y="236982"/>
                </a:lnTo>
                <a:lnTo>
                  <a:pt x="912495" y="240411"/>
                </a:lnTo>
                <a:lnTo>
                  <a:pt x="91592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02179" y="309143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095" y="218619"/>
                </a:lnTo>
                <a:lnTo>
                  <a:pt x="516688" y="173424"/>
                </a:lnTo>
                <a:lnTo>
                  <a:pt x="496936" y="131854"/>
                </a:lnTo>
                <a:lnTo>
                  <a:pt x="470600" y="94648"/>
                </a:lnTo>
                <a:lnTo>
                  <a:pt x="438437" y="62548"/>
                </a:lnTo>
                <a:lnTo>
                  <a:pt x="401207" y="36293"/>
                </a:lnTo>
                <a:lnTo>
                  <a:pt x="359668" y="16623"/>
                </a:lnTo>
                <a:lnTo>
                  <a:pt x="314579" y="4279"/>
                </a:lnTo>
                <a:lnTo>
                  <a:pt x="266700" y="0"/>
                </a:lnTo>
                <a:lnTo>
                  <a:pt x="218820" y="4279"/>
                </a:lnTo>
                <a:lnTo>
                  <a:pt x="173731" y="16623"/>
                </a:lnTo>
                <a:lnTo>
                  <a:pt x="132192" y="36293"/>
                </a:lnTo>
                <a:lnTo>
                  <a:pt x="94962" y="62548"/>
                </a:lnTo>
                <a:lnTo>
                  <a:pt x="62799" y="94648"/>
                </a:lnTo>
                <a:lnTo>
                  <a:pt x="36463" y="131854"/>
                </a:lnTo>
                <a:lnTo>
                  <a:pt x="16711" y="173424"/>
                </a:lnTo>
                <a:lnTo>
                  <a:pt x="4304" y="218619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579" y="529095"/>
                </a:lnTo>
                <a:lnTo>
                  <a:pt x="359668" y="516688"/>
                </a:lnTo>
                <a:lnTo>
                  <a:pt x="401207" y="496936"/>
                </a:lnTo>
                <a:lnTo>
                  <a:pt x="438437" y="470600"/>
                </a:lnTo>
                <a:lnTo>
                  <a:pt x="470600" y="438437"/>
                </a:lnTo>
                <a:lnTo>
                  <a:pt x="496936" y="401207"/>
                </a:lnTo>
                <a:lnTo>
                  <a:pt x="516688" y="359668"/>
                </a:lnTo>
                <a:lnTo>
                  <a:pt x="529095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87701" y="3077933"/>
            <a:ext cx="562610" cy="560705"/>
          </a:xfrm>
          <a:custGeom>
            <a:avLst/>
            <a:gdLst/>
            <a:ahLst/>
            <a:cxnLst/>
            <a:rect l="l" t="t" r="r" b="b"/>
            <a:pathLst>
              <a:path w="562610" h="560704">
                <a:moveTo>
                  <a:pt x="562356" y="279438"/>
                </a:moveTo>
                <a:lnTo>
                  <a:pt x="552325" y="209289"/>
                </a:lnTo>
                <a:lnTo>
                  <a:pt x="539494" y="171161"/>
                </a:lnTo>
                <a:lnTo>
                  <a:pt x="522751" y="136859"/>
                </a:lnTo>
                <a:lnTo>
                  <a:pt x="479180" y="79726"/>
                </a:lnTo>
                <a:lnTo>
                  <a:pt x="424911" y="37880"/>
                </a:lnTo>
                <a:lnTo>
                  <a:pt x="363242" y="11308"/>
                </a:lnTo>
                <a:lnTo>
                  <a:pt x="297474" y="0"/>
                </a:lnTo>
                <a:lnTo>
                  <a:pt x="264083" y="65"/>
                </a:lnTo>
                <a:lnTo>
                  <a:pt x="198351" y="11628"/>
                </a:lnTo>
                <a:lnTo>
                  <a:pt x="136767" y="38425"/>
                </a:lnTo>
                <a:lnTo>
                  <a:pt x="82630" y="80443"/>
                </a:lnTo>
                <a:lnTo>
                  <a:pt x="39208" y="137737"/>
                </a:lnTo>
                <a:lnTo>
                  <a:pt x="9897" y="210097"/>
                </a:lnTo>
                <a:lnTo>
                  <a:pt x="1523" y="252006"/>
                </a:lnTo>
                <a:lnTo>
                  <a:pt x="0" y="280200"/>
                </a:lnTo>
                <a:lnTo>
                  <a:pt x="1524" y="309156"/>
                </a:lnTo>
                <a:lnTo>
                  <a:pt x="6096" y="336588"/>
                </a:lnTo>
                <a:lnTo>
                  <a:pt x="18698" y="380269"/>
                </a:lnTo>
                <a:lnTo>
                  <a:pt x="28956" y="401884"/>
                </a:lnTo>
                <a:lnTo>
                  <a:pt x="28956" y="266484"/>
                </a:lnTo>
                <a:lnTo>
                  <a:pt x="30480" y="253530"/>
                </a:lnTo>
                <a:lnTo>
                  <a:pt x="39208" y="211642"/>
                </a:lnTo>
                <a:lnTo>
                  <a:pt x="52728" y="174100"/>
                </a:lnTo>
                <a:lnTo>
                  <a:pt x="92076" y="111999"/>
                </a:lnTo>
                <a:lnTo>
                  <a:pt x="144393" y="67110"/>
                </a:lnTo>
                <a:lnTo>
                  <a:pt x="205551" y="39317"/>
                </a:lnTo>
                <a:lnTo>
                  <a:pt x="271421" y="28500"/>
                </a:lnTo>
                <a:lnTo>
                  <a:pt x="304832" y="29422"/>
                </a:lnTo>
                <a:lnTo>
                  <a:pt x="370027" y="43853"/>
                </a:lnTo>
                <a:lnTo>
                  <a:pt x="429610" y="74968"/>
                </a:lnTo>
                <a:lnTo>
                  <a:pt x="479452" y="122650"/>
                </a:lnTo>
                <a:lnTo>
                  <a:pt x="515425" y="186782"/>
                </a:lnTo>
                <a:lnTo>
                  <a:pt x="526920" y="224980"/>
                </a:lnTo>
                <a:lnTo>
                  <a:pt x="533400" y="267246"/>
                </a:lnTo>
                <a:lnTo>
                  <a:pt x="533400" y="402070"/>
                </a:lnTo>
                <a:lnTo>
                  <a:pt x="540690" y="388106"/>
                </a:lnTo>
                <a:lnTo>
                  <a:pt x="555251" y="342386"/>
                </a:lnTo>
                <a:lnTo>
                  <a:pt x="561594" y="293916"/>
                </a:lnTo>
                <a:lnTo>
                  <a:pt x="562356" y="279438"/>
                </a:lnTo>
                <a:close/>
              </a:path>
              <a:path w="562610" h="560704">
                <a:moveTo>
                  <a:pt x="533400" y="402070"/>
                </a:moveTo>
                <a:lnTo>
                  <a:pt x="533400" y="293154"/>
                </a:lnTo>
                <a:lnTo>
                  <a:pt x="526510" y="336492"/>
                </a:lnTo>
                <a:lnTo>
                  <a:pt x="514318" y="375573"/>
                </a:lnTo>
                <a:lnTo>
                  <a:pt x="497388" y="410368"/>
                </a:lnTo>
                <a:lnTo>
                  <a:pt x="451574" y="466985"/>
                </a:lnTo>
                <a:lnTo>
                  <a:pt x="393586" y="506113"/>
                </a:lnTo>
                <a:lnTo>
                  <a:pt x="327944" y="527524"/>
                </a:lnTo>
                <a:lnTo>
                  <a:pt x="293665" y="531513"/>
                </a:lnTo>
                <a:lnTo>
                  <a:pt x="259166" y="530986"/>
                </a:lnTo>
                <a:lnTo>
                  <a:pt x="191770" y="516271"/>
                </a:lnTo>
                <a:lnTo>
                  <a:pt x="130274" y="483148"/>
                </a:lnTo>
                <a:lnTo>
                  <a:pt x="79198" y="431388"/>
                </a:lnTo>
                <a:lnTo>
                  <a:pt x="58979" y="398447"/>
                </a:lnTo>
                <a:lnTo>
                  <a:pt x="43059" y="360761"/>
                </a:lnTo>
                <a:lnTo>
                  <a:pt x="32004" y="318300"/>
                </a:lnTo>
                <a:lnTo>
                  <a:pt x="28956" y="292392"/>
                </a:lnTo>
                <a:lnTo>
                  <a:pt x="28956" y="401884"/>
                </a:lnTo>
                <a:lnTo>
                  <a:pt x="62616" y="456603"/>
                </a:lnTo>
                <a:lnTo>
                  <a:pt x="92586" y="488236"/>
                </a:lnTo>
                <a:lnTo>
                  <a:pt x="127001" y="514830"/>
                </a:lnTo>
                <a:lnTo>
                  <a:pt x="165187" y="535877"/>
                </a:lnTo>
                <a:lnTo>
                  <a:pt x="206473" y="550864"/>
                </a:lnTo>
                <a:lnTo>
                  <a:pt x="250187" y="559280"/>
                </a:lnTo>
                <a:lnTo>
                  <a:pt x="293665" y="560558"/>
                </a:lnTo>
                <a:lnTo>
                  <a:pt x="297474" y="560521"/>
                </a:lnTo>
                <a:lnTo>
                  <a:pt x="372030" y="546016"/>
                </a:lnTo>
                <a:lnTo>
                  <a:pt x="415931" y="526665"/>
                </a:lnTo>
                <a:lnTo>
                  <a:pt x="455531" y="500357"/>
                </a:lnTo>
                <a:lnTo>
                  <a:pt x="490046" y="467933"/>
                </a:lnTo>
                <a:lnTo>
                  <a:pt x="518694" y="430236"/>
                </a:lnTo>
                <a:lnTo>
                  <a:pt x="533400" y="40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71600" y="402793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120" y="218820"/>
                </a:lnTo>
                <a:lnTo>
                  <a:pt x="516776" y="173731"/>
                </a:lnTo>
                <a:lnTo>
                  <a:pt x="497106" y="132192"/>
                </a:lnTo>
                <a:lnTo>
                  <a:pt x="470851" y="94962"/>
                </a:lnTo>
                <a:lnTo>
                  <a:pt x="438751" y="62799"/>
                </a:lnTo>
                <a:lnTo>
                  <a:pt x="401545" y="36463"/>
                </a:lnTo>
                <a:lnTo>
                  <a:pt x="359975" y="16711"/>
                </a:lnTo>
                <a:lnTo>
                  <a:pt x="314780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780" y="529095"/>
                </a:lnTo>
                <a:lnTo>
                  <a:pt x="359975" y="516688"/>
                </a:lnTo>
                <a:lnTo>
                  <a:pt x="401545" y="496936"/>
                </a:lnTo>
                <a:lnTo>
                  <a:pt x="438751" y="470600"/>
                </a:lnTo>
                <a:lnTo>
                  <a:pt x="470851" y="438437"/>
                </a:lnTo>
                <a:lnTo>
                  <a:pt x="497106" y="401207"/>
                </a:lnTo>
                <a:lnTo>
                  <a:pt x="516776" y="359668"/>
                </a:lnTo>
                <a:lnTo>
                  <a:pt x="529120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57883" y="4014836"/>
            <a:ext cx="561975" cy="560070"/>
          </a:xfrm>
          <a:custGeom>
            <a:avLst/>
            <a:gdLst/>
            <a:ahLst/>
            <a:cxnLst/>
            <a:rect l="l" t="t" r="r" b="b"/>
            <a:pathLst>
              <a:path w="561975" h="560070">
                <a:moveTo>
                  <a:pt x="561594" y="279033"/>
                </a:moveTo>
                <a:lnTo>
                  <a:pt x="561594" y="265317"/>
                </a:lnTo>
                <a:lnTo>
                  <a:pt x="560070" y="250839"/>
                </a:lnTo>
                <a:lnTo>
                  <a:pt x="551832" y="208972"/>
                </a:lnTo>
                <a:lnTo>
                  <a:pt x="539206" y="170920"/>
                </a:lnTo>
                <a:lnTo>
                  <a:pt x="502463" y="106259"/>
                </a:lnTo>
                <a:lnTo>
                  <a:pt x="453188" y="56849"/>
                </a:lnTo>
                <a:lnTo>
                  <a:pt x="394730" y="22683"/>
                </a:lnTo>
                <a:lnTo>
                  <a:pt x="330437" y="3753"/>
                </a:lnTo>
                <a:lnTo>
                  <a:pt x="297148" y="0"/>
                </a:lnTo>
                <a:lnTo>
                  <a:pt x="263656" y="52"/>
                </a:lnTo>
                <a:lnTo>
                  <a:pt x="197736" y="11574"/>
                </a:lnTo>
                <a:lnTo>
                  <a:pt x="136026" y="38310"/>
                </a:lnTo>
                <a:lnTo>
                  <a:pt x="81872" y="80255"/>
                </a:lnTo>
                <a:lnTo>
                  <a:pt x="38624" y="137399"/>
                </a:lnTo>
                <a:lnTo>
                  <a:pt x="9630" y="209737"/>
                </a:lnTo>
                <a:lnTo>
                  <a:pt x="1523" y="251601"/>
                </a:lnTo>
                <a:lnTo>
                  <a:pt x="0" y="265317"/>
                </a:lnTo>
                <a:lnTo>
                  <a:pt x="0" y="294273"/>
                </a:lnTo>
                <a:lnTo>
                  <a:pt x="3048" y="322467"/>
                </a:lnTo>
                <a:lnTo>
                  <a:pt x="13850" y="364820"/>
                </a:lnTo>
                <a:lnTo>
                  <a:pt x="28194" y="401036"/>
                </a:lnTo>
                <a:lnTo>
                  <a:pt x="28194" y="279033"/>
                </a:lnTo>
                <a:lnTo>
                  <a:pt x="29718" y="253887"/>
                </a:lnTo>
                <a:lnTo>
                  <a:pt x="38430" y="211922"/>
                </a:lnTo>
                <a:lnTo>
                  <a:pt x="51932" y="174304"/>
                </a:lnTo>
                <a:lnTo>
                  <a:pt x="91239" y="112047"/>
                </a:lnTo>
                <a:lnTo>
                  <a:pt x="143513" y="67006"/>
                </a:lnTo>
                <a:lnTo>
                  <a:pt x="204632" y="39071"/>
                </a:lnTo>
                <a:lnTo>
                  <a:pt x="270469" y="28132"/>
                </a:lnTo>
                <a:lnTo>
                  <a:pt x="303869" y="29001"/>
                </a:lnTo>
                <a:lnTo>
                  <a:pt x="369054" y="43349"/>
                </a:lnTo>
                <a:lnTo>
                  <a:pt x="428647" y="74417"/>
                </a:lnTo>
                <a:lnTo>
                  <a:pt x="478525" y="122095"/>
                </a:lnTo>
                <a:lnTo>
                  <a:pt x="514563" y="186273"/>
                </a:lnTo>
                <a:lnTo>
                  <a:pt x="526103" y="224515"/>
                </a:lnTo>
                <a:lnTo>
                  <a:pt x="532638" y="266841"/>
                </a:lnTo>
                <a:lnTo>
                  <a:pt x="533400" y="279795"/>
                </a:lnTo>
                <a:lnTo>
                  <a:pt x="533400" y="402061"/>
                </a:lnTo>
                <a:lnTo>
                  <a:pt x="535023" y="399014"/>
                </a:lnTo>
                <a:lnTo>
                  <a:pt x="548483" y="362597"/>
                </a:lnTo>
                <a:lnTo>
                  <a:pt x="557485" y="322592"/>
                </a:lnTo>
                <a:lnTo>
                  <a:pt x="561594" y="279033"/>
                </a:lnTo>
                <a:close/>
              </a:path>
              <a:path w="561975" h="560070">
                <a:moveTo>
                  <a:pt x="533400" y="402061"/>
                </a:moveTo>
                <a:lnTo>
                  <a:pt x="533400" y="279795"/>
                </a:lnTo>
                <a:lnTo>
                  <a:pt x="532638" y="292749"/>
                </a:lnTo>
                <a:lnTo>
                  <a:pt x="525941" y="336062"/>
                </a:lnTo>
                <a:lnTo>
                  <a:pt x="513908" y="375127"/>
                </a:lnTo>
                <a:lnTo>
                  <a:pt x="497104" y="409912"/>
                </a:lnTo>
                <a:lnTo>
                  <a:pt x="451455" y="466526"/>
                </a:lnTo>
                <a:lnTo>
                  <a:pt x="393532" y="505669"/>
                </a:lnTo>
                <a:lnTo>
                  <a:pt x="327873" y="527104"/>
                </a:lnTo>
                <a:lnTo>
                  <a:pt x="293560" y="531107"/>
                </a:lnTo>
                <a:lnTo>
                  <a:pt x="259015" y="530595"/>
                </a:lnTo>
                <a:lnTo>
                  <a:pt x="191497" y="515904"/>
                </a:lnTo>
                <a:lnTo>
                  <a:pt x="129855" y="482796"/>
                </a:lnTo>
                <a:lnTo>
                  <a:pt x="78628" y="431033"/>
                </a:lnTo>
                <a:lnTo>
                  <a:pt x="58338" y="398083"/>
                </a:lnTo>
                <a:lnTo>
                  <a:pt x="42354" y="360380"/>
                </a:lnTo>
                <a:lnTo>
                  <a:pt x="31242" y="317895"/>
                </a:lnTo>
                <a:lnTo>
                  <a:pt x="28194" y="279033"/>
                </a:lnTo>
                <a:lnTo>
                  <a:pt x="28194" y="401036"/>
                </a:lnTo>
                <a:lnTo>
                  <a:pt x="47875" y="436794"/>
                </a:lnTo>
                <a:lnTo>
                  <a:pt x="95545" y="492011"/>
                </a:lnTo>
                <a:lnTo>
                  <a:pt x="153363" y="530740"/>
                </a:lnTo>
                <a:lnTo>
                  <a:pt x="217831" y="553248"/>
                </a:lnTo>
                <a:lnTo>
                  <a:pt x="285453" y="559801"/>
                </a:lnTo>
                <a:lnTo>
                  <a:pt x="319355" y="557178"/>
                </a:lnTo>
                <a:lnTo>
                  <a:pt x="385151" y="540300"/>
                </a:lnTo>
                <a:lnTo>
                  <a:pt x="445359" y="508135"/>
                </a:lnTo>
                <a:lnTo>
                  <a:pt x="496482" y="460951"/>
                </a:lnTo>
                <a:lnTo>
                  <a:pt x="517544" y="431810"/>
                </a:lnTo>
                <a:lnTo>
                  <a:pt x="533400" y="402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58138" y="3561758"/>
            <a:ext cx="560705" cy="9258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284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800" spc="-700" b="1">
                <a:latin typeface="Times New Roman"/>
                <a:cs typeface="Times New Roman"/>
              </a:rPr>
              <a:t>2</a:t>
            </a:r>
            <a:r>
              <a:rPr dirty="0" baseline="-2976" sz="4200" spc="-1050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700" b="1">
                <a:latin typeface="Times New Roman"/>
                <a:cs typeface="Times New Roman"/>
              </a:rPr>
              <a:t>5</a:t>
            </a:r>
            <a:r>
              <a:rPr dirty="0" baseline="-2976" sz="4200" spc="-1050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800" b="1">
                <a:latin typeface="Times New Roman"/>
                <a:cs typeface="Times New Roman"/>
              </a:rPr>
              <a:t>*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78835" y="221970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095" y="218820"/>
                </a:lnTo>
                <a:lnTo>
                  <a:pt x="516688" y="173731"/>
                </a:lnTo>
                <a:lnTo>
                  <a:pt x="496936" y="132192"/>
                </a:lnTo>
                <a:lnTo>
                  <a:pt x="470600" y="94962"/>
                </a:lnTo>
                <a:lnTo>
                  <a:pt x="438437" y="62799"/>
                </a:lnTo>
                <a:lnTo>
                  <a:pt x="401207" y="36463"/>
                </a:lnTo>
                <a:lnTo>
                  <a:pt x="359668" y="16711"/>
                </a:lnTo>
                <a:lnTo>
                  <a:pt x="314579" y="4304"/>
                </a:lnTo>
                <a:lnTo>
                  <a:pt x="266700" y="0"/>
                </a:lnTo>
                <a:lnTo>
                  <a:pt x="218619" y="4304"/>
                </a:lnTo>
                <a:lnTo>
                  <a:pt x="173424" y="16711"/>
                </a:lnTo>
                <a:lnTo>
                  <a:pt x="131854" y="36463"/>
                </a:lnTo>
                <a:lnTo>
                  <a:pt x="94648" y="62799"/>
                </a:lnTo>
                <a:lnTo>
                  <a:pt x="62548" y="94962"/>
                </a:lnTo>
                <a:lnTo>
                  <a:pt x="36293" y="132192"/>
                </a:lnTo>
                <a:lnTo>
                  <a:pt x="16623" y="173731"/>
                </a:lnTo>
                <a:lnTo>
                  <a:pt x="4279" y="218820"/>
                </a:lnTo>
                <a:lnTo>
                  <a:pt x="0" y="266700"/>
                </a:lnTo>
                <a:lnTo>
                  <a:pt x="4279" y="314579"/>
                </a:lnTo>
                <a:lnTo>
                  <a:pt x="16623" y="359668"/>
                </a:lnTo>
                <a:lnTo>
                  <a:pt x="36293" y="401207"/>
                </a:lnTo>
                <a:lnTo>
                  <a:pt x="62548" y="438437"/>
                </a:lnTo>
                <a:lnTo>
                  <a:pt x="94648" y="470600"/>
                </a:lnTo>
                <a:lnTo>
                  <a:pt x="131854" y="496936"/>
                </a:lnTo>
                <a:lnTo>
                  <a:pt x="173424" y="516688"/>
                </a:lnTo>
                <a:lnTo>
                  <a:pt x="218619" y="529095"/>
                </a:lnTo>
                <a:lnTo>
                  <a:pt x="266700" y="533400"/>
                </a:lnTo>
                <a:lnTo>
                  <a:pt x="314579" y="529095"/>
                </a:lnTo>
                <a:lnTo>
                  <a:pt x="359668" y="516688"/>
                </a:lnTo>
                <a:lnTo>
                  <a:pt x="401207" y="496936"/>
                </a:lnTo>
                <a:lnTo>
                  <a:pt x="438437" y="470600"/>
                </a:lnTo>
                <a:lnTo>
                  <a:pt x="470600" y="438437"/>
                </a:lnTo>
                <a:lnTo>
                  <a:pt x="496936" y="401207"/>
                </a:lnTo>
                <a:lnTo>
                  <a:pt x="516688" y="359668"/>
                </a:lnTo>
                <a:lnTo>
                  <a:pt x="529095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64357" y="2206782"/>
            <a:ext cx="561975" cy="560070"/>
          </a:xfrm>
          <a:custGeom>
            <a:avLst/>
            <a:gdLst/>
            <a:ahLst/>
            <a:cxnLst/>
            <a:rect l="l" t="t" r="r" b="b"/>
            <a:pathLst>
              <a:path w="561975" h="560069">
                <a:moveTo>
                  <a:pt x="561594" y="278861"/>
                </a:moveTo>
                <a:lnTo>
                  <a:pt x="561594" y="265145"/>
                </a:lnTo>
                <a:lnTo>
                  <a:pt x="560070" y="250667"/>
                </a:lnTo>
                <a:lnTo>
                  <a:pt x="551907" y="208831"/>
                </a:lnTo>
                <a:lnTo>
                  <a:pt x="539342" y="170807"/>
                </a:lnTo>
                <a:lnTo>
                  <a:pt x="502681" y="106193"/>
                </a:lnTo>
                <a:lnTo>
                  <a:pt x="453444" y="56816"/>
                </a:lnTo>
                <a:lnTo>
                  <a:pt x="394988" y="22672"/>
                </a:lnTo>
                <a:lnTo>
                  <a:pt x="330669" y="3752"/>
                </a:lnTo>
                <a:lnTo>
                  <a:pt x="297360" y="0"/>
                </a:lnTo>
                <a:lnTo>
                  <a:pt x="263844" y="51"/>
                </a:lnTo>
                <a:lnTo>
                  <a:pt x="197870" y="11562"/>
                </a:lnTo>
                <a:lnTo>
                  <a:pt x="136104" y="38277"/>
                </a:lnTo>
                <a:lnTo>
                  <a:pt x="81902" y="80192"/>
                </a:lnTo>
                <a:lnTo>
                  <a:pt x="38622" y="137298"/>
                </a:lnTo>
                <a:lnTo>
                  <a:pt x="9621" y="209590"/>
                </a:lnTo>
                <a:lnTo>
                  <a:pt x="1523" y="251429"/>
                </a:lnTo>
                <a:lnTo>
                  <a:pt x="0" y="265907"/>
                </a:lnTo>
                <a:lnTo>
                  <a:pt x="0" y="294101"/>
                </a:lnTo>
                <a:lnTo>
                  <a:pt x="3048" y="323057"/>
                </a:lnTo>
                <a:lnTo>
                  <a:pt x="13988" y="365363"/>
                </a:lnTo>
                <a:lnTo>
                  <a:pt x="28194" y="400911"/>
                </a:lnTo>
                <a:lnTo>
                  <a:pt x="28194" y="279623"/>
                </a:lnTo>
                <a:lnTo>
                  <a:pt x="29718" y="253715"/>
                </a:lnTo>
                <a:lnTo>
                  <a:pt x="38383" y="211769"/>
                </a:lnTo>
                <a:lnTo>
                  <a:pt x="51854" y="174170"/>
                </a:lnTo>
                <a:lnTo>
                  <a:pt x="91143" y="111955"/>
                </a:lnTo>
                <a:lnTo>
                  <a:pt x="143443" y="66954"/>
                </a:lnTo>
                <a:lnTo>
                  <a:pt x="204617" y="39054"/>
                </a:lnTo>
                <a:lnTo>
                  <a:pt x="270523" y="28141"/>
                </a:lnTo>
                <a:lnTo>
                  <a:pt x="303958" y="29019"/>
                </a:lnTo>
                <a:lnTo>
                  <a:pt x="369203" y="43372"/>
                </a:lnTo>
                <a:lnTo>
                  <a:pt x="428833" y="74428"/>
                </a:lnTo>
                <a:lnTo>
                  <a:pt x="478709" y="122072"/>
                </a:lnTo>
                <a:lnTo>
                  <a:pt x="514690" y="186190"/>
                </a:lnTo>
                <a:lnTo>
                  <a:pt x="526177" y="224392"/>
                </a:lnTo>
                <a:lnTo>
                  <a:pt x="532638" y="266669"/>
                </a:lnTo>
                <a:lnTo>
                  <a:pt x="533400" y="279623"/>
                </a:lnTo>
                <a:lnTo>
                  <a:pt x="533400" y="401972"/>
                </a:lnTo>
                <a:lnTo>
                  <a:pt x="535127" y="398724"/>
                </a:lnTo>
                <a:lnTo>
                  <a:pt x="548545" y="362332"/>
                </a:lnTo>
                <a:lnTo>
                  <a:pt x="557512" y="322367"/>
                </a:lnTo>
                <a:lnTo>
                  <a:pt x="561594" y="278861"/>
                </a:lnTo>
                <a:close/>
              </a:path>
              <a:path w="561975" h="560069">
                <a:moveTo>
                  <a:pt x="533400" y="401972"/>
                </a:moveTo>
                <a:lnTo>
                  <a:pt x="533400" y="279623"/>
                </a:lnTo>
                <a:lnTo>
                  <a:pt x="532638" y="293339"/>
                </a:lnTo>
                <a:lnTo>
                  <a:pt x="525828" y="336614"/>
                </a:lnTo>
                <a:lnTo>
                  <a:pt x="513707" y="375629"/>
                </a:lnTo>
                <a:lnTo>
                  <a:pt x="496840" y="410356"/>
                </a:lnTo>
                <a:lnTo>
                  <a:pt x="451126" y="466834"/>
                </a:lnTo>
                <a:lnTo>
                  <a:pt x="393206" y="505827"/>
                </a:lnTo>
                <a:lnTo>
                  <a:pt x="327597" y="527112"/>
                </a:lnTo>
                <a:lnTo>
                  <a:pt x="293322" y="531045"/>
                </a:lnTo>
                <a:lnTo>
                  <a:pt x="258819" y="530467"/>
                </a:lnTo>
                <a:lnTo>
                  <a:pt x="191389" y="515670"/>
                </a:lnTo>
                <a:lnTo>
                  <a:pt x="129826" y="482498"/>
                </a:lnTo>
                <a:lnTo>
                  <a:pt x="78650" y="430730"/>
                </a:lnTo>
                <a:lnTo>
                  <a:pt x="58368" y="397803"/>
                </a:lnTo>
                <a:lnTo>
                  <a:pt x="42377" y="360143"/>
                </a:lnTo>
                <a:lnTo>
                  <a:pt x="31242" y="317723"/>
                </a:lnTo>
                <a:lnTo>
                  <a:pt x="28194" y="279623"/>
                </a:lnTo>
                <a:lnTo>
                  <a:pt x="28194" y="400911"/>
                </a:lnTo>
                <a:lnTo>
                  <a:pt x="48222" y="437226"/>
                </a:lnTo>
                <a:lnTo>
                  <a:pt x="96021" y="492320"/>
                </a:lnTo>
                <a:lnTo>
                  <a:pt x="153902" y="530919"/>
                </a:lnTo>
                <a:lnTo>
                  <a:pt x="218378" y="553298"/>
                </a:lnTo>
                <a:lnTo>
                  <a:pt x="285964" y="559732"/>
                </a:lnTo>
                <a:lnTo>
                  <a:pt x="319833" y="557056"/>
                </a:lnTo>
                <a:lnTo>
                  <a:pt x="385548" y="540086"/>
                </a:lnTo>
                <a:lnTo>
                  <a:pt x="445659" y="507858"/>
                </a:lnTo>
                <a:lnTo>
                  <a:pt x="496680" y="460646"/>
                </a:lnTo>
                <a:lnTo>
                  <a:pt x="517693" y="431506"/>
                </a:lnTo>
                <a:lnTo>
                  <a:pt x="533400" y="40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53766" y="2248154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05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b="1">
                <a:latin typeface="Times New Roman"/>
                <a:cs typeface="Times New Roman"/>
              </a:rPr>
              <a:t>2</a:t>
            </a:r>
            <a:r>
              <a:rPr dirty="0" sz="2800" spc="-1405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89226" y="308305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120" y="218820"/>
                </a:lnTo>
                <a:lnTo>
                  <a:pt x="516776" y="173731"/>
                </a:lnTo>
                <a:lnTo>
                  <a:pt x="497106" y="132192"/>
                </a:lnTo>
                <a:lnTo>
                  <a:pt x="470851" y="94962"/>
                </a:lnTo>
                <a:lnTo>
                  <a:pt x="438751" y="62799"/>
                </a:lnTo>
                <a:lnTo>
                  <a:pt x="401545" y="36463"/>
                </a:lnTo>
                <a:lnTo>
                  <a:pt x="359975" y="16711"/>
                </a:lnTo>
                <a:lnTo>
                  <a:pt x="314780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780"/>
                </a:lnTo>
                <a:lnTo>
                  <a:pt x="16711" y="359975"/>
                </a:lnTo>
                <a:lnTo>
                  <a:pt x="36463" y="401545"/>
                </a:lnTo>
                <a:lnTo>
                  <a:pt x="62799" y="438751"/>
                </a:lnTo>
                <a:lnTo>
                  <a:pt x="94962" y="470851"/>
                </a:lnTo>
                <a:lnTo>
                  <a:pt x="132192" y="497106"/>
                </a:lnTo>
                <a:lnTo>
                  <a:pt x="173731" y="516776"/>
                </a:lnTo>
                <a:lnTo>
                  <a:pt x="218820" y="529120"/>
                </a:lnTo>
                <a:lnTo>
                  <a:pt x="266700" y="533400"/>
                </a:lnTo>
                <a:lnTo>
                  <a:pt x="314780" y="529120"/>
                </a:lnTo>
                <a:lnTo>
                  <a:pt x="359975" y="516776"/>
                </a:lnTo>
                <a:lnTo>
                  <a:pt x="401545" y="497106"/>
                </a:lnTo>
                <a:lnTo>
                  <a:pt x="438751" y="470851"/>
                </a:lnTo>
                <a:lnTo>
                  <a:pt x="470851" y="438751"/>
                </a:lnTo>
                <a:lnTo>
                  <a:pt x="497106" y="401545"/>
                </a:lnTo>
                <a:lnTo>
                  <a:pt x="516776" y="359975"/>
                </a:lnTo>
                <a:lnTo>
                  <a:pt x="529120" y="314780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75510" y="3070203"/>
            <a:ext cx="561975" cy="560070"/>
          </a:xfrm>
          <a:custGeom>
            <a:avLst/>
            <a:gdLst/>
            <a:ahLst/>
            <a:cxnLst/>
            <a:rect l="l" t="t" r="r" b="b"/>
            <a:pathLst>
              <a:path w="561975" h="560070">
                <a:moveTo>
                  <a:pt x="561594" y="279548"/>
                </a:moveTo>
                <a:lnTo>
                  <a:pt x="561594" y="265070"/>
                </a:lnTo>
                <a:lnTo>
                  <a:pt x="560070" y="250592"/>
                </a:lnTo>
                <a:lnTo>
                  <a:pt x="551775" y="208797"/>
                </a:lnTo>
                <a:lnTo>
                  <a:pt x="539106" y="170806"/>
                </a:lnTo>
                <a:lnTo>
                  <a:pt x="502316" y="106231"/>
                </a:lnTo>
                <a:lnTo>
                  <a:pt x="453036" y="56866"/>
                </a:lnTo>
                <a:lnTo>
                  <a:pt x="394603" y="22712"/>
                </a:lnTo>
                <a:lnTo>
                  <a:pt x="330356" y="3768"/>
                </a:lnTo>
                <a:lnTo>
                  <a:pt x="297095" y="0"/>
                </a:lnTo>
                <a:lnTo>
                  <a:pt x="263632" y="33"/>
                </a:lnTo>
                <a:lnTo>
                  <a:pt x="197769" y="11508"/>
                </a:lnTo>
                <a:lnTo>
                  <a:pt x="136104" y="38192"/>
                </a:lnTo>
                <a:lnTo>
                  <a:pt x="81975" y="80085"/>
                </a:lnTo>
                <a:lnTo>
                  <a:pt x="38719" y="137186"/>
                </a:lnTo>
                <a:lnTo>
                  <a:pt x="9674" y="209496"/>
                </a:lnTo>
                <a:lnTo>
                  <a:pt x="1523" y="251354"/>
                </a:lnTo>
                <a:lnTo>
                  <a:pt x="0" y="265832"/>
                </a:lnTo>
                <a:lnTo>
                  <a:pt x="0" y="294788"/>
                </a:lnTo>
                <a:lnTo>
                  <a:pt x="3048" y="322982"/>
                </a:lnTo>
                <a:lnTo>
                  <a:pt x="13970" y="365328"/>
                </a:lnTo>
                <a:lnTo>
                  <a:pt x="28194" y="401015"/>
                </a:lnTo>
                <a:lnTo>
                  <a:pt x="28194" y="279548"/>
                </a:lnTo>
                <a:lnTo>
                  <a:pt x="29718" y="253640"/>
                </a:lnTo>
                <a:lnTo>
                  <a:pt x="38530" y="211714"/>
                </a:lnTo>
                <a:lnTo>
                  <a:pt x="52114" y="174130"/>
                </a:lnTo>
                <a:lnTo>
                  <a:pt x="91536" y="111930"/>
                </a:lnTo>
                <a:lnTo>
                  <a:pt x="143871" y="66935"/>
                </a:lnTo>
                <a:lnTo>
                  <a:pt x="205003" y="39042"/>
                </a:lnTo>
                <a:lnTo>
                  <a:pt x="270818" y="28145"/>
                </a:lnTo>
                <a:lnTo>
                  <a:pt x="304196" y="29037"/>
                </a:lnTo>
                <a:lnTo>
                  <a:pt x="369320" y="43439"/>
                </a:lnTo>
                <a:lnTo>
                  <a:pt x="428841" y="74576"/>
                </a:lnTo>
                <a:lnTo>
                  <a:pt x="478644" y="122344"/>
                </a:lnTo>
                <a:lnTo>
                  <a:pt x="514614" y="186639"/>
                </a:lnTo>
                <a:lnTo>
                  <a:pt x="526126" y="224951"/>
                </a:lnTo>
                <a:lnTo>
                  <a:pt x="532638" y="267356"/>
                </a:lnTo>
                <a:lnTo>
                  <a:pt x="533400" y="280310"/>
                </a:lnTo>
                <a:lnTo>
                  <a:pt x="533400" y="401967"/>
                </a:lnTo>
                <a:lnTo>
                  <a:pt x="534829" y="399291"/>
                </a:lnTo>
                <a:lnTo>
                  <a:pt x="548327" y="362938"/>
                </a:lnTo>
                <a:lnTo>
                  <a:pt x="557394" y="323012"/>
                </a:lnTo>
                <a:lnTo>
                  <a:pt x="561594" y="279548"/>
                </a:lnTo>
                <a:close/>
              </a:path>
              <a:path w="561975" h="560070">
                <a:moveTo>
                  <a:pt x="533400" y="401967"/>
                </a:moveTo>
                <a:lnTo>
                  <a:pt x="533400" y="280310"/>
                </a:lnTo>
                <a:lnTo>
                  <a:pt x="532638" y="293264"/>
                </a:lnTo>
                <a:lnTo>
                  <a:pt x="525844" y="336604"/>
                </a:lnTo>
                <a:lnTo>
                  <a:pt x="513718" y="375677"/>
                </a:lnTo>
                <a:lnTo>
                  <a:pt x="496826" y="410455"/>
                </a:lnTo>
                <a:lnTo>
                  <a:pt x="451023" y="467014"/>
                </a:lnTo>
                <a:lnTo>
                  <a:pt x="392978" y="506061"/>
                </a:lnTo>
                <a:lnTo>
                  <a:pt x="327238" y="527372"/>
                </a:lnTo>
                <a:lnTo>
                  <a:pt x="292903" y="531308"/>
                </a:lnTo>
                <a:lnTo>
                  <a:pt x="258348" y="530726"/>
                </a:lnTo>
                <a:lnTo>
                  <a:pt x="190854" y="515901"/>
                </a:lnTo>
                <a:lnTo>
                  <a:pt x="129301" y="482675"/>
                </a:lnTo>
                <a:lnTo>
                  <a:pt x="78235" y="430825"/>
                </a:lnTo>
                <a:lnTo>
                  <a:pt x="58055" y="397848"/>
                </a:lnTo>
                <a:lnTo>
                  <a:pt x="42201" y="360131"/>
                </a:lnTo>
                <a:lnTo>
                  <a:pt x="31242" y="317648"/>
                </a:lnTo>
                <a:lnTo>
                  <a:pt x="28194" y="279548"/>
                </a:lnTo>
                <a:lnTo>
                  <a:pt x="28194" y="401015"/>
                </a:lnTo>
                <a:lnTo>
                  <a:pt x="48147" y="437265"/>
                </a:lnTo>
                <a:lnTo>
                  <a:pt x="95871" y="492427"/>
                </a:lnTo>
                <a:lnTo>
                  <a:pt x="153666" y="531089"/>
                </a:lnTo>
                <a:lnTo>
                  <a:pt x="218057" y="553528"/>
                </a:lnTo>
                <a:lnTo>
                  <a:pt x="285569" y="560019"/>
                </a:lnTo>
                <a:lnTo>
                  <a:pt x="319410" y="557371"/>
                </a:lnTo>
                <a:lnTo>
                  <a:pt x="385089" y="540460"/>
                </a:lnTo>
                <a:lnTo>
                  <a:pt x="445202" y="508292"/>
                </a:lnTo>
                <a:lnTo>
                  <a:pt x="496273" y="461144"/>
                </a:lnTo>
                <a:lnTo>
                  <a:pt x="517333" y="432038"/>
                </a:lnTo>
                <a:lnTo>
                  <a:pt x="533400" y="401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79046" y="2619412"/>
            <a:ext cx="618490" cy="95250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47955">
              <a:lnSpc>
                <a:spcPct val="100000"/>
              </a:lnSpc>
              <a:spcBef>
                <a:spcPts val="290"/>
              </a:spcBef>
            </a:pPr>
            <a:r>
              <a:rPr dirty="0" baseline="4629" sz="3600" spc="-1057" b="1">
                <a:latin typeface="Times New Roman"/>
                <a:cs typeface="Times New Roman"/>
              </a:rPr>
              <a:t>2</a:t>
            </a:r>
            <a:r>
              <a:rPr dirty="0" sz="2800" spc="-1255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850" b="1">
                <a:latin typeface="Times New Roman"/>
                <a:cs typeface="Times New Roman"/>
              </a:rPr>
              <a:t>2</a:t>
            </a:r>
            <a:r>
              <a:rPr dirty="0" baseline="4629" sz="3600" spc="-750" b="1">
                <a:latin typeface="Times New Roman"/>
                <a:cs typeface="Times New Roman"/>
              </a:rPr>
              <a:t>5</a:t>
            </a:r>
            <a:r>
              <a:rPr dirty="0" sz="2800" spc="-1255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800" spc="-1055" b="1">
                <a:latin typeface="Times New Roman"/>
                <a:cs typeface="Times New Roman"/>
              </a:rPr>
              <a:t>5</a:t>
            </a:r>
            <a:r>
              <a:rPr dirty="0" baseline="4629" sz="3600" b="1">
                <a:latin typeface="Times New Roman"/>
                <a:cs typeface="Times New Roman"/>
              </a:rPr>
              <a:t>*</a:t>
            </a:r>
            <a:endParaRPr baseline="4629" sz="3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77434" y="2206581"/>
            <a:ext cx="2791967" cy="2360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206744" y="3143503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36790" y="4047998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55965" y="2884355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97216" y="3003785"/>
            <a:ext cx="382270" cy="109537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marL="179070">
              <a:lnSpc>
                <a:spcPct val="100000"/>
              </a:lnSpc>
              <a:spcBef>
                <a:spcPts val="850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3642" y="3679689"/>
            <a:ext cx="506730" cy="808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5595">
              <a:lnSpc>
                <a:spcPts val="308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080"/>
              </a:lnSpc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36534" y="3646239"/>
            <a:ext cx="512445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142875">
              <a:lnSpc>
                <a:spcPts val="3210"/>
              </a:lnSpc>
            </a:pPr>
            <a:r>
              <a:rPr dirty="0" sz="2800" b="1"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71378" y="2743081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49417" y="1983485"/>
            <a:ext cx="3342640" cy="2894965"/>
          </a:xfrm>
          <a:custGeom>
            <a:avLst/>
            <a:gdLst/>
            <a:ahLst/>
            <a:cxnLst/>
            <a:rect l="l" t="t" r="r" b="b"/>
            <a:pathLst>
              <a:path w="3342640" h="2894965">
                <a:moveTo>
                  <a:pt x="1344930" y="287274"/>
                </a:moveTo>
                <a:lnTo>
                  <a:pt x="1344168" y="278130"/>
                </a:lnTo>
                <a:lnTo>
                  <a:pt x="1338072" y="273558"/>
                </a:lnTo>
                <a:lnTo>
                  <a:pt x="1331976" y="268224"/>
                </a:lnTo>
                <a:lnTo>
                  <a:pt x="1322832" y="268986"/>
                </a:lnTo>
                <a:lnTo>
                  <a:pt x="1317498" y="275082"/>
                </a:lnTo>
                <a:lnTo>
                  <a:pt x="1312926" y="281178"/>
                </a:lnTo>
                <a:lnTo>
                  <a:pt x="1313688" y="290322"/>
                </a:lnTo>
                <a:lnTo>
                  <a:pt x="1319784" y="295656"/>
                </a:lnTo>
                <a:lnTo>
                  <a:pt x="1325880" y="300228"/>
                </a:lnTo>
                <a:lnTo>
                  <a:pt x="1335024" y="299466"/>
                </a:lnTo>
                <a:lnTo>
                  <a:pt x="1339596" y="293370"/>
                </a:lnTo>
                <a:lnTo>
                  <a:pt x="1344930" y="287274"/>
                </a:lnTo>
                <a:close/>
              </a:path>
              <a:path w="3342640" h="2894965">
                <a:moveTo>
                  <a:pt x="1308354" y="331470"/>
                </a:moveTo>
                <a:lnTo>
                  <a:pt x="1307592" y="322326"/>
                </a:lnTo>
                <a:lnTo>
                  <a:pt x="1301496" y="316992"/>
                </a:lnTo>
                <a:lnTo>
                  <a:pt x="1295400" y="312420"/>
                </a:lnTo>
                <a:lnTo>
                  <a:pt x="1286256" y="313182"/>
                </a:lnTo>
                <a:lnTo>
                  <a:pt x="1281684" y="319278"/>
                </a:lnTo>
                <a:lnTo>
                  <a:pt x="1276350" y="325374"/>
                </a:lnTo>
                <a:lnTo>
                  <a:pt x="1277112" y="334518"/>
                </a:lnTo>
                <a:lnTo>
                  <a:pt x="1283208" y="339090"/>
                </a:lnTo>
                <a:lnTo>
                  <a:pt x="1289304" y="344424"/>
                </a:lnTo>
                <a:lnTo>
                  <a:pt x="1298448" y="343662"/>
                </a:lnTo>
                <a:lnTo>
                  <a:pt x="1303020" y="337566"/>
                </a:lnTo>
                <a:lnTo>
                  <a:pt x="1308354" y="331470"/>
                </a:lnTo>
                <a:close/>
              </a:path>
              <a:path w="3342640" h="2894965">
                <a:moveTo>
                  <a:pt x="1271778" y="375666"/>
                </a:moveTo>
                <a:lnTo>
                  <a:pt x="1271016" y="366522"/>
                </a:lnTo>
                <a:lnTo>
                  <a:pt x="1264920" y="361188"/>
                </a:lnTo>
                <a:lnTo>
                  <a:pt x="1258824" y="356616"/>
                </a:lnTo>
                <a:lnTo>
                  <a:pt x="1249680" y="357378"/>
                </a:lnTo>
                <a:lnTo>
                  <a:pt x="1245108" y="363474"/>
                </a:lnTo>
                <a:lnTo>
                  <a:pt x="1239774" y="369570"/>
                </a:lnTo>
                <a:lnTo>
                  <a:pt x="1240536" y="377952"/>
                </a:lnTo>
                <a:lnTo>
                  <a:pt x="1252728" y="388620"/>
                </a:lnTo>
                <a:lnTo>
                  <a:pt x="1261872" y="387858"/>
                </a:lnTo>
                <a:lnTo>
                  <a:pt x="1267206" y="381762"/>
                </a:lnTo>
                <a:lnTo>
                  <a:pt x="1271778" y="375666"/>
                </a:lnTo>
                <a:close/>
              </a:path>
              <a:path w="3342640" h="2894965">
                <a:moveTo>
                  <a:pt x="1235202" y="419100"/>
                </a:moveTo>
                <a:lnTo>
                  <a:pt x="1234440" y="410718"/>
                </a:lnTo>
                <a:lnTo>
                  <a:pt x="1222248" y="400050"/>
                </a:lnTo>
                <a:lnTo>
                  <a:pt x="1213104" y="400812"/>
                </a:lnTo>
                <a:lnTo>
                  <a:pt x="1208532" y="406908"/>
                </a:lnTo>
                <a:lnTo>
                  <a:pt x="1203198" y="413004"/>
                </a:lnTo>
                <a:lnTo>
                  <a:pt x="1203960" y="422148"/>
                </a:lnTo>
                <a:lnTo>
                  <a:pt x="1216152" y="432816"/>
                </a:lnTo>
                <a:lnTo>
                  <a:pt x="1225296" y="431292"/>
                </a:lnTo>
                <a:lnTo>
                  <a:pt x="1230630" y="425196"/>
                </a:lnTo>
                <a:lnTo>
                  <a:pt x="1235202" y="419100"/>
                </a:lnTo>
                <a:close/>
              </a:path>
              <a:path w="3342640" h="2894965">
                <a:moveTo>
                  <a:pt x="1198626" y="463296"/>
                </a:moveTo>
                <a:lnTo>
                  <a:pt x="1197864" y="454152"/>
                </a:lnTo>
                <a:lnTo>
                  <a:pt x="1191768" y="449580"/>
                </a:lnTo>
                <a:lnTo>
                  <a:pt x="1185672" y="444246"/>
                </a:lnTo>
                <a:lnTo>
                  <a:pt x="1177290" y="445008"/>
                </a:lnTo>
                <a:lnTo>
                  <a:pt x="1166622" y="457200"/>
                </a:lnTo>
                <a:lnTo>
                  <a:pt x="1168146" y="466344"/>
                </a:lnTo>
                <a:lnTo>
                  <a:pt x="1174242" y="471678"/>
                </a:lnTo>
                <a:lnTo>
                  <a:pt x="1179576" y="476250"/>
                </a:lnTo>
                <a:lnTo>
                  <a:pt x="1188720" y="475488"/>
                </a:lnTo>
                <a:lnTo>
                  <a:pt x="1194054" y="469392"/>
                </a:lnTo>
                <a:lnTo>
                  <a:pt x="1198626" y="463296"/>
                </a:lnTo>
                <a:close/>
              </a:path>
              <a:path w="3342640" h="2894965">
                <a:moveTo>
                  <a:pt x="1162812" y="507492"/>
                </a:moveTo>
                <a:lnTo>
                  <a:pt x="1162050" y="498348"/>
                </a:lnTo>
                <a:lnTo>
                  <a:pt x="1155954" y="493776"/>
                </a:lnTo>
                <a:lnTo>
                  <a:pt x="1149858" y="488442"/>
                </a:lnTo>
                <a:lnTo>
                  <a:pt x="1140714" y="489204"/>
                </a:lnTo>
                <a:lnTo>
                  <a:pt x="1135380" y="495300"/>
                </a:lnTo>
                <a:lnTo>
                  <a:pt x="1130808" y="501396"/>
                </a:lnTo>
                <a:lnTo>
                  <a:pt x="1131570" y="510540"/>
                </a:lnTo>
                <a:lnTo>
                  <a:pt x="1137666" y="515874"/>
                </a:lnTo>
                <a:lnTo>
                  <a:pt x="1143762" y="520446"/>
                </a:lnTo>
                <a:lnTo>
                  <a:pt x="1152906" y="519684"/>
                </a:lnTo>
                <a:lnTo>
                  <a:pt x="1157478" y="513588"/>
                </a:lnTo>
                <a:lnTo>
                  <a:pt x="1162812" y="507492"/>
                </a:lnTo>
                <a:close/>
              </a:path>
              <a:path w="3342640" h="2894965">
                <a:moveTo>
                  <a:pt x="1126236" y="551688"/>
                </a:moveTo>
                <a:lnTo>
                  <a:pt x="1125474" y="542544"/>
                </a:lnTo>
                <a:lnTo>
                  <a:pt x="1119378" y="537972"/>
                </a:lnTo>
                <a:lnTo>
                  <a:pt x="1113282" y="532638"/>
                </a:lnTo>
                <a:lnTo>
                  <a:pt x="1104138" y="533400"/>
                </a:lnTo>
                <a:lnTo>
                  <a:pt x="1099566" y="539496"/>
                </a:lnTo>
                <a:lnTo>
                  <a:pt x="1098804" y="539496"/>
                </a:lnTo>
                <a:lnTo>
                  <a:pt x="1094232" y="545592"/>
                </a:lnTo>
                <a:lnTo>
                  <a:pt x="1094994" y="554736"/>
                </a:lnTo>
                <a:lnTo>
                  <a:pt x="1101090" y="560070"/>
                </a:lnTo>
                <a:lnTo>
                  <a:pt x="1107186" y="564642"/>
                </a:lnTo>
                <a:lnTo>
                  <a:pt x="1116330" y="563880"/>
                </a:lnTo>
                <a:lnTo>
                  <a:pt x="1120902" y="557784"/>
                </a:lnTo>
                <a:lnTo>
                  <a:pt x="1126236" y="551688"/>
                </a:lnTo>
                <a:close/>
              </a:path>
              <a:path w="3342640" h="2894965">
                <a:moveTo>
                  <a:pt x="1089660" y="595884"/>
                </a:moveTo>
                <a:lnTo>
                  <a:pt x="1088898" y="586740"/>
                </a:lnTo>
                <a:lnTo>
                  <a:pt x="1082802" y="582168"/>
                </a:lnTo>
                <a:lnTo>
                  <a:pt x="1076706" y="576834"/>
                </a:lnTo>
                <a:lnTo>
                  <a:pt x="1067562" y="577596"/>
                </a:lnTo>
                <a:lnTo>
                  <a:pt x="1062990" y="583692"/>
                </a:lnTo>
                <a:lnTo>
                  <a:pt x="1057656" y="589788"/>
                </a:lnTo>
                <a:lnTo>
                  <a:pt x="1058418" y="598932"/>
                </a:lnTo>
                <a:lnTo>
                  <a:pt x="1064514" y="604266"/>
                </a:lnTo>
                <a:lnTo>
                  <a:pt x="1071372" y="608838"/>
                </a:lnTo>
                <a:lnTo>
                  <a:pt x="1079754" y="608076"/>
                </a:lnTo>
                <a:lnTo>
                  <a:pt x="1085088" y="601980"/>
                </a:lnTo>
                <a:lnTo>
                  <a:pt x="1089660" y="595884"/>
                </a:lnTo>
                <a:close/>
              </a:path>
              <a:path w="3342640" h="2894965">
                <a:moveTo>
                  <a:pt x="1053846" y="640080"/>
                </a:moveTo>
                <a:lnTo>
                  <a:pt x="1053084" y="630936"/>
                </a:lnTo>
                <a:lnTo>
                  <a:pt x="1046988" y="626364"/>
                </a:lnTo>
                <a:lnTo>
                  <a:pt x="1040892" y="621030"/>
                </a:lnTo>
                <a:lnTo>
                  <a:pt x="1031748" y="621792"/>
                </a:lnTo>
                <a:lnTo>
                  <a:pt x="1026414" y="627888"/>
                </a:lnTo>
                <a:lnTo>
                  <a:pt x="1021842" y="633984"/>
                </a:lnTo>
                <a:lnTo>
                  <a:pt x="1022604" y="643128"/>
                </a:lnTo>
                <a:lnTo>
                  <a:pt x="1028700" y="648462"/>
                </a:lnTo>
                <a:lnTo>
                  <a:pt x="1034796" y="653034"/>
                </a:lnTo>
                <a:lnTo>
                  <a:pt x="1043940" y="652272"/>
                </a:lnTo>
                <a:lnTo>
                  <a:pt x="1048512" y="646176"/>
                </a:lnTo>
                <a:lnTo>
                  <a:pt x="1053846" y="640080"/>
                </a:lnTo>
                <a:close/>
              </a:path>
              <a:path w="3342640" h="2894965">
                <a:moveTo>
                  <a:pt x="1018032" y="684276"/>
                </a:moveTo>
                <a:lnTo>
                  <a:pt x="1016508" y="675132"/>
                </a:lnTo>
                <a:lnTo>
                  <a:pt x="1010412" y="670560"/>
                </a:lnTo>
                <a:lnTo>
                  <a:pt x="1004316" y="665226"/>
                </a:lnTo>
                <a:lnTo>
                  <a:pt x="995172" y="665988"/>
                </a:lnTo>
                <a:lnTo>
                  <a:pt x="990600" y="672846"/>
                </a:lnTo>
                <a:lnTo>
                  <a:pt x="985266" y="678942"/>
                </a:lnTo>
                <a:lnTo>
                  <a:pt x="986790" y="687324"/>
                </a:lnTo>
                <a:lnTo>
                  <a:pt x="992886" y="692658"/>
                </a:lnTo>
                <a:lnTo>
                  <a:pt x="998982" y="697230"/>
                </a:lnTo>
                <a:lnTo>
                  <a:pt x="1007364" y="696468"/>
                </a:lnTo>
                <a:lnTo>
                  <a:pt x="1018032" y="684276"/>
                </a:lnTo>
                <a:close/>
              </a:path>
              <a:path w="3342640" h="2894965">
                <a:moveTo>
                  <a:pt x="981456" y="728472"/>
                </a:moveTo>
                <a:lnTo>
                  <a:pt x="980694" y="720090"/>
                </a:lnTo>
                <a:lnTo>
                  <a:pt x="968502" y="709422"/>
                </a:lnTo>
                <a:lnTo>
                  <a:pt x="959358" y="710946"/>
                </a:lnTo>
                <a:lnTo>
                  <a:pt x="954786" y="717042"/>
                </a:lnTo>
                <a:lnTo>
                  <a:pt x="949452" y="723138"/>
                </a:lnTo>
                <a:lnTo>
                  <a:pt x="950214" y="732282"/>
                </a:lnTo>
                <a:lnTo>
                  <a:pt x="956310" y="736854"/>
                </a:lnTo>
                <a:lnTo>
                  <a:pt x="962406" y="742188"/>
                </a:lnTo>
                <a:lnTo>
                  <a:pt x="971550" y="740664"/>
                </a:lnTo>
                <a:lnTo>
                  <a:pt x="976884" y="734568"/>
                </a:lnTo>
                <a:lnTo>
                  <a:pt x="981456" y="728472"/>
                </a:lnTo>
                <a:close/>
              </a:path>
              <a:path w="3342640" h="2894965">
                <a:moveTo>
                  <a:pt x="945642" y="773430"/>
                </a:moveTo>
                <a:lnTo>
                  <a:pt x="944880" y="764286"/>
                </a:lnTo>
                <a:lnTo>
                  <a:pt x="938784" y="758952"/>
                </a:lnTo>
                <a:lnTo>
                  <a:pt x="932688" y="754380"/>
                </a:lnTo>
                <a:lnTo>
                  <a:pt x="923544" y="755142"/>
                </a:lnTo>
                <a:lnTo>
                  <a:pt x="918210" y="761238"/>
                </a:lnTo>
                <a:lnTo>
                  <a:pt x="913638" y="767334"/>
                </a:lnTo>
                <a:lnTo>
                  <a:pt x="914400" y="776478"/>
                </a:lnTo>
                <a:lnTo>
                  <a:pt x="920496" y="781050"/>
                </a:lnTo>
                <a:lnTo>
                  <a:pt x="926592" y="786384"/>
                </a:lnTo>
                <a:lnTo>
                  <a:pt x="935736" y="785622"/>
                </a:lnTo>
                <a:lnTo>
                  <a:pt x="940308" y="779526"/>
                </a:lnTo>
                <a:lnTo>
                  <a:pt x="945642" y="773430"/>
                </a:lnTo>
                <a:close/>
              </a:path>
              <a:path w="3342640" h="2894965">
                <a:moveTo>
                  <a:pt x="909828" y="817626"/>
                </a:moveTo>
                <a:lnTo>
                  <a:pt x="909066" y="808482"/>
                </a:lnTo>
                <a:lnTo>
                  <a:pt x="902208" y="803910"/>
                </a:lnTo>
                <a:lnTo>
                  <a:pt x="896112" y="798576"/>
                </a:lnTo>
                <a:lnTo>
                  <a:pt x="887730" y="799338"/>
                </a:lnTo>
                <a:lnTo>
                  <a:pt x="882396" y="805434"/>
                </a:lnTo>
                <a:lnTo>
                  <a:pt x="882396" y="806196"/>
                </a:lnTo>
                <a:lnTo>
                  <a:pt x="877824" y="812292"/>
                </a:lnTo>
                <a:lnTo>
                  <a:pt x="878586" y="820674"/>
                </a:lnTo>
                <a:lnTo>
                  <a:pt x="884682" y="826008"/>
                </a:lnTo>
                <a:lnTo>
                  <a:pt x="890778" y="830580"/>
                </a:lnTo>
                <a:lnTo>
                  <a:pt x="899922" y="829818"/>
                </a:lnTo>
                <a:lnTo>
                  <a:pt x="904494" y="823722"/>
                </a:lnTo>
                <a:lnTo>
                  <a:pt x="909828" y="817626"/>
                </a:lnTo>
                <a:close/>
              </a:path>
              <a:path w="3342640" h="2894965">
                <a:moveTo>
                  <a:pt x="874014" y="861822"/>
                </a:moveTo>
                <a:lnTo>
                  <a:pt x="873252" y="853440"/>
                </a:lnTo>
                <a:lnTo>
                  <a:pt x="866394" y="848106"/>
                </a:lnTo>
                <a:lnTo>
                  <a:pt x="860298" y="843534"/>
                </a:lnTo>
                <a:lnTo>
                  <a:pt x="851916" y="844296"/>
                </a:lnTo>
                <a:lnTo>
                  <a:pt x="846582" y="850392"/>
                </a:lnTo>
                <a:lnTo>
                  <a:pt x="842010" y="856488"/>
                </a:lnTo>
                <a:lnTo>
                  <a:pt x="842772" y="865632"/>
                </a:lnTo>
                <a:lnTo>
                  <a:pt x="848868" y="870204"/>
                </a:lnTo>
                <a:lnTo>
                  <a:pt x="854964" y="875538"/>
                </a:lnTo>
                <a:lnTo>
                  <a:pt x="864108" y="874776"/>
                </a:lnTo>
                <a:lnTo>
                  <a:pt x="868680" y="867918"/>
                </a:lnTo>
                <a:lnTo>
                  <a:pt x="874014" y="861822"/>
                </a:lnTo>
                <a:close/>
              </a:path>
              <a:path w="3342640" h="2894965">
                <a:moveTo>
                  <a:pt x="838200" y="906780"/>
                </a:moveTo>
                <a:lnTo>
                  <a:pt x="837438" y="897636"/>
                </a:lnTo>
                <a:lnTo>
                  <a:pt x="831342" y="893064"/>
                </a:lnTo>
                <a:lnTo>
                  <a:pt x="825246" y="887730"/>
                </a:lnTo>
                <a:lnTo>
                  <a:pt x="816102" y="889254"/>
                </a:lnTo>
                <a:lnTo>
                  <a:pt x="810768" y="895350"/>
                </a:lnTo>
                <a:lnTo>
                  <a:pt x="806196" y="901446"/>
                </a:lnTo>
                <a:lnTo>
                  <a:pt x="806958" y="910590"/>
                </a:lnTo>
                <a:lnTo>
                  <a:pt x="819150" y="919734"/>
                </a:lnTo>
                <a:lnTo>
                  <a:pt x="828294" y="918972"/>
                </a:lnTo>
                <a:lnTo>
                  <a:pt x="832866" y="912876"/>
                </a:lnTo>
                <a:lnTo>
                  <a:pt x="833628" y="912876"/>
                </a:lnTo>
                <a:lnTo>
                  <a:pt x="838200" y="906780"/>
                </a:lnTo>
                <a:close/>
              </a:path>
              <a:path w="3342640" h="2894965">
                <a:moveTo>
                  <a:pt x="802386" y="951738"/>
                </a:moveTo>
                <a:lnTo>
                  <a:pt x="801624" y="942594"/>
                </a:lnTo>
                <a:lnTo>
                  <a:pt x="795528" y="937260"/>
                </a:lnTo>
                <a:lnTo>
                  <a:pt x="789432" y="932688"/>
                </a:lnTo>
                <a:lnTo>
                  <a:pt x="780288" y="933450"/>
                </a:lnTo>
                <a:lnTo>
                  <a:pt x="775716" y="939546"/>
                </a:lnTo>
                <a:lnTo>
                  <a:pt x="770382" y="946404"/>
                </a:lnTo>
                <a:lnTo>
                  <a:pt x="771144" y="954786"/>
                </a:lnTo>
                <a:lnTo>
                  <a:pt x="778002" y="960120"/>
                </a:lnTo>
                <a:lnTo>
                  <a:pt x="784098" y="964692"/>
                </a:lnTo>
                <a:lnTo>
                  <a:pt x="792480" y="963930"/>
                </a:lnTo>
                <a:lnTo>
                  <a:pt x="797814" y="957834"/>
                </a:lnTo>
                <a:lnTo>
                  <a:pt x="802386" y="951738"/>
                </a:lnTo>
                <a:close/>
              </a:path>
              <a:path w="3342640" h="2894965">
                <a:moveTo>
                  <a:pt x="767334" y="995934"/>
                </a:moveTo>
                <a:lnTo>
                  <a:pt x="765810" y="987552"/>
                </a:lnTo>
                <a:lnTo>
                  <a:pt x="759714" y="982218"/>
                </a:lnTo>
                <a:lnTo>
                  <a:pt x="753618" y="977646"/>
                </a:lnTo>
                <a:lnTo>
                  <a:pt x="744474" y="978408"/>
                </a:lnTo>
                <a:lnTo>
                  <a:pt x="735330" y="990600"/>
                </a:lnTo>
                <a:lnTo>
                  <a:pt x="736092" y="999744"/>
                </a:lnTo>
                <a:lnTo>
                  <a:pt x="742188" y="1005078"/>
                </a:lnTo>
                <a:lnTo>
                  <a:pt x="748284" y="1009650"/>
                </a:lnTo>
                <a:lnTo>
                  <a:pt x="757428" y="1008888"/>
                </a:lnTo>
                <a:lnTo>
                  <a:pt x="762000" y="1002792"/>
                </a:lnTo>
                <a:lnTo>
                  <a:pt x="767334" y="995934"/>
                </a:lnTo>
                <a:close/>
              </a:path>
              <a:path w="3342640" h="2894965">
                <a:moveTo>
                  <a:pt x="731520" y="1040892"/>
                </a:moveTo>
                <a:lnTo>
                  <a:pt x="730758" y="1031748"/>
                </a:lnTo>
                <a:lnTo>
                  <a:pt x="724662" y="1027176"/>
                </a:lnTo>
                <a:lnTo>
                  <a:pt x="717804" y="1022604"/>
                </a:lnTo>
                <a:lnTo>
                  <a:pt x="709422" y="1023366"/>
                </a:lnTo>
                <a:lnTo>
                  <a:pt x="704088" y="1029462"/>
                </a:lnTo>
                <a:lnTo>
                  <a:pt x="699516" y="1035558"/>
                </a:lnTo>
                <a:lnTo>
                  <a:pt x="700278" y="1044702"/>
                </a:lnTo>
                <a:lnTo>
                  <a:pt x="707136" y="1050036"/>
                </a:lnTo>
                <a:lnTo>
                  <a:pt x="713232" y="1054608"/>
                </a:lnTo>
                <a:lnTo>
                  <a:pt x="722376" y="1053846"/>
                </a:lnTo>
                <a:lnTo>
                  <a:pt x="726948" y="1046988"/>
                </a:lnTo>
                <a:lnTo>
                  <a:pt x="731520" y="1040892"/>
                </a:lnTo>
                <a:close/>
              </a:path>
              <a:path w="3342640" h="2894965">
                <a:moveTo>
                  <a:pt x="696468" y="1085850"/>
                </a:moveTo>
                <a:lnTo>
                  <a:pt x="695706" y="1077468"/>
                </a:lnTo>
                <a:lnTo>
                  <a:pt x="689610" y="1072134"/>
                </a:lnTo>
                <a:lnTo>
                  <a:pt x="682752" y="1067562"/>
                </a:lnTo>
                <a:lnTo>
                  <a:pt x="674370" y="1068324"/>
                </a:lnTo>
                <a:lnTo>
                  <a:pt x="669036" y="1074420"/>
                </a:lnTo>
                <a:lnTo>
                  <a:pt x="664464" y="1081278"/>
                </a:lnTo>
                <a:lnTo>
                  <a:pt x="665226" y="1089660"/>
                </a:lnTo>
                <a:lnTo>
                  <a:pt x="671322" y="1094994"/>
                </a:lnTo>
                <a:lnTo>
                  <a:pt x="678180" y="1099566"/>
                </a:lnTo>
                <a:lnTo>
                  <a:pt x="686562" y="1098804"/>
                </a:lnTo>
                <a:lnTo>
                  <a:pt x="691896" y="1092708"/>
                </a:lnTo>
                <a:lnTo>
                  <a:pt x="696468" y="1085850"/>
                </a:lnTo>
                <a:close/>
              </a:path>
              <a:path w="3342640" h="2894965">
                <a:moveTo>
                  <a:pt x="661416" y="1131570"/>
                </a:moveTo>
                <a:lnTo>
                  <a:pt x="660654" y="1122426"/>
                </a:lnTo>
                <a:lnTo>
                  <a:pt x="653796" y="1117092"/>
                </a:lnTo>
                <a:lnTo>
                  <a:pt x="647700" y="1112520"/>
                </a:lnTo>
                <a:lnTo>
                  <a:pt x="638556" y="1113282"/>
                </a:lnTo>
                <a:lnTo>
                  <a:pt x="633984" y="1120140"/>
                </a:lnTo>
                <a:lnTo>
                  <a:pt x="629412" y="1126236"/>
                </a:lnTo>
                <a:lnTo>
                  <a:pt x="630174" y="1135380"/>
                </a:lnTo>
                <a:lnTo>
                  <a:pt x="642366" y="1144524"/>
                </a:lnTo>
                <a:lnTo>
                  <a:pt x="651510" y="1143762"/>
                </a:lnTo>
                <a:lnTo>
                  <a:pt x="656844" y="1137666"/>
                </a:lnTo>
                <a:lnTo>
                  <a:pt x="661416" y="1131570"/>
                </a:lnTo>
                <a:close/>
              </a:path>
              <a:path w="3342640" h="2894965">
                <a:moveTo>
                  <a:pt x="626364" y="1176528"/>
                </a:moveTo>
                <a:lnTo>
                  <a:pt x="625602" y="1167384"/>
                </a:lnTo>
                <a:lnTo>
                  <a:pt x="618744" y="1162812"/>
                </a:lnTo>
                <a:lnTo>
                  <a:pt x="612648" y="1157478"/>
                </a:lnTo>
                <a:lnTo>
                  <a:pt x="603504" y="1159002"/>
                </a:lnTo>
                <a:lnTo>
                  <a:pt x="594360" y="1171194"/>
                </a:lnTo>
                <a:lnTo>
                  <a:pt x="595122" y="1180338"/>
                </a:lnTo>
                <a:lnTo>
                  <a:pt x="601218" y="1184910"/>
                </a:lnTo>
                <a:lnTo>
                  <a:pt x="608076" y="1190244"/>
                </a:lnTo>
                <a:lnTo>
                  <a:pt x="616458" y="1188720"/>
                </a:lnTo>
                <a:lnTo>
                  <a:pt x="621792" y="1182624"/>
                </a:lnTo>
                <a:lnTo>
                  <a:pt x="626364" y="1176528"/>
                </a:lnTo>
                <a:close/>
              </a:path>
              <a:path w="3342640" h="2894965">
                <a:moveTo>
                  <a:pt x="591312" y="1221486"/>
                </a:moveTo>
                <a:lnTo>
                  <a:pt x="590550" y="1212342"/>
                </a:lnTo>
                <a:lnTo>
                  <a:pt x="584454" y="1207770"/>
                </a:lnTo>
                <a:lnTo>
                  <a:pt x="577596" y="1203198"/>
                </a:lnTo>
                <a:lnTo>
                  <a:pt x="569214" y="1203960"/>
                </a:lnTo>
                <a:lnTo>
                  <a:pt x="563880" y="1210818"/>
                </a:lnTo>
                <a:lnTo>
                  <a:pt x="559308" y="1216914"/>
                </a:lnTo>
                <a:lnTo>
                  <a:pt x="560832" y="1226058"/>
                </a:lnTo>
                <a:lnTo>
                  <a:pt x="573024" y="1235202"/>
                </a:lnTo>
                <a:lnTo>
                  <a:pt x="582168" y="1234440"/>
                </a:lnTo>
                <a:lnTo>
                  <a:pt x="586740" y="1227582"/>
                </a:lnTo>
                <a:lnTo>
                  <a:pt x="591312" y="1221486"/>
                </a:lnTo>
                <a:close/>
              </a:path>
              <a:path w="3342640" h="2894965">
                <a:moveTo>
                  <a:pt x="557022" y="1267206"/>
                </a:moveTo>
                <a:lnTo>
                  <a:pt x="555498" y="1258062"/>
                </a:lnTo>
                <a:lnTo>
                  <a:pt x="543306" y="1248918"/>
                </a:lnTo>
                <a:lnTo>
                  <a:pt x="534162" y="1249680"/>
                </a:lnTo>
                <a:lnTo>
                  <a:pt x="529590" y="1255776"/>
                </a:lnTo>
                <a:lnTo>
                  <a:pt x="525018" y="1262634"/>
                </a:lnTo>
                <a:lnTo>
                  <a:pt x="525780" y="1271016"/>
                </a:lnTo>
                <a:lnTo>
                  <a:pt x="531876" y="1276350"/>
                </a:lnTo>
                <a:lnTo>
                  <a:pt x="538734" y="1280922"/>
                </a:lnTo>
                <a:lnTo>
                  <a:pt x="547116" y="1279398"/>
                </a:lnTo>
                <a:lnTo>
                  <a:pt x="552450" y="1273302"/>
                </a:lnTo>
                <a:lnTo>
                  <a:pt x="557022" y="1267206"/>
                </a:lnTo>
                <a:close/>
              </a:path>
              <a:path w="3342640" h="2894965">
                <a:moveTo>
                  <a:pt x="522732" y="1312926"/>
                </a:moveTo>
                <a:lnTo>
                  <a:pt x="521208" y="1303782"/>
                </a:lnTo>
                <a:lnTo>
                  <a:pt x="515112" y="1299210"/>
                </a:lnTo>
                <a:lnTo>
                  <a:pt x="509016" y="1293876"/>
                </a:lnTo>
                <a:lnTo>
                  <a:pt x="499872" y="1295400"/>
                </a:lnTo>
                <a:lnTo>
                  <a:pt x="495300" y="1301496"/>
                </a:lnTo>
                <a:lnTo>
                  <a:pt x="489966" y="1308354"/>
                </a:lnTo>
                <a:lnTo>
                  <a:pt x="491490" y="1316736"/>
                </a:lnTo>
                <a:lnTo>
                  <a:pt x="497586" y="1322070"/>
                </a:lnTo>
                <a:lnTo>
                  <a:pt x="504444" y="1326642"/>
                </a:lnTo>
                <a:lnTo>
                  <a:pt x="512826" y="1325118"/>
                </a:lnTo>
                <a:lnTo>
                  <a:pt x="518160" y="1319022"/>
                </a:lnTo>
                <a:lnTo>
                  <a:pt x="522732" y="1312926"/>
                </a:lnTo>
                <a:close/>
              </a:path>
              <a:path w="3342640" h="2894965">
                <a:moveTo>
                  <a:pt x="488442" y="1358646"/>
                </a:moveTo>
                <a:lnTo>
                  <a:pt x="486918" y="1349502"/>
                </a:lnTo>
                <a:lnTo>
                  <a:pt x="474726" y="1340358"/>
                </a:lnTo>
                <a:lnTo>
                  <a:pt x="465582" y="1341120"/>
                </a:lnTo>
                <a:lnTo>
                  <a:pt x="461010" y="1347978"/>
                </a:lnTo>
                <a:lnTo>
                  <a:pt x="455676" y="1354074"/>
                </a:lnTo>
                <a:lnTo>
                  <a:pt x="457200" y="1363218"/>
                </a:lnTo>
                <a:lnTo>
                  <a:pt x="463296" y="1367790"/>
                </a:lnTo>
                <a:lnTo>
                  <a:pt x="470154" y="1372362"/>
                </a:lnTo>
                <a:lnTo>
                  <a:pt x="479298" y="1370838"/>
                </a:lnTo>
                <a:lnTo>
                  <a:pt x="488442" y="1358646"/>
                </a:lnTo>
                <a:close/>
              </a:path>
              <a:path w="3342640" h="2894965">
                <a:moveTo>
                  <a:pt x="454152" y="1404366"/>
                </a:moveTo>
                <a:lnTo>
                  <a:pt x="453390" y="1395222"/>
                </a:lnTo>
                <a:lnTo>
                  <a:pt x="446532" y="1390650"/>
                </a:lnTo>
                <a:lnTo>
                  <a:pt x="440436" y="1386078"/>
                </a:lnTo>
                <a:lnTo>
                  <a:pt x="431292" y="1387602"/>
                </a:lnTo>
                <a:lnTo>
                  <a:pt x="422148" y="1399794"/>
                </a:lnTo>
                <a:lnTo>
                  <a:pt x="423672" y="1408938"/>
                </a:lnTo>
                <a:lnTo>
                  <a:pt x="435864" y="1418082"/>
                </a:lnTo>
                <a:lnTo>
                  <a:pt x="445008" y="1417320"/>
                </a:lnTo>
                <a:lnTo>
                  <a:pt x="449580" y="1410462"/>
                </a:lnTo>
                <a:lnTo>
                  <a:pt x="454152" y="1404366"/>
                </a:lnTo>
                <a:close/>
              </a:path>
              <a:path w="3342640" h="2894965">
                <a:moveTo>
                  <a:pt x="420624" y="1450086"/>
                </a:moveTo>
                <a:lnTo>
                  <a:pt x="419100" y="1440942"/>
                </a:lnTo>
                <a:lnTo>
                  <a:pt x="413004" y="1436370"/>
                </a:lnTo>
                <a:lnTo>
                  <a:pt x="406146" y="1431798"/>
                </a:lnTo>
                <a:lnTo>
                  <a:pt x="397764" y="1433322"/>
                </a:lnTo>
                <a:lnTo>
                  <a:pt x="393192" y="1440180"/>
                </a:lnTo>
                <a:lnTo>
                  <a:pt x="388620" y="1446276"/>
                </a:lnTo>
                <a:lnTo>
                  <a:pt x="389382" y="1455420"/>
                </a:lnTo>
                <a:lnTo>
                  <a:pt x="396240" y="1459992"/>
                </a:lnTo>
                <a:lnTo>
                  <a:pt x="402336" y="1464564"/>
                </a:lnTo>
                <a:lnTo>
                  <a:pt x="411480" y="1463040"/>
                </a:lnTo>
                <a:lnTo>
                  <a:pt x="416052" y="1456944"/>
                </a:lnTo>
                <a:lnTo>
                  <a:pt x="420624" y="1450086"/>
                </a:lnTo>
                <a:close/>
              </a:path>
              <a:path w="3342640" h="2894965">
                <a:moveTo>
                  <a:pt x="387096" y="1496568"/>
                </a:moveTo>
                <a:lnTo>
                  <a:pt x="385572" y="1487424"/>
                </a:lnTo>
                <a:lnTo>
                  <a:pt x="373380" y="1478280"/>
                </a:lnTo>
                <a:lnTo>
                  <a:pt x="364236" y="1479804"/>
                </a:lnTo>
                <a:lnTo>
                  <a:pt x="359664" y="1486662"/>
                </a:lnTo>
                <a:lnTo>
                  <a:pt x="355092" y="1492758"/>
                </a:lnTo>
                <a:lnTo>
                  <a:pt x="356616" y="1501902"/>
                </a:lnTo>
                <a:lnTo>
                  <a:pt x="368808" y="1511046"/>
                </a:lnTo>
                <a:lnTo>
                  <a:pt x="377952" y="1509522"/>
                </a:lnTo>
                <a:lnTo>
                  <a:pt x="382524" y="1503426"/>
                </a:lnTo>
                <a:lnTo>
                  <a:pt x="387096" y="1496568"/>
                </a:lnTo>
                <a:close/>
              </a:path>
              <a:path w="3342640" h="2894965">
                <a:moveTo>
                  <a:pt x="354330" y="1543050"/>
                </a:moveTo>
                <a:lnTo>
                  <a:pt x="352806" y="1534668"/>
                </a:lnTo>
                <a:lnTo>
                  <a:pt x="345948" y="1530096"/>
                </a:lnTo>
                <a:lnTo>
                  <a:pt x="339852" y="1525524"/>
                </a:lnTo>
                <a:lnTo>
                  <a:pt x="330708" y="1527048"/>
                </a:lnTo>
                <a:lnTo>
                  <a:pt x="326136" y="1533144"/>
                </a:lnTo>
                <a:lnTo>
                  <a:pt x="321564" y="1540002"/>
                </a:lnTo>
                <a:lnTo>
                  <a:pt x="323088" y="1548384"/>
                </a:lnTo>
                <a:lnTo>
                  <a:pt x="329946" y="1552956"/>
                </a:lnTo>
                <a:lnTo>
                  <a:pt x="336042" y="1557528"/>
                </a:lnTo>
                <a:lnTo>
                  <a:pt x="345186" y="1556004"/>
                </a:lnTo>
                <a:lnTo>
                  <a:pt x="349758" y="1549908"/>
                </a:lnTo>
                <a:lnTo>
                  <a:pt x="354330" y="1543050"/>
                </a:lnTo>
                <a:close/>
              </a:path>
              <a:path w="3342640" h="2894965">
                <a:moveTo>
                  <a:pt x="321564" y="1590294"/>
                </a:moveTo>
                <a:lnTo>
                  <a:pt x="320040" y="1581150"/>
                </a:lnTo>
                <a:lnTo>
                  <a:pt x="313944" y="1576578"/>
                </a:lnTo>
                <a:lnTo>
                  <a:pt x="307086" y="1572006"/>
                </a:lnTo>
                <a:lnTo>
                  <a:pt x="297942" y="1573530"/>
                </a:lnTo>
                <a:lnTo>
                  <a:pt x="293370" y="1580388"/>
                </a:lnTo>
                <a:lnTo>
                  <a:pt x="289560" y="1586484"/>
                </a:lnTo>
                <a:lnTo>
                  <a:pt x="291084" y="1595628"/>
                </a:lnTo>
                <a:lnTo>
                  <a:pt x="297180" y="1600200"/>
                </a:lnTo>
                <a:lnTo>
                  <a:pt x="304038" y="1604772"/>
                </a:lnTo>
                <a:lnTo>
                  <a:pt x="312420" y="1603248"/>
                </a:lnTo>
                <a:lnTo>
                  <a:pt x="316992" y="1596390"/>
                </a:lnTo>
                <a:lnTo>
                  <a:pt x="321564" y="1590294"/>
                </a:lnTo>
                <a:close/>
              </a:path>
              <a:path w="3342640" h="2894965">
                <a:moveTo>
                  <a:pt x="289560" y="1636776"/>
                </a:moveTo>
                <a:lnTo>
                  <a:pt x="288036" y="1628394"/>
                </a:lnTo>
                <a:lnTo>
                  <a:pt x="281178" y="1623822"/>
                </a:lnTo>
                <a:lnTo>
                  <a:pt x="275082" y="1619250"/>
                </a:lnTo>
                <a:lnTo>
                  <a:pt x="265938" y="1620774"/>
                </a:lnTo>
                <a:lnTo>
                  <a:pt x="256794" y="1634490"/>
                </a:lnTo>
                <a:lnTo>
                  <a:pt x="259080" y="1642872"/>
                </a:lnTo>
                <a:lnTo>
                  <a:pt x="265176" y="1647444"/>
                </a:lnTo>
                <a:lnTo>
                  <a:pt x="272034" y="1652016"/>
                </a:lnTo>
                <a:lnTo>
                  <a:pt x="280416" y="1650492"/>
                </a:lnTo>
                <a:lnTo>
                  <a:pt x="289560" y="1636776"/>
                </a:lnTo>
                <a:close/>
              </a:path>
              <a:path w="3342640" h="2894965">
                <a:moveTo>
                  <a:pt x="258318" y="1684782"/>
                </a:moveTo>
                <a:lnTo>
                  <a:pt x="256032" y="1675638"/>
                </a:lnTo>
                <a:lnTo>
                  <a:pt x="249174" y="1671066"/>
                </a:lnTo>
                <a:lnTo>
                  <a:pt x="243078" y="1667256"/>
                </a:lnTo>
                <a:lnTo>
                  <a:pt x="233934" y="1668780"/>
                </a:lnTo>
                <a:lnTo>
                  <a:pt x="230124" y="1675638"/>
                </a:lnTo>
                <a:lnTo>
                  <a:pt x="225552" y="1681734"/>
                </a:lnTo>
                <a:lnTo>
                  <a:pt x="227076" y="1690878"/>
                </a:lnTo>
                <a:lnTo>
                  <a:pt x="233934" y="1695450"/>
                </a:lnTo>
                <a:lnTo>
                  <a:pt x="240792" y="1699260"/>
                </a:lnTo>
                <a:lnTo>
                  <a:pt x="249174" y="1697736"/>
                </a:lnTo>
                <a:lnTo>
                  <a:pt x="253746" y="1690878"/>
                </a:lnTo>
                <a:lnTo>
                  <a:pt x="258318" y="1684782"/>
                </a:lnTo>
                <a:close/>
              </a:path>
              <a:path w="3342640" h="2894965">
                <a:moveTo>
                  <a:pt x="227076" y="1732788"/>
                </a:moveTo>
                <a:lnTo>
                  <a:pt x="224790" y="1723644"/>
                </a:lnTo>
                <a:lnTo>
                  <a:pt x="218694" y="1719072"/>
                </a:lnTo>
                <a:lnTo>
                  <a:pt x="211836" y="1715262"/>
                </a:lnTo>
                <a:lnTo>
                  <a:pt x="202692" y="1716786"/>
                </a:lnTo>
                <a:lnTo>
                  <a:pt x="198882" y="1723644"/>
                </a:lnTo>
                <a:lnTo>
                  <a:pt x="194310" y="1730502"/>
                </a:lnTo>
                <a:lnTo>
                  <a:pt x="196596" y="1739646"/>
                </a:lnTo>
                <a:lnTo>
                  <a:pt x="203454" y="1743456"/>
                </a:lnTo>
                <a:lnTo>
                  <a:pt x="209550" y="1748028"/>
                </a:lnTo>
                <a:lnTo>
                  <a:pt x="218694" y="1745742"/>
                </a:lnTo>
                <a:lnTo>
                  <a:pt x="223266" y="1738884"/>
                </a:lnTo>
                <a:lnTo>
                  <a:pt x="227076" y="1732788"/>
                </a:lnTo>
                <a:close/>
              </a:path>
              <a:path w="3342640" h="2894965">
                <a:moveTo>
                  <a:pt x="197358" y="1780794"/>
                </a:moveTo>
                <a:lnTo>
                  <a:pt x="195072" y="1771650"/>
                </a:lnTo>
                <a:lnTo>
                  <a:pt x="181356" y="1764030"/>
                </a:lnTo>
                <a:lnTo>
                  <a:pt x="172974" y="1766316"/>
                </a:lnTo>
                <a:lnTo>
                  <a:pt x="168402" y="1772412"/>
                </a:lnTo>
                <a:lnTo>
                  <a:pt x="168402" y="1773174"/>
                </a:lnTo>
                <a:lnTo>
                  <a:pt x="164592" y="1779270"/>
                </a:lnTo>
                <a:lnTo>
                  <a:pt x="166878" y="1788414"/>
                </a:lnTo>
                <a:lnTo>
                  <a:pt x="173736" y="1792224"/>
                </a:lnTo>
                <a:lnTo>
                  <a:pt x="180594" y="1796796"/>
                </a:lnTo>
                <a:lnTo>
                  <a:pt x="188976" y="1794510"/>
                </a:lnTo>
                <a:lnTo>
                  <a:pt x="192786" y="1787652"/>
                </a:lnTo>
                <a:lnTo>
                  <a:pt x="197358" y="1780794"/>
                </a:lnTo>
                <a:close/>
              </a:path>
              <a:path w="3342640" h="2894965">
                <a:moveTo>
                  <a:pt x="168402" y="1829562"/>
                </a:moveTo>
                <a:lnTo>
                  <a:pt x="166116" y="1821180"/>
                </a:lnTo>
                <a:lnTo>
                  <a:pt x="152400" y="1813560"/>
                </a:lnTo>
                <a:lnTo>
                  <a:pt x="143256" y="1815846"/>
                </a:lnTo>
                <a:lnTo>
                  <a:pt x="135636" y="1829562"/>
                </a:lnTo>
                <a:lnTo>
                  <a:pt x="137922" y="1837944"/>
                </a:lnTo>
                <a:lnTo>
                  <a:pt x="151638" y="1845564"/>
                </a:lnTo>
                <a:lnTo>
                  <a:pt x="160782" y="1843278"/>
                </a:lnTo>
                <a:lnTo>
                  <a:pt x="168402" y="1829562"/>
                </a:lnTo>
                <a:close/>
              </a:path>
              <a:path w="3342640" h="2894965">
                <a:moveTo>
                  <a:pt x="141732" y="1879092"/>
                </a:moveTo>
                <a:lnTo>
                  <a:pt x="138684" y="1870710"/>
                </a:lnTo>
                <a:lnTo>
                  <a:pt x="131826" y="1866900"/>
                </a:lnTo>
                <a:lnTo>
                  <a:pt x="124206" y="1863852"/>
                </a:lnTo>
                <a:lnTo>
                  <a:pt x="115824" y="1866138"/>
                </a:lnTo>
                <a:lnTo>
                  <a:pt x="112776" y="1873758"/>
                </a:lnTo>
                <a:lnTo>
                  <a:pt x="112014" y="1873758"/>
                </a:lnTo>
                <a:lnTo>
                  <a:pt x="108966" y="1880616"/>
                </a:lnTo>
                <a:lnTo>
                  <a:pt x="112014" y="1888998"/>
                </a:lnTo>
                <a:lnTo>
                  <a:pt x="125730" y="1896618"/>
                </a:lnTo>
                <a:lnTo>
                  <a:pt x="134112" y="1893570"/>
                </a:lnTo>
                <a:lnTo>
                  <a:pt x="137922" y="1886712"/>
                </a:lnTo>
                <a:lnTo>
                  <a:pt x="141732" y="1879092"/>
                </a:lnTo>
                <a:close/>
              </a:path>
              <a:path w="3342640" h="2894965">
                <a:moveTo>
                  <a:pt x="116586" y="1930146"/>
                </a:moveTo>
                <a:lnTo>
                  <a:pt x="113538" y="1921764"/>
                </a:lnTo>
                <a:lnTo>
                  <a:pt x="105918" y="1918716"/>
                </a:lnTo>
                <a:lnTo>
                  <a:pt x="99060" y="1914906"/>
                </a:lnTo>
                <a:lnTo>
                  <a:pt x="90678" y="1918716"/>
                </a:lnTo>
                <a:lnTo>
                  <a:pt x="87630" y="1925574"/>
                </a:lnTo>
                <a:lnTo>
                  <a:pt x="83820" y="1932432"/>
                </a:lnTo>
                <a:lnTo>
                  <a:pt x="86868" y="1941576"/>
                </a:lnTo>
                <a:lnTo>
                  <a:pt x="94488" y="1944624"/>
                </a:lnTo>
                <a:lnTo>
                  <a:pt x="101346" y="1947672"/>
                </a:lnTo>
                <a:lnTo>
                  <a:pt x="109728" y="1944624"/>
                </a:lnTo>
                <a:lnTo>
                  <a:pt x="113538" y="1937004"/>
                </a:lnTo>
                <a:lnTo>
                  <a:pt x="116586" y="1930146"/>
                </a:lnTo>
                <a:close/>
              </a:path>
              <a:path w="3342640" h="2894965">
                <a:moveTo>
                  <a:pt x="93726" y="1981962"/>
                </a:moveTo>
                <a:lnTo>
                  <a:pt x="90678" y="1973580"/>
                </a:lnTo>
                <a:lnTo>
                  <a:pt x="75438" y="1967484"/>
                </a:lnTo>
                <a:lnTo>
                  <a:pt x="67056" y="1971294"/>
                </a:lnTo>
                <a:lnTo>
                  <a:pt x="64770" y="1978914"/>
                </a:lnTo>
                <a:lnTo>
                  <a:pt x="61722" y="1985772"/>
                </a:lnTo>
                <a:lnTo>
                  <a:pt x="64770" y="1994154"/>
                </a:lnTo>
                <a:lnTo>
                  <a:pt x="80010" y="2000250"/>
                </a:lnTo>
                <a:lnTo>
                  <a:pt x="88392" y="1996440"/>
                </a:lnTo>
                <a:lnTo>
                  <a:pt x="90678" y="1989582"/>
                </a:lnTo>
                <a:lnTo>
                  <a:pt x="93726" y="1981962"/>
                </a:lnTo>
                <a:close/>
              </a:path>
              <a:path w="3342640" h="2894965">
                <a:moveTo>
                  <a:pt x="73914" y="2034540"/>
                </a:moveTo>
                <a:lnTo>
                  <a:pt x="70104" y="2026920"/>
                </a:lnTo>
                <a:lnTo>
                  <a:pt x="62484" y="2023872"/>
                </a:lnTo>
                <a:lnTo>
                  <a:pt x="54864" y="2021586"/>
                </a:lnTo>
                <a:lnTo>
                  <a:pt x="46482" y="2025396"/>
                </a:lnTo>
                <a:lnTo>
                  <a:pt x="41910" y="2040636"/>
                </a:lnTo>
                <a:lnTo>
                  <a:pt x="45720" y="2048256"/>
                </a:lnTo>
                <a:lnTo>
                  <a:pt x="53340" y="2051304"/>
                </a:lnTo>
                <a:lnTo>
                  <a:pt x="60960" y="2053590"/>
                </a:lnTo>
                <a:lnTo>
                  <a:pt x="68580" y="2049780"/>
                </a:lnTo>
                <a:lnTo>
                  <a:pt x="71628" y="2042160"/>
                </a:lnTo>
                <a:lnTo>
                  <a:pt x="73914" y="2034540"/>
                </a:lnTo>
                <a:close/>
              </a:path>
              <a:path w="3342640" h="2894965">
                <a:moveTo>
                  <a:pt x="57150" y="2088642"/>
                </a:moveTo>
                <a:lnTo>
                  <a:pt x="52578" y="2080260"/>
                </a:lnTo>
                <a:lnTo>
                  <a:pt x="44958" y="2078736"/>
                </a:lnTo>
                <a:lnTo>
                  <a:pt x="37338" y="2076450"/>
                </a:lnTo>
                <a:lnTo>
                  <a:pt x="28956" y="2081022"/>
                </a:lnTo>
                <a:lnTo>
                  <a:pt x="27432" y="2088642"/>
                </a:lnTo>
                <a:lnTo>
                  <a:pt x="25146" y="2096262"/>
                </a:lnTo>
                <a:lnTo>
                  <a:pt x="29718" y="2103882"/>
                </a:lnTo>
                <a:lnTo>
                  <a:pt x="44958" y="2108454"/>
                </a:lnTo>
                <a:lnTo>
                  <a:pt x="52578" y="2103882"/>
                </a:lnTo>
                <a:lnTo>
                  <a:pt x="57150" y="2088642"/>
                </a:lnTo>
                <a:close/>
              </a:path>
              <a:path w="3342640" h="2894965">
                <a:moveTo>
                  <a:pt x="43434" y="2142744"/>
                </a:moveTo>
                <a:lnTo>
                  <a:pt x="38100" y="2135124"/>
                </a:lnTo>
                <a:lnTo>
                  <a:pt x="22860" y="2132076"/>
                </a:lnTo>
                <a:lnTo>
                  <a:pt x="15240" y="2137410"/>
                </a:lnTo>
                <a:lnTo>
                  <a:pt x="12192" y="2152650"/>
                </a:lnTo>
                <a:lnTo>
                  <a:pt x="17526" y="2160270"/>
                </a:lnTo>
                <a:lnTo>
                  <a:pt x="32766" y="2163318"/>
                </a:lnTo>
                <a:lnTo>
                  <a:pt x="40386" y="2158746"/>
                </a:lnTo>
                <a:lnTo>
                  <a:pt x="41910" y="2150364"/>
                </a:lnTo>
                <a:lnTo>
                  <a:pt x="43434" y="2142744"/>
                </a:lnTo>
                <a:close/>
              </a:path>
              <a:path w="3342640" h="2894965">
                <a:moveTo>
                  <a:pt x="33528" y="2198370"/>
                </a:moveTo>
                <a:lnTo>
                  <a:pt x="28194" y="2190750"/>
                </a:lnTo>
                <a:lnTo>
                  <a:pt x="12954" y="2189226"/>
                </a:lnTo>
                <a:lnTo>
                  <a:pt x="5334" y="2194560"/>
                </a:lnTo>
                <a:lnTo>
                  <a:pt x="3810" y="2210562"/>
                </a:lnTo>
                <a:lnTo>
                  <a:pt x="9144" y="2217420"/>
                </a:lnTo>
                <a:lnTo>
                  <a:pt x="16764" y="2218182"/>
                </a:lnTo>
                <a:lnTo>
                  <a:pt x="25146" y="2219706"/>
                </a:lnTo>
                <a:lnTo>
                  <a:pt x="32004" y="2213610"/>
                </a:lnTo>
                <a:lnTo>
                  <a:pt x="33528" y="2198370"/>
                </a:lnTo>
                <a:close/>
              </a:path>
              <a:path w="3342640" h="2894965">
                <a:moveTo>
                  <a:pt x="28956" y="2269236"/>
                </a:moveTo>
                <a:lnTo>
                  <a:pt x="28956" y="2253996"/>
                </a:lnTo>
                <a:lnTo>
                  <a:pt x="22860" y="2247138"/>
                </a:lnTo>
                <a:lnTo>
                  <a:pt x="6858" y="2247138"/>
                </a:lnTo>
                <a:lnTo>
                  <a:pt x="762" y="2253234"/>
                </a:lnTo>
                <a:lnTo>
                  <a:pt x="762" y="2260854"/>
                </a:lnTo>
                <a:lnTo>
                  <a:pt x="0" y="2268474"/>
                </a:lnTo>
                <a:lnTo>
                  <a:pt x="6096" y="2275332"/>
                </a:lnTo>
                <a:lnTo>
                  <a:pt x="14478" y="2275332"/>
                </a:lnTo>
                <a:lnTo>
                  <a:pt x="22098" y="2276094"/>
                </a:lnTo>
                <a:lnTo>
                  <a:pt x="28956" y="2269236"/>
                </a:lnTo>
                <a:close/>
              </a:path>
              <a:path w="3342640" h="2894965">
                <a:moveTo>
                  <a:pt x="30480" y="2325624"/>
                </a:moveTo>
                <a:lnTo>
                  <a:pt x="30480" y="2317242"/>
                </a:lnTo>
                <a:lnTo>
                  <a:pt x="29718" y="2309622"/>
                </a:lnTo>
                <a:lnTo>
                  <a:pt x="22860" y="2303526"/>
                </a:lnTo>
                <a:lnTo>
                  <a:pt x="15240" y="2304288"/>
                </a:lnTo>
                <a:lnTo>
                  <a:pt x="6858" y="2304288"/>
                </a:lnTo>
                <a:lnTo>
                  <a:pt x="1524" y="2311146"/>
                </a:lnTo>
                <a:lnTo>
                  <a:pt x="1524" y="2319528"/>
                </a:lnTo>
                <a:lnTo>
                  <a:pt x="2286" y="2327148"/>
                </a:lnTo>
                <a:lnTo>
                  <a:pt x="9144" y="2333244"/>
                </a:lnTo>
                <a:lnTo>
                  <a:pt x="16764" y="2332482"/>
                </a:lnTo>
                <a:lnTo>
                  <a:pt x="24384" y="2332482"/>
                </a:lnTo>
                <a:lnTo>
                  <a:pt x="30480" y="2325624"/>
                </a:lnTo>
                <a:close/>
              </a:path>
              <a:path w="3342640" h="2894965">
                <a:moveTo>
                  <a:pt x="38100" y="2380488"/>
                </a:moveTo>
                <a:lnTo>
                  <a:pt x="36576" y="2372868"/>
                </a:lnTo>
                <a:lnTo>
                  <a:pt x="35814" y="2365248"/>
                </a:lnTo>
                <a:lnTo>
                  <a:pt x="28194" y="2359914"/>
                </a:lnTo>
                <a:lnTo>
                  <a:pt x="20574" y="2361438"/>
                </a:lnTo>
                <a:lnTo>
                  <a:pt x="12192" y="2362200"/>
                </a:lnTo>
                <a:lnTo>
                  <a:pt x="7620" y="2369820"/>
                </a:lnTo>
                <a:lnTo>
                  <a:pt x="8382" y="2377440"/>
                </a:lnTo>
                <a:lnTo>
                  <a:pt x="9906" y="2385060"/>
                </a:lnTo>
                <a:lnTo>
                  <a:pt x="17526" y="2390394"/>
                </a:lnTo>
                <a:lnTo>
                  <a:pt x="25146" y="2388870"/>
                </a:lnTo>
                <a:lnTo>
                  <a:pt x="32766" y="2388108"/>
                </a:lnTo>
                <a:lnTo>
                  <a:pt x="38100" y="2380488"/>
                </a:lnTo>
                <a:close/>
              </a:path>
              <a:path w="3342640" h="2894965">
                <a:moveTo>
                  <a:pt x="51054" y="2435352"/>
                </a:moveTo>
                <a:lnTo>
                  <a:pt x="48768" y="2427732"/>
                </a:lnTo>
                <a:lnTo>
                  <a:pt x="47244" y="2420112"/>
                </a:lnTo>
                <a:lnTo>
                  <a:pt x="38862" y="2414778"/>
                </a:lnTo>
                <a:lnTo>
                  <a:pt x="23622" y="2419350"/>
                </a:lnTo>
                <a:lnTo>
                  <a:pt x="19050" y="2426970"/>
                </a:lnTo>
                <a:lnTo>
                  <a:pt x="23622" y="2442210"/>
                </a:lnTo>
                <a:lnTo>
                  <a:pt x="31242" y="2446782"/>
                </a:lnTo>
                <a:lnTo>
                  <a:pt x="38862" y="2444496"/>
                </a:lnTo>
                <a:lnTo>
                  <a:pt x="46482" y="2442972"/>
                </a:lnTo>
                <a:lnTo>
                  <a:pt x="51054" y="2435352"/>
                </a:lnTo>
                <a:close/>
              </a:path>
              <a:path w="3342640" h="2894965">
                <a:moveTo>
                  <a:pt x="69342" y="2487930"/>
                </a:moveTo>
                <a:lnTo>
                  <a:pt x="63246" y="2472690"/>
                </a:lnTo>
                <a:lnTo>
                  <a:pt x="55626" y="2468880"/>
                </a:lnTo>
                <a:lnTo>
                  <a:pt x="48006" y="2471928"/>
                </a:lnTo>
                <a:lnTo>
                  <a:pt x="40386" y="2474214"/>
                </a:lnTo>
                <a:lnTo>
                  <a:pt x="36576" y="2482596"/>
                </a:lnTo>
                <a:lnTo>
                  <a:pt x="39624" y="2490216"/>
                </a:lnTo>
                <a:lnTo>
                  <a:pt x="41910" y="2497836"/>
                </a:lnTo>
                <a:lnTo>
                  <a:pt x="50292" y="2501646"/>
                </a:lnTo>
                <a:lnTo>
                  <a:pt x="57912" y="2498598"/>
                </a:lnTo>
                <a:lnTo>
                  <a:pt x="65532" y="2496312"/>
                </a:lnTo>
                <a:lnTo>
                  <a:pt x="69342" y="2487930"/>
                </a:lnTo>
                <a:close/>
              </a:path>
              <a:path w="3342640" h="2894965">
                <a:moveTo>
                  <a:pt x="91440" y="2539746"/>
                </a:moveTo>
                <a:lnTo>
                  <a:pt x="87630" y="2532126"/>
                </a:lnTo>
                <a:lnTo>
                  <a:pt x="84582" y="2525268"/>
                </a:lnTo>
                <a:lnTo>
                  <a:pt x="76200" y="2521458"/>
                </a:lnTo>
                <a:lnTo>
                  <a:pt x="68580" y="2525268"/>
                </a:lnTo>
                <a:lnTo>
                  <a:pt x="61722" y="2528316"/>
                </a:lnTo>
                <a:lnTo>
                  <a:pt x="58674" y="2536698"/>
                </a:lnTo>
                <a:lnTo>
                  <a:pt x="61722" y="2544318"/>
                </a:lnTo>
                <a:lnTo>
                  <a:pt x="64770" y="2551176"/>
                </a:lnTo>
                <a:lnTo>
                  <a:pt x="73152" y="2554224"/>
                </a:lnTo>
                <a:lnTo>
                  <a:pt x="80772" y="2551176"/>
                </a:lnTo>
                <a:lnTo>
                  <a:pt x="87630" y="2548128"/>
                </a:lnTo>
                <a:lnTo>
                  <a:pt x="91440" y="2539746"/>
                </a:lnTo>
                <a:close/>
              </a:path>
              <a:path w="3342640" h="2894965">
                <a:moveTo>
                  <a:pt x="116586" y="2590038"/>
                </a:moveTo>
                <a:lnTo>
                  <a:pt x="112776" y="2583180"/>
                </a:lnTo>
                <a:lnTo>
                  <a:pt x="108966" y="2575560"/>
                </a:lnTo>
                <a:lnTo>
                  <a:pt x="100584" y="2573274"/>
                </a:lnTo>
                <a:lnTo>
                  <a:pt x="93726" y="2577084"/>
                </a:lnTo>
                <a:lnTo>
                  <a:pt x="86106" y="2580132"/>
                </a:lnTo>
                <a:lnTo>
                  <a:pt x="83820" y="2589276"/>
                </a:lnTo>
                <a:lnTo>
                  <a:pt x="86868" y="2596134"/>
                </a:lnTo>
                <a:lnTo>
                  <a:pt x="90678" y="2602992"/>
                </a:lnTo>
                <a:lnTo>
                  <a:pt x="99060" y="2606040"/>
                </a:lnTo>
                <a:lnTo>
                  <a:pt x="106680" y="2602230"/>
                </a:lnTo>
                <a:lnTo>
                  <a:pt x="113538" y="2598420"/>
                </a:lnTo>
                <a:lnTo>
                  <a:pt x="116586" y="2590038"/>
                </a:lnTo>
                <a:close/>
              </a:path>
              <a:path w="3342640" h="2894965">
                <a:moveTo>
                  <a:pt x="143256" y="2640330"/>
                </a:moveTo>
                <a:lnTo>
                  <a:pt x="135636" y="2626614"/>
                </a:lnTo>
                <a:lnTo>
                  <a:pt x="126492" y="2623566"/>
                </a:lnTo>
                <a:lnTo>
                  <a:pt x="112776" y="2631186"/>
                </a:lnTo>
                <a:lnTo>
                  <a:pt x="110490" y="2639568"/>
                </a:lnTo>
                <a:lnTo>
                  <a:pt x="114300" y="2646426"/>
                </a:lnTo>
                <a:lnTo>
                  <a:pt x="117348" y="2654046"/>
                </a:lnTo>
                <a:lnTo>
                  <a:pt x="126492" y="2656332"/>
                </a:lnTo>
                <a:lnTo>
                  <a:pt x="140208" y="2648712"/>
                </a:lnTo>
                <a:lnTo>
                  <a:pt x="143256" y="2640330"/>
                </a:lnTo>
                <a:close/>
              </a:path>
              <a:path w="3342640" h="2894965">
                <a:moveTo>
                  <a:pt x="173736" y="2684526"/>
                </a:moveTo>
                <a:lnTo>
                  <a:pt x="169164" y="2678430"/>
                </a:lnTo>
                <a:lnTo>
                  <a:pt x="163830" y="2672334"/>
                </a:lnTo>
                <a:lnTo>
                  <a:pt x="154686" y="2671572"/>
                </a:lnTo>
                <a:lnTo>
                  <a:pt x="142494" y="2682240"/>
                </a:lnTo>
                <a:lnTo>
                  <a:pt x="141732" y="2690622"/>
                </a:lnTo>
                <a:lnTo>
                  <a:pt x="152400" y="2702814"/>
                </a:lnTo>
                <a:lnTo>
                  <a:pt x="161544" y="2703576"/>
                </a:lnTo>
                <a:lnTo>
                  <a:pt x="167640" y="2698242"/>
                </a:lnTo>
                <a:lnTo>
                  <a:pt x="172974" y="2693670"/>
                </a:lnTo>
                <a:lnTo>
                  <a:pt x="173736" y="2684526"/>
                </a:lnTo>
                <a:close/>
              </a:path>
              <a:path w="3342640" h="2894965">
                <a:moveTo>
                  <a:pt x="213360" y="2732532"/>
                </a:moveTo>
                <a:lnTo>
                  <a:pt x="212598" y="2723388"/>
                </a:lnTo>
                <a:lnTo>
                  <a:pt x="206502" y="2718054"/>
                </a:lnTo>
                <a:lnTo>
                  <a:pt x="201168" y="2713482"/>
                </a:lnTo>
                <a:lnTo>
                  <a:pt x="192024" y="2713482"/>
                </a:lnTo>
                <a:lnTo>
                  <a:pt x="181356" y="2725674"/>
                </a:lnTo>
                <a:lnTo>
                  <a:pt x="182118" y="2734818"/>
                </a:lnTo>
                <a:lnTo>
                  <a:pt x="188214" y="2740152"/>
                </a:lnTo>
                <a:lnTo>
                  <a:pt x="194310" y="2744724"/>
                </a:lnTo>
                <a:lnTo>
                  <a:pt x="202692" y="2744724"/>
                </a:lnTo>
                <a:lnTo>
                  <a:pt x="213360" y="2732532"/>
                </a:lnTo>
                <a:close/>
              </a:path>
              <a:path w="3342640" h="2894965">
                <a:moveTo>
                  <a:pt x="258318" y="2766822"/>
                </a:moveTo>
                <a:lnTo>
                  <a:pt x="256794" y="2757678"/>
                </a:lnTo>
                <a:lnTo>
                  <a:pt x="250698" y="2753106"/>
                </a:lnTo>
                <a:lnTo>
                  <a:pt x="243840" y="2748534"/>
                </a:lnTo>
                <a:lnTo>
                  <a:pt x="235458" y="2750058"/>
                </a:lnTo>
                <a:lnTo>
                  <a:pt x="230124" y="2756154"/>
                </a:lnTo>
                <a:lnTo>
                  <a:pt x="225552" y="2763012"/>
                </a:lnTo>
                <a:lnTo>
                  <a:pt x="227076" y="2771394"/>
                </a:lnTo>
                <a:lnTo>
                  <a:pt x="233172" y="2775966"/>
                </a:lnTo>
                <a:lnTo>
                  <a:pt x="240030" y="2781300"/>
                </a:lnTo>
                <a:lnTo>
                  <a:pt x="248412" y="2779776"/>
                </a:lnTo>
                <a:lnTo>
                  <a:pt x="253746" y="2773680"/>
                </a:lnTo>
                <a:lnTo>
                  <a:pt x="258318" y="2766822"/>
                </a:lnTo>
                <a:close/>
              </a:path>
              <a:path w="3342640" h="2894965">
                <a:moveTo>
                  <a:pt x="306324" y="2795778"/>
                </a:moveTo>
                <a:lnTo>
                  <a:pt x="304038" y="2787396"/>
                </a:lnTo>
                <a:lnTo>
                  <a:pt x="297180" y="2782824"/>
                </a:lnTo>
                <a:lnTo>
                  <a:pt x="290322" y="2779014"/>
                </a:lnTo>
                <a:lnTo>
                  <a:pt x="281940" y="2781300"/>
                </a:lnTo>
                <a:lnTo>
                  <a:pt x="278130" y="2788158"/>
                </a:lnTo>
                <a:lnTo>
                  <a:pt x="273558" y="2795016"/>
                </a:lnTo>
                <a:lnTo>
                  <a:pt x="275844" y="2804160"/>
                </a:lnTo>
                <a:lnTo>
                  <a:pt x="282702" y="2807970"/>
                </a:lnTo>
                <a:lnTo>
                  <a:pt x="283464" y="2807970"/>
                </a:lnTo>
                <a:lnTo>
                  <a:pt x="289560" y="2811780"/>
                </a:lnTo>
                <a:lnTo>
                  <a:pt x="298704" y="2809494"/>
                </a:lnTo>
                <a:lnTo>
                  <a:pt x="306324" y="2795778"/>
                </a:lnTo>
                <a:close/>
              </a:path>
              <a:path w="3342640" h="2894965">
                <a:moveTo>
                  <a:pt x="357378" y="2820162"/>
                </a:moveTo>
                <a:lnTo>
                  <a:pt x="354330" y="2811780"/>
                </a:lnTo>
                <a:lnTo>
                  <a:pt x="346710" y="2808732"/>
                </a:lnTo>
                <a:lnTo>
                  <a:pt x="339852" y="2804922"/>
                </a:lnTo>
                <a:lnTo>
                  <a:pt x="331470" y="2808732"/>
                </a:lnTo>
                <a:lnTo>
                  <a:pt x="328422" y="2815590"/>
                </a:lnTo>
                <a:lnTo>
                  <a:pt x="324612" y="2822448"/>
                </a:lnTo>
                <a:lnTo>
                  <a:pt x="327660" y="2830830"/>
                </a:lnTo>
                <a:lnTo>
                  <a:pt x="335280" y="2834640"/>
                </a:lnTo>
                <a:lnTo>
                  <a:pt x="342138" y="2837688"/>
                </a:lnTo>
                <a:lnTo>
                  <a:pt x="350520" y="2834640"/>
                </a:lnTo>
                <a:lnTo>
                  <a:pt x="354330" y="2827782"/>
                </a:lnTo>
                <a:lnTo>
                  <a:pt x="357378" y="2820162"/>
                </a:lnTo>
                <a:close/>
              </a:path>
              <a:path w="3342640" h="2894965">
                <a:moveTo>
                  <a:pt x="409956" y="2840736"/>
                </a:moveTo>
                <a:lnTo>
                  <a:pt x="406146" y="2832354"/>
                </a:lnTo>
                <a:lnTo>
                  <a:pt x="398526" y="2830068"/>
                </a:lnTo>
                <a:lnTo>
                  <a:pt x="390906" y="2827020"/>
                </a:lnTo>
                <a:lnTo>
                  <a:pt x="383286" y="2830830"/>
                </a:lnTo>
                <a:lnTo>
                  <a:pt x="380238" y="2838450"/>
                </a:lnTo>
                <a:lnTo>
                  <a:pt x="377952" y="2846070"/>
                </a:lnTo>
                <a:lnTo>
                  <a:pt x="381762" y="2853690"/>
                </a:lnTo>
                <a:lnTo>
                  <a:pt x="389382" y="2856738"/>
                </a:lnTo>
                <a:lnTo>
                  <a:pt x="397002" y="2859024"/>
                </a:lnTo>
                <a:lnTo>
                  <a:pt x="404622" y="2855214"/>
                </a:lnTo>
                <a:lnTo>
                  <a:pt x="407670" y="2847594"/>
                </a:lnTo>
                <a:lnTo>
                  <a:pt x="409956" y="2840736"/>
                </a:lnTo>
                <a:close/>
              </a:path>
              <a:path w="3342640" h="2894965">
                <a:moveTo>
                  <a:pt x="464058" y="2856738"/>
                </a:moveTo>
                <a:lnTo>
                  <a:pt x="460248" y="2849118"/>
                </a:lnTo>
                <a:lnTo>
                  <a:pt x="445008" y="2844546"/>
                </a:lnTo>
                <a:lnTo>
                  <a:pt x="436626" y="2849118"/>
                </a:lnTo>
                <a:lnTo>
                  <a:pt x="434340" y="2856738"/>
                </a:lnTo>
                <a:lnTo>
                  <a:pt x="432816" y="2864358"/>
                </a:lnTo>
                <a:lnTo>
                  <a:pt x="436626" y="2871978"/>
                </a:lnTo>
                <a:lnTo>
                  <a:pt x="451866" y="2876550"/>
                </a:lnTo>
                <a:lnTo>
                  <a:pt x="460248" y="2871978"/>
                </a:lnTo>
                <a:lnTo>
                  <a:pt x="462534" y="2864358"/>
                </a:lnTo>
                <a:lnTo>
                  <a:pt x="464058" y="2856738"/>
                </a:lnTo>
                <a:close/>
              </a:path>
              <a:path w="3342640" h="2894965">
                <a:moveTo>
                  <a:pt x="519684" y="2867406"/>
                </a:moveTo>
                <a:lnTo>
                  <a:pt x="514350" y="2860548"/>
                </a:lnTo>
                <a:lnTo>
                  <a:pt x="499110" y="2857500"/>
                </a:lnTo>
                <a:lnTo>
                  <a:pt x="491490" y="2862834"/>
                </a:lnTo>
                <a:lnTo>
                  <a:pt x="488442" y="2878074"/>
                </a:lnTo>
                <a:lnTo>
                  <a:pt x="493776" y="2885694"/>
                </a:lnTo>
                <a:lnTo>
                  <a:pt x="501396" y="2887218"/>
                </a:lnTo>
                <a:lnTo>
                  <a:pt x="509778" y="2887980"/>
                </a:lnTo>
                <a:lnTo>
                  <a:pt x="516636" y="2883408"/>
                </a:lnTo>
                <a:lnTo>
                  <a:pt x="518160" y="2875788"/>
                </a:lnTo>
                <a:lnTo>
                  <a:pt x="519684" y="2867406"/>
                </a:lnTo>
                <a:close/>
              </a:path>
              <a:path w="3342640" h="2894965">
                <a:moveTo>
                  <a:pt x="576072" y="2872740"/>
                </a:moveTo>
                <a:lnTo>
                  <a:pt x="569976" y="2865882"/>
                </a:lnTo>
                <a:lnTo>
                  <a:pt x="562356" y="2865882"/>
                </a:lnTo>
                <a:lnTo>
                  <a:pt x="562356" y="2865120"/>
                </a:lnTo>
                <a:lnTo>
                  <a:pt x="553974" y="2865120"/>
                </a:lnTo>
                <a:lnTo>
                  <a:pt x="547116" y="2870454"/>
                </a:lnTo>
                <a:lnTo>
                  <a:pt x="547116" y="2878836"/>
                </a:lnTo>
                <a:lnTo>
                  <a:pt x="546354" y="2886456"/>
                </a:lnTo>
                <a:lnTo>
                  <a:pt x="551688" y="2893314"/>
                </a:lnTo>
                <a:lnTo>
                  <a:pt x="560070" y="2894076"/>
                </a:lnTo>
                <a:lnTo>
                  <a:pt x="567690" y="2894838"/>
                </a:lnTo>
                <a:lnTo>
                  <a:pt x="574548" y="2888742"/>
                </a:lnTo>
                <a:lnTo>
                  <a:pt x="576072" y="2872740"/>
                </a:lnTo>
                <a:close/>
              </a:path>
              <a:path w="3342640" h="2894965">
                <a:moveTo>
                  <a:pt x="633222" y="2885694"/>
                </a:moveTo>
                <a:lnTo>
                  <a:pt x="631698" y="2870454"/>
                </a:lnTo>
                <a:lnTo>
                  <a:pt x="624840" y="2864358"/>
                </a:lnTo>
                <a:lnTo>
                  <a:pt x="616458" y="2865120"/>
                </a:lnTo>
                <a:lnTo>
                  <a:pt x="608838" y="2865882"/>
                </a:lnTo>
                <a:lnTo>
                  <a:pt x="603504" y="2872740"/>
                </a:lnTo>
                <a:lnTo>
                  <a:pt x="604266" y="2881122"/>
                </a:lnTo>
                <a:lnTo>
                  <a:pt x="604266" y="2888742"/>
                </a:lnTo>
                <a:lnTo>
                  <a:pt x="611886" y="2894076"/>
                </a:lnTo>
                <a:lnTo>
                  <a:pt x="627126" y="2892552"/>
                </a:lnTo>
                <a:lnTo>
                  <a:pt x="633222" y="2885694"/>
                </a:lnTo>
                <a:close/>
              </a:path>
              <a:path w="3342640" h="2894965">
                <a:moveTo>
                  <a:pt x="690372" y="2871978"/>
                </a:moveTo>
                <a:lnTo>
                  <a:pt x="688086" y="2864358"/>
                </a:lnTo>
                <a:lnTo>
                  <a:pt x="685038" y="2856738"/>
                </a:lnTo>
                <a:lnTo>
                  <a:pt x="677418" y="2852928"/>
                </a:lnTo>
                <a:lnTo>
                  <a:pt x="662178" y="2857500"/>
                </a:lnTo>
                <a:lnTo>
                  <a:pt x="658368" y="2865882"/>
                </a:lnTo>
                <a:lnTo>
                  <a:pt x="662940" y="2881122"/>
                </a:lnTo>
                <a:lnTo>
                  <a:pt x="671322" y="2884932"/>
                </a:lnTo>
                <a:lnTo>
                  <a:pt x="678942" y="2882646"/>
                </a:lnTo>
                <a:lnTo>
                  <a:pt x="686562" y="2879598"/>
                </a:lnTo>
                <a:lnTo>
                  <a:pt x="690372" y="2871978"/>
                </a:lnTo>
                <a:close/>
              </a:path>
              <a:path w="3342640" h="2894965">
                <a:moveTo>
                  <a:pt x="740664" y="2840736"/>
                </a:moveTo>
                <a:lnTo>
                  <a:pt x="736092" y="2833878"/>
                </a:lnTo>
                <a:lnTo>
                  <a:pt x="731520" y="2827782"/>
                </a:lnTo>
                <a:lnTo>
                  <a:pt x="723138" y="2826258"/>
                </a:lnTo>
                <a:lnTo>
                  <a:pt x="716280" y="2830830"/>
                </a:lnTo>
                <a:lnTo>
                  <a:pt x="710184" y="2835402"/>
                </a:lnTo>
                <a:lnTo>
                  <a:pt x="708660" y="2844546"/>
                </a:lnTo>
                <a:lnTo>
                  <a:pt x="713232" y="2850642"/>
                </a:lnTo>
                <a:lnTo>
                  <a:pt x="717804" y="2857500"/>
                </a:lnTo>
                <a:lnTo>
                  <a:pt x="726948" y="2859024"/>
                </a:lnTo>
                <a:lnTo>
                  <a:pt x="733044" y="2854452"/>
                </a:lnTo>
                <a:lnTo>
                  <a:pt x="739140" y="2849118"/>
                </a:lnTo>
                <a:lnTo>
                  <a:pt x="740664" y="2840736"/>
                </a:lnTo>
                <a:close/>
              </a:path>
              <a:path w="3342640" h="2894965">
                <a:moveTo>
                  <a:pt x="784860" y="2801874"/>
                </a:moveTo>
                <a:lnTo>
                  <a:pt x="779526" y="2796540"/>
                </a:lnTo>
                <a:lnTo>
                  <a:pt x="774192" y="2790444"/>
                </a:lnTo>
                <a:lnTo>
                  <a:pt x="765048" y="2790444"/>
                </a:lnTo>
                <a:lnTo>
                  <a:pt x="752856" y="2801112"/>
                </a:lnTo>
                <a:lnTo>
                  <a:pt x="752856" y="2810256"/>
                </a:lnTo>
                <a:lnTo>
                  <a:pt x="758190" y="2815590"/>
                </a:lnTo>
                <a:lnTo>
                  <a:pt x="763524" y="2821686"/>
                </a:lnTo>
                <a:lnTo>
                  <a:pt x="772668" y="2821686"/>
                </a:lnTo>
                <a:lnTo>
                  <a:pt x="778764" y="2816352"/>
                </a:lnTo>
                <a:lnTo>
                  <a:pt x="784098" y="2811018"/>
                </a:lnTo>
                <a:lnTo>
                  <a:pt x="784860" y="2801874"/>
                </a:lnTo>
                <a:close/>
              </a:path>
              <a:path w="3342640" h="2894965">
                <a:moveTo>
                  <a:pt x="823722" y="2768346"/>
                </a:moveTo>
                <a:lnTo>
                  <a:pt x="823722" y="2759202"/>
                </a:lnTo>
                <a:lnTo>
                  <a:pt x="811530" y="2748534"/>
                </a:lnTo>
                <a:lnTo>
                  <a:pt x="802386" y="2749296"/>
                </a:lnTo>
                <a:lnTo>
                  <a:pt x="797052" y="2755392"/>
                </a:lnTo>
                <a:lnTo>
                  <a:pt x="791718" y="2760726"/>
                </a:lnTo>
                <a:lnTo>
                  <a:pt x="792480" y="2769870"/>
                </a:lnTo>
                <a:lnTo>
                  <a:pt x="804672" y="2780538"/>
                </a:lnTo>
                <a:lnTo>
                  <a:pt x="813816" y="2779776"/>
                </a:lnTo>
                <a:lnTo>
                  <a:pt x="818388" y="2773680"/>
                </a:lnTo>
                <a:lnTo>
                  <a:pt x="819150" y="2773680"/>
                </a:lnTo>
                <a:lnTo>
                  <a:pt x="823722" y="2768346"/>
                </a:lnTo>
                <a:close/>
              </a:path>
              <a:path w="3342640" h="2894965">
                <a:moveTo>
                  <a:pt x="860298" y="2722626"/>
                </a:moveTo>
                <a:lnTo>
                  <a:pt x="858774" y="2713482"/>
                </a:lnTo>
                <a:lnTo>
                  <a:pt x="852678" y="2708910"/>
                </a:lnTo>
                <a:lnTo>
                  <a:pt x="845820" y="2703576"/>
                </a:lnTo>
                <a:lnTo>
                  <a:pt x="837438" y="2705100"/>
                </a:lnTo>
                <a:lnTo>
                  <a:pt x="832104" y="2711196"/>
                </a:lnTo>
                <a:lnTo>
                  <a:pt x="827532" y="2717292"/>
                </a:lnTo>
                <a:lnTo>
                  <a:pt x="829056" y="2726436"/>
                </a:lnTo>
                <a:lnTo>
                  <a:pt x="835152" y="2731770"/>
                </a:lnTo>
                <a:lnTo>
                  <a:pt x="841248" y="2736342"/>
                </a:lnTo>
                <a:lnTo>
                  <a:pt x="850392" y="2734818"/>
                </a:lnTo>
                <a:lnTo>
                  <a:pt x="854964" y="2728722"/>
                </a:lnTo>
                <a:lnTo>
                  <a:pt x="860298" y="2722626"/>
                </a:lnTo>
                <a:close/>
              </a:path>
              <a:path w="3342640" h="2894965">
                <a:moveTo>
                  <a:pt x="893064" y="2674620"/>
                </a:moveTo>
                <a:lnTo>
                  <a:pt x="891540" y="2666238"/>
                </a:lnTo>
                <a:lnTo>
                  <a:pt x="885444" y="2661666"/>
                </a:lnTo>
                <a:lnTo>
                  <a:pt x="878586" y="2657094"/>
                </a:lnTo>
                <a:lnTo>
                  <a:pt x="869442" y="2659380"/>
                </a:lnTo>
                <a:lnTo>
                  <a:pt x="865632" y="2665476"/>
                </a:lnTo>
                <a:lnTo>
                  <a:pt x="861060" y="2672334"/>
                </a:lnTo>
                <a:lnTo>
                  <a:pt x="862584" y="2680716"/>
                </a:lnTo>
                <a:lnTo>
                  <a:pt x="869442" y="2685288"/>
                </a:lnTo>
                <a:lnTo>
                  <a:pt x="875538" y="2689860"/>
                </a:lnTo>
                <a:lnTo>
                  <a:pt x="884682" y="2688336"/>
                </a:lnTo>
                <a:lnTo>
                  <a:pt x="889254" y="2681478"/>
                </a:lnTo>
                <a:lnTo>
                  <a:pt x="893064" y="2674620"/>
                </a:lnTo>
                <a:close/>
              </a:path>
              <a:path w="3342640" h="2894965">
                <a:moveTo>
                  <a:pt x="925068" y="2626614"/>
                </a:moveTo>
                <a:lnTo>
                  <a:pt x="922782" y="2618232"/>
                </a:lnTo>
                <a:lnTo>
                  <a:pt x="916686" y="2613660"/>
                </a:lnTo>
                <a:lnTo>
                  <a:pt x="909828" y="2609850"/>
                </a:lnTo>
                <a:lnTo>
                  <a:pt x="900684" y="2611374"/>
                </a:lnTo>
                <a:lnTo>
                  <a:pt x="896874" y="2618232"/>
                </a:lnTo>
                <a:lnTo>
                  <a:pt x="892302" y="2625090"/>
                </a:lnTo>
                <a:lnTo>
                  <a:pt x="894588" y="2633472"/>
                </a:lnTo>
                <a:lnTo>
                  <a:pt x="900684" y="2638044"/>
                </a:lnTo>
                <a:lnTo>
                  <a:pt x="907542" y="2641854"/>
                </a:lnTo>
                <a:lnTo>
                  <a:pt x="916686" y="2640330"/>
                </a:lnTo>
                <a:lnTo>
                  <a:pt x="920496" y="2633472"/>
                </a:lnTo>
                <a:lnTo>
                  <a:pt x="925068" y="2626614"/>
                </a:lnTo>
                <a:close/>
              </a:path>
              <a:path w="3342640" h="2894965">
                <a:moveTo>
                  <a:pt x="955548" y="2578608"/>
                </a:moveTo>
                <a:lnTo>
                  <a:pt x="953262" y="2569464"/>
                </a:lnTo>
                <a:lnTo>
                  <a:pt x="946404" y="2565654"/>
                </a:lnTo>
                <a:lnTo>
                  <a:pt x="940308" y="2561082"/>
                </a:lnTo>
                <a:lnTo>
                  <a:pt x="931164" y="2563368"/>
                </a:lnTo>
                <a:lnTo>
                  <a:pt x="927354" y="2570226"/>
                </a:lnTo>
                <a:lnTo>
                  <a:pt x="922782" y="2576322"/>
                </a:lnTo>
                <a:lnTo>
                  <a:pt x="925068" y="2585466"/>
                </a:lnTo>
                <a:lnTo>
                  <a:pt x="931926" y="2589276"/>
                </a:lnTo>
                <a:lnTo>
                  <a:pt x="938022" y="2593848"/>
                </a:lnTo>
                <a:lnTo>
                  <a:pt x="947166" y="2591562"/>
                </a:lnTo>
                <a:lnTo>
                  <a:pt x="950976" y="2584704"/>
                </a:lnTo>
                <a:lnTo>
                  <a:pt x="955548" y="2578608"/>
                </a:lnTo>
                <a:close/>
              </a:path>
              <a:path w="3342640" h="2894965">
                <a:moveTo>
                  <a:pt x="985266" y="2529078"/>
                </a:moveTo>
                <a:lnTo>
                  <a:pt x="982980" y="2520696"/>
                </a:lnTo>
                <a:lnTo>
                  <a:pt x="976122" y="2516124"/>
                </a:lnTo>
                <a:lnTo>
                  <a:pt x="969264" y="2512314"/>
                </a:lnTo>
                <a:lnTo>
                  <a:pt x="960882" y="2514600"/>
                </a:lnTo>
                <a:lnTo>
                  <a:pt x="957072" y="2521458"/>
                </a:lnTo>
                <a:lnTo>
                  <a:pt x="952500" y="2528316"/>
                </a:lnTo>
                <a:lnTo>
                  <a:pt x="954786" y="2536698"/>
                </a:lnTo>
                <a:lnTo>
                  <a:pt x="961644" y="2541270"/>
                </a:lnTo>
                <a:lnTo>
                  <a:pt x="968502" y="2545080"/>
                </a:lnTo>
                <a:lnTo>
                  <a:pt x="976884" y="2542794"/>
                </a:lnTo>
                <a:lnTo>
                  <a:pt x="981456" y="2535936"/>
                </a:lnTo>
                <a:lnTo>
                  <a:pt x="985266" y="2529078"/>
                </a:lnTo>
                <a:close/>
              </a:path>
              <a:path w="3342640" h="2894965">
                <a:moveTo>
                  <a:pt x="1014984" y="2480310"/>
                </a:moveTo>
                <a:lnTo>
                  <a:pt x="1012698" y="2471928"/>
                </a:lnTo>
                <a:lnTo>
                  <a:pt x="1005840" y="2467356"/>
                </a:lnTo>
                <a:lnTo>
                  <a:pt x="999744" y="2463546"/>
                </a:lnTo>
                <a:lnTo>
                  <a:pt x="990600" y="2465832"/>
                </a:lnTo>
                <a:lnTo>
                  <a:pt x="986790" y="2471928"/>
                </a:lnTo>
                <a:lnTo>
                  <a:pt x="982218" y="2478786"/>
                </a:lnTo>
                <a:lnTo>
                  <a:pt x="984504" y="2487930"/>
                </a:lnTo>
                <a:lnTo>
                  <a:pt x="991362" y="2491740"/>
                </a:lnTo>
                <a:lnTo>
                  <a:pt x="997458" y="2496312"/>
                </a:lnTo>
                <a:lnTo>
                  <a:pt x="1006602" y="2494026"/>
                </a:lnTo>
                <a:lnTo>
                  <a:pt x="1010412" y="2487168"/>
                </a:lnTo>
                <a:lnTo>
                  <a:pt x="1014984" y="2480310"/>
                </a:lnTo>
                <a:close/>
              </a:path>
              <a:path w="3342640" h="2894965">
                <a:moveTo>
                  <a:pt x="1045464" y="2432304"/>
                </a:moveTo>
                <a:lnTo>
                  <a:pt x="1043178" y="2423922"/>
                </a:lnTo>
                <a:lnTo>
                  <a:pt x="1037082" y="2419350"/>
                </a:lnTo>
                <a:lnTo>
                  <a:pt x="1030224" y="2414778"/>
                </a:lnTo>
                <a:lnTo>
                  <a:pt x="1021080" y="2417064"/>
                </a:lnTo>
                <a:lnTo>
                  <a:pt x="1017270" y="2423922"/>
                </a:lnTo>
                <a:lnTo>
                  <a:pt x="1012698" y="2430018"/>
                </a:lnTo>
                <a:lnTo>
                  <a:pt x="1014984" y="2439162"/>
                </a:lnTo>
                <a:lnTo>
                  <a:pt x="1021080" y="2443734"/>
                </a:lnTo>
                <a:lnTo>
                  <a:pt x="1027938" y="2447544"/>
                </a:lnTo>
                <a:lnTo>
                  <a:pt x="1037082" y="2446020"/>
                </a:lnTo>
                <a:lnTo>
                  <a:pt x="1040892" y="2439162"/>
                </a:lnTo>
                <a:lnTo>
                  <a:pt x="1045464" y="2432304"/>
                </a:lnTo>
                <a:close/>
              </a:path>
              <a:path w="3342640" h="2894965">
                <a:moveTo>
                  <a:pt x="1077468" y="2385060"/>
                </a:moveTo>
                <a:lnTo>
                  <a:pt x="1075182" y="2375916"/>
                </a:lnTo>
                <a:lnTo>
                  <a:pt x="1068324" y="2372106"/>
                </a:lnTo>
                <a:lnTo>
                  <a:pt x="1062228" y="2367534"/>
                </a:lnTo>
                <a:lnTo>
                  <a:pt x="1053084" y="2369820"/>
                </a:lnTo>
                <a:lnTo>
                  <a:pt x="1048512" y="2376678"/>
                </a:lnTo>
                <a:lnTo>
                  <a:pt x="1044702" y="2382774"/>
                </a:lnTo>
                <a:lnTo>
                  <a:pt x="1046988" y="2391918"/>
                </a:lnTo>
                <a:lnTo>
                  <a:pt x="1053084" y="2395728"/>
                </a:lnTo>
                <a:lnTo>
                  <a:pt x="1059942" y="2400300"/>
                </a:lnTo>
                <a:lnTo>
                  <a:pt x="1069086" y="2398014"/>
                </a:lnTo>
                <a:lnTo>
                  <a:pt x="1072896" y="2391156"/>
                </a:lnTo>
                <a:lnTo>
                  <a:pt x="1077468" y="2385060"/>
                </a:lnTo>
                <a:close/>
              </a:path>
              <a:path w="3342640" h="2894965">
                <a:moveTo>
                  <a:pt x="1106424" y="2334768"/>
                </a:moveTo>
                <a:lnTo>
                  <a:pt x="1103376" y="2325624"/>
                </a:lnTo>
                <a:lnTo>
                  <a:pt x="1089660" y="2318004"/>
                </a:lnTo>
                <a:lnTo>
                  <a:pt x="1081278" y="2321052"/>
                </a:lnTo>
                <a:lnTo>
                  <a:pt x="1073658" y="2334768"/>
                </a:lnTo>
                <a:lnTo>
                  <a:pt x="1075944" y="2343150"/>
                </a:lnTo>
                <a:lnTo>
                  <a:pt x="1089660" y="2350770"/>
                </a:lnTo>
                <a:lnTo>
                  <a:pt x="1098804" y="2348484"/>
                </a:lnTo>
                <a:lnTo>
                  <a:pt x="1106424" y="2334768"/>
                </a:lnTo>
                <a:close/>
              </a:path>
              <a:path w="3342640" h="2894965">
                <a:moveTo>
                  <a:pt x="1131570" y="2282952"/>
                </a:moveTo>
                <a:lnTo>
                  <a:pt x="1129284" y="2273808"/>
                </a:lnTo>
                <a:lnTo>
                  <a:pt x="1121664" y="2270760"/>
                </a:lnTo>
                <a:lnTo>
                  <a:pt x="1114806" y="2266950"/>
                </a:lnTo>
                <a:lnTo>
                  <a:pt x="1106424" y="2269998"/>
                </a:lnTo>
                <a:lnTo>
                  <a:pt x="1102614" y="2277618"/>
                </a:lnTo>
                <a:lnTo>
                  <a:pt x="1099566" y="2284476"/>
                </a:lnTo>
                <a:lnTo>
                  <a:pt x="1102614" y="2292858"/>
                </a:lnTo>
                <a:lnTo>
                  <a:pt x="1109472" y="2296668"/>
                </a:lnTo>
                <a:lnTo>
                  <a:pt x="1116330" y="2299716"/>
                </a:lnTo>
                <a:lnTo>
                  <a:pt x="1125474" y="2296668"/>
                </a:lnTo>
                <a:lnTo>
                  <a:pt x="1131570" y="2282952"/>
                </a:lnTo>
                <a:close/>
              </a:path>
              <a:path w="3342640" h="2894965">
                <a:moveTo>
                  <a:pt x="1155192" y="2229612"/>
                </a:moveTo>
                <a:lnTo>
                  <a:pt x="1151382" y="2221230"/>
                </a:lnTo>
                <a:lnTo>
                  <a:pt x="1144524" y="2218182"/>
                </a:lnTo>
                <a:lnTo>
                  <a:pt x="1136904" y="2215134"/>
                </a:lnTo>
                <a:lnTo>
                  <a:pt x="1128522" y="2218944"/>
                </a:lnTo>
                <a:lnTo>
                  <a:pt x="1125474" y="2225802"/>
                </a:lnTo>
                <a:lnTo>
                  <a:pt x="1122426" y="2233422"/>
                </a:lnTo>
                <a:lnTo>
                  <a:pt x="1126236" y="2241804"/>
                </a:lnTo>
                <a:lnTo>
                  <a:pt x="1133094" y="2244852"/>
                </a:lnTo>
                <a:lnTo>
                  <a:pt x="1140714" y="2247900"/>
                </a:lnTo>
                <a:lnTo>
                  <a:pt x="1149096" y="2244090"/>
                </a:lnTo>
                <a:lnTo>
                  <a:pt x="1152144" y="2236470"/>
                </a:lnTo>
                <a:lnTo>
                  <a:pt x="1155192" y="2229612"/>
                </a:lnTo>
                <a:close/>
              </a:path>
              <a:path w="3342640" h="2894965">
                <a:moveTo>
                  <a:pt x="1176528" y="2176272"/>
                </a:moveTo>
                <a:lnTo>
                  <a:pt x="1173480" y="2167890"/>
                </a:lnTo>
                <a:lnTo>
                  <a:pt x="1158240" y="2161794"/>
                </a:lnTo>
                <a:lnTo>
                  <a:pt x="1149858" y="2165604"/>
                </a:lnTo>
                <a:lnTo>
                  <a:pt x="1147572" y="2173224"/>
                </a:lnTo>
                <a:lnTo>
                  <a:pt x="1144524" y="2180082"/>
                </a:lnTo>
                <a:lnTo>
                  <a:pt x="1147572" y="2188464"/>
                </a:lnTo>
                <a:lnTo>
                  <a:pt x="1155192" y="2191512"/>
                </a:lnTo>
                <a:lnTo>
                  <a:pt x="1162050" y="2194560"/>
                </a:lnTo>
                <a:lnTo>
                  <a:pt x="1170432" y="2191512"/>
                </a:lnTo>
                <a:lnTo>
                  <a:pt x="1176528" y="2176272"/>
                </a:lnTo>
                <a:close/>
              </a:path>
              <a:path w="3342640" h="2894965">
                <a:moveTo>
                  <a:pt x="1199388" y="2125218"/>
                </a:moveTo>
                <a:lnTo>
                  <a:pt x="1196340" y="2116836"/>
                </a:lnTo>
                <a:lnTo>
                  <a:pt x="1189482" y="2113026"/>
                </a:lnTo>
                <a:lnTo>
                  <a:pt x="1182624" y="2109978"/>
                </a:lnTo>
                <a:lnTo>
                  <a:pt x="1173480" y="2113026"/>
                </a:lnTo>
                <a:lnTo>
                  <a:pt x="1167384" y="2126742"/>
                </a:lnTo>
                <a:lnTo>
                  <a:pt x="1169670" y="2135124"/>
                </a:lnTo>
                <a:lnTo>
                  <a:pt x="1177290" y="2138934"/>
                </a:lnTo>
                <a:lnTo>
                  <a:pt x="1184148" y="2141982"/>
                </a:lnTo>
                <a:lnTo>
                  <a:pt x="1192530" y="2139696"/>
                </a:lnTo>
                <a:lnTo>
                  <a:pt x="1196340" y="2132076"/>
                </a:lnTo>
                <a:lnTo>
                  <a:pt x="1199388" y="2125218"/>
                </a:lnTo>
                <a:close/>
              </a:path>
              <a:path w="3342640" h="2894965">
                <a:moveTo>
                  <a:pt x="1229106" y="2079498"/>
                </a:moveTo>
                <a:lnTo>
                  <a:pt x="1227582" y="2070354"/>
                </a:lnTo>
                <a:lnTo>
                  <a:pt x="1215390" y="2061210"/>
                </a:lnTo>
                <a:lnTo>
                  <a:pt x="1206246" y="2062734"/>
                </a:lnTo>
                <a:lnTo>
                  <a:pt x="1197102" y="2074926"/>
                </a:lnTo>
                <a:lnTo>
                  <a:pt x="1197864" y="2084070"/>
                </a:lnTo>
                <a:lnTo>
                  <a:pt x="1204722" y="2088642"/>
                </a:lnTo>
                <a:lnTo>
                  <a:pt x="1210818" y="2093214"/>
                </a:lnTo>
                <a:lnTo>
                  <a:pt x="1219962" y="2091690"/>
                </a:lnTo>
                <a:lnTo>
                  <a:pt x="1229106" y="2079498"/>
                </a:lnTo>
                <a:close/>
              </a:path>
              <a:path w="3342640" h="2894965">
                <a:moveTo>
                  <a:pt x="1272540" y="2039112"/>
                </a:moveTo>
                <a:lnTo>
                  <a:pt x="1267968" y="2032254"/>
                </a:lnTo>
                <a:lnTo>
                  <a:pt x="1263396" y="2026158"/>
                </a:lnTo>
                <a:lnTo>
                  <a:pt x="1255014" y="2023872"/>
                </a:lnTo>
                <a:lnTo>
                  <a:pt x="1241298" y="2033016"/>
                </a:lnTo>
                <a:lnTo>
                  <a:pt x="1239774" y="2041398"/>
                </a:lnTo>
                <a:lnTo>
                  <a:pt x="1244346" y="2048256"/>
                </a:lnTo>
                <a:lnTo>
                  <a:pt x="1248156" y="2055114"/>
                </a:lnTo>
                <a:lnTo>
                  <a:pt x="1257300" y="2056638"/>
                </a:lnTo>
                <a:lnTo>
                  <a:pt x="1264158" y="2052066"/>
                </a:lnTo>
                <a:lnTo>
                  <a:pt x="1270254" y="2048256"/>
                </a:lnTo>
                <a:lnTo>
                  <a:pt x="1272540" y="2039112"/>
                </a:lnTo>
                <a:close/>
              </a:path>
              <a:path w="3342640" h="2894965">
                <a:moveTo>
                  <a:pt x="1312164" y="2002536"/>
                </a:moveTo>
                <a:lnTo>
                  <a:pt x="1311402" y="1993392"/>
                </a:lnTo>
                <a:lnTo>
                  <a:pt x="1305306" y="1988820"/>
                </a:lnTo>
                <a:lnTo>
                  <a:pt x="1299210" y="1983486"/>
                </a:lnTo>
                <a:lnTo>
                  <a:pt x="1290066" y="1984248"/>
                </a:lnTo>
                <a:lnTo>
                  <a:pt x="1284732" y="1990344"/>
                </a:lnTo>
                <a:lnTo>
                  <a:pt x="1280160" y="1996440"/>
                </a:lnTo>
                <a:lnTo>
                  <a:pt x="1280922" y="2005584"/>
                </a:lnTo>
                <a:lnTo>
                  <a:pt x="1287018" y="2010918"/>
                </a:lnTo>
                <a:lnTo>
                  <a:pt x="1293114" y="2015490"/>
                </a:lnTo>
                <a:lnTo>
                  <a:pt x="1301496" y="2014728"/>
                </a:lnTo>
                <a:lnTo>
                  <a:pt x="1312164" y="2002536"/>
                </a:lnTo>
                <a:close/>
              </a:path>
              <a:path w="3342640" h="2894965">
                <a:moveTo>
                  <a:pt x="1352550" y="1956816"/>
                </a:moveTo>
                <a:lnTo>
                  <a:pt x="1347978" y="1950720"/>
                </a:lnTo>
                <a:lnTo>
                  <a:pt x="1342644" y="1944624"/>
                </a:lnTo>
                <a:lnTo>
                  <a:pt x="1334262" y="1943100"/>
                </a:lnTo>
                <a:lnTo>
                  <a:pt x="1327404" y="1947672"/>
                </a:lnTo>
                <a:lnTo>
                  <a:pt x="1321308" y="1952244"/>
                </a:lnTo>
                <a:lnTo>
                  <a:pt x="1319784" y="1961388"/>
                </a:lnTo>
                <a:lnTo>
                  <a:pt x="1324356" y="1967484"/>
                </a:lnTo>
                <a:lnTo>
                  <a:pt x="1329690" y="1974342"/>
                </a:lnTo>
                <a:lnTo>
                  <a:pt x="1338072" y="1975104"/>
                </a:lnTo>
                <a:lnTo>
                  <a:pt x="1344930" y="1970532"/>
                </a:lnTo>
                <a:lnTo>
                  <a:pt x="1351026" y="1965960"/>
                </a:lnTo>
                <a:lnTo>
                  <a:pt x="1352550" y="1956816"/>
                </a:lnTo>
                <a:close/>
              </a:path>
              <a:path w="3342640" h="2894965">
                <a:moveTo>
                  <a:pt x="1398270" y="1922526"/>
                </a:moveTo>
                <a:lnTo>
                  <a:pt x="1393698" y="1916430"/>
                </a:lnTo>
                <a:lnTo>
                  <a:pt x="1388364" y="1910334"/>
                </a:lnTo>
                <a:lnTo>
                  <a:pt x="1379982" y="1908810"/>
                </a:lnTo>
                <a:lnTo>
                  <a:pt x="1373124" y="1913382"/>
                </a:lnTo>
                <a:lnTo>
                  <a:pt x="1367028" y="1918716"/>
                </a:lnTo>
                <a:lnTo>
                  <a:pt x="1365504" y="1927098"/>
                </a:lnTo>
                <a:lnTo>
                  <a:pt x="1370838" y="1933956"/>
                </a:lnTo>
                <a:lnTo>
                  <a:pt x="1375410" y="1940052"/>
                </a:lnTo>
                <a:lnTo>
                  <a:pt x="1384554" y="1941576"/>
                </a:lnTo>
                <a:lnTo>
                  <a:pt x="1390650" y="1936242"/>
                </a:lnTo>
                <a:lnTo>
                  <a:pt x="1396746" y="1931670"/>
                </a:lnTo>
                <a:lnTo>
                  <a:pt x="1398270" y="1922526"/>
                </a:lnTo>
                <a:close/>
              </a:path>
              <a:path w="3342640" h="2894965">
                <a:moveTo>
                  <a:pt x="1447800" y="1898142"/>
                </a:moveTo>
                <a:lnTo>
                  <a:pt x="1444752" y="1891284"/>
                </a:lnTo>
                <a:lnTo>
                  <a:pt x="1441704" y="1883664"/>
                </a:lnTo>
                <a:lnTo>
                  <a:pt x="1433322" y="1880616"/>
                </a:lnTo>
                <a:lnTo>
                  <a:pt x="1425702" y="1883664"/>
                </a:lnTo>
                <a:lnTo>
                  <a:pt x="1418844" y="1886712"/>
                </a:lnTo>
                <a:lnTo>
                  <a:pt x="1415034" y="1895094"/>
                </a:lnTo>
                <a:lnTo>
                  <a:pt x="1418082" y="1901952"/>
                </a:lnTo>
                <a:lnTo>
                  <a:pt x="1421130" y="1909572"/>
                </a:lnTo>
                <a:lnTo>
                  <a:pt x="1429512" y="1912620"/>
                </a:lnTo>
                <a:lnTo>
                  <a:pt x="1437132" y="1909572"/>
                </a:lnTo>
                <a:lnTo>
                  <a:pt x="1443990" y="1906524"/>
                </a:lnTo>
                <a:lnTo>
                  <a:pt x="1447800" y="1898142"/>
                </a:lnTo>
                <a:close/>
              </a:path>
              <a:path w="3342640" h="2894965">
                <a:moveTo>
                  <a:pt x="1501140" y="1882140"/>
                </a:moveTo>
                <a:lnTo>
                  <a:pt x="1499616" y="1874520"/>
                </a:lnTo>
                <a:lnTo>
                  <a:pt x="1497330" y="1866900"/>
                </a:lnTo>
                <a:lnTo>
                  <a:pt x="1489710" y="1862328"/>
                </a:lnTo>
                <a:lnTo>
                  <a:pt x="1482090" y="1864614"/>
                </a:lnTo>
                <a:lnTo>
                  <a:pt x="1481328" y="1864614"/>
                </a:lnTo>
                <a:lnTo>
                  <a:pt x="1474470" y="1866900"/>
                </a:lnTo>
                <a:lnTo>
                  <a:pt x="1469898" y="1874520"/>
                </a:lnTo>
                <a:lnTo>
                  <a:pt x="1471422" y="1882140"/>
                </a:lnTo>
                <a:lnTo>
                  <a:pt x="1473708" y="1889760"/>
                </a:lnTo>
                <a:lnTo>
                  <a:pt x="1482090" y="1894332"/>
                </a:lnTo>
                <a:lnTo>
                  <a:pt x="1497330" y="1889760"/>
                </a:lnTo>
                <a:lnTo>
                  <a:pt x="1501140" y="1882140"/>
                </a:lnTo>
                <a:close/>
              </a:path>
              <a:path w="3342640" h="2894965">
                <a:moveTo>
                  <a:pt x="1556766" y="1866900"/>
                </a:moveTo>
                <a:lnTo>
                  <a:pt x="1552194" y="1851660"/>
                </a:lnTo>
                <a:lnTo>
                  <a:pt x="1544574" y="1847850"/>
                </a:lnTo>
                <a:lnTo>
                  <a:pt x="1536954" y="1849374"/>
                </a:lnTo>
                <a:lnTo>
                  <a:pt x="1529334" y="1851660"/>
                </a:lnTo>
                <a:lnTo>
                  <a:pt x="1524762" y="1860042"/>
                </a:lnTo>
                <a:lnTo>
                  <a:pt x="1529334" y="1875282"/>
                </a:lnTo>
                <a:lnTo>
                  <a:pt x="1536954" y="1879092"/>
                </a:lnTo>
                <a:lnTo>
                  <a:pt x="1544574" y="1876806"/>
                </a:lnTo>
                <a:lnTo>
                  <a:pt x="1552194" y="1875282"/>
                </a:lnTo>
                <a:lnTo>
                  <a:pt x="1556766" y="1866900"/>
                </a:lnTo>
                <a:close/>
              </a:path>
              <a:path w="3342640" h="2894965">
                <a:moveTo>
                  <a:pt x="1611630" y="1851660"/>
                </a:moveTo>
                <a:lnTo>
                  <a:pt x="1607058" y="1836420"/>
                </a:lnTo>
                <a:lnTo>
                  <a:pt x="1599438" y="1831848"/>
                </a:lnTo>
                <a:lnTo>
                  <a:pt x="1591818" y="1834134"/>
                </a:lnTo>
                <a:lnTo>
                  <a:pt x="1584198" y="1835658"/>
                </a:lnTo>
                <a:lnTo>
                  <a:pt x="1579626" y="1844040"/>
                </a:lnTo>
                <a:lnTo>
                  <a:pt x="1584198" y="1859280"/>
                </a:lnTo>
                <a:lnTo>
                  <a:pt x="1591818" y="1863852"/>
                </a:lnTo>
                <a:lnTo>
                  <a:pt x="1607058" y="1859280"/>
                </a:lnTo>
                <a:lnTo>
                  <a:pt x="1611630" y="1851660"/>
                </a:lnTo>
                <a:close/>
              </a:path>
              <a:path w="3342640" h="2894965">
                <a:moveTo>
                  <a:pt x="1666494" y="1836420"/>
                </a:moveTo>
                <a:lnTo>
                  <a:pt x="1664970" y="1828800"/>
                </a:lnTo>
                <a:lnTo>
                  <a:pt x="1662684" y="1821180"/>
                </a:lnTo>
                <a:lnTo>
                  <a:pt x="1655064" y="1816608"/>
                </a:lnTo>
                <a:lnTo>
                  <a:pt x="1647444" y="1818894"/>
                </a:lnTo>
                <a:lnTo>
                  <a:pt x="1639824" y="1820418"/>
                </a:lnTo>
                <a:lnTo>
                  <a:pt x="1635252" y="1828800"/>
                </a:lnTo>
                <a:lnTo>
                  <a:pt x="1636776" y="1836420"/>
                </a:lnTo>
                <a:lnTo>
                  <a:pt x="1639062" y="1844040"/>
                </a:lnTo>
                <a:lnTo>
                  <a:pt x="1646682" y="1848612"/>
                </a:lnTo>
                <a:lnTo>
                  <a:pt x="1661922" y="1844040"/>
                </a:lnTo>
                <a:lnTo>
                  <a:pt x="1666494" y="1836420"/>
                </a:lnTo>
                <a:close/>
              </a:path>
              <a:path w="3342640" h="2894965">
                <a:moveTo>
                  <a:pt x="1722120" y="1824228"/>
                </a:moveTo>
                <a:lnTo>
                  <a:pt x="1719072" y="1808988"/>
                </a:lnTo>
                <a:lnTo>
                  <a:pt x="1711452" y="1803654"/>
                </a:lnTo>
                <a:lnTo>
                  <a:pt x="1703832" y="1805178"/>
                </a:lnTo>
                <a:lnTo>
                  <a:pt x="1695450" y="1806702"/>
                </a:lnTo>
                <a:lnTo>
                  <a:pt x="1690878" y="1814322"/>
                </a:lnTo>
                <a:lnTo>
                  <a:pt x="1692402" y="1822704"/>
                </a:lnTo>
                <a:lnTo>
                  <a:pt x="1693926" y="1830324"/>
                </a:lnTo>
                <a:lnTo>
                  <a:pt x="1701546" y="1834896"/>
                </a:lnTo>
                <a:lnTo>
                  <a:pt x="1709166" y="1833372"/>
                </a:lnTo>
                <a:lnTo>
                  <a:pt x="1717548" y="1831848"/>
                </a:lnTo>
                <a:lnTo>
                  <a:pt x="1722120" y="1824228"/>
                </a:lnTo>
                <a:close/>
              </a:path>
              <a:path w="3342640" h="2894965">
                <a:moveTo>
                  <a:pt x="1777746" y="1814322"/>
                </a:moveTo>
                <a:lnTo>
                  <a:pt x="1776984" y="1806702"/>
                </a:lnTo>
                <a:lnTo>
                  <a:pt x="1775460" y="1798320"/>
                </a:lnTo>
                <a:lnTo>
                  <a:pt x="1768602" y="1792986"/>
                </a:lnTo>
                <a:lnTo>
                  <a:pt x="1760220" y="1794510"/>
                </a:lnTo>
                <a:lnTo>
                  <a:pt x="1752600" y="1796034"/>
                </a:lnTo>
                <a:lnTo>
                  <a:pt x="1747266" y="1802892"/>
                </a:lnTo>
                <a:lnTo>
                  <a:pt x="1748790" y="1810512"/>
                </a:lnTo>
                <a:lnTo>
                  <a:pt x="1749552" y="1818894"/>
                </a:lnTo>
                <a:lnTo>
                  <a:pt x="1757172" y="1824228"/>
                </a:lnTo>
                <a:lnTo>
                  <a:pt x="1772412" y="1821180"/>
                </a:lnTo>
                <a:lnTo>
                  <a:pt x="1777746" y="1814322"/>
                </a:lnTo>
                <a:close/>
              </a:path>
              <a:path w="3342640" h="2894965">
                <a:moveTo>
                  <a:pt x="1834134" y="1807464"/>
                </a:moveTo>
                <a:lnTo>
                  <a:pt x="1832610" y="1791462"/>
                </a:lnTo>
                <a:lnTo>
                  <a:pt x="1825752" y="1786128"/>
                </a:lnTo>
                <a:lnTo>
                  <a:pt x="1818132" y="1786890"/>
                </a:lnTo>
                <a:lnTo>
                  <a:pt x="1809750" y="1787652"/>
                </a:lnTo>
                <a:lnTo>
                  <a:pt x="1804416" y="1794510"/>
                </a:lnTo>
                <a:lnTo>
                  <a:pt x="1805940" y="1809750"/>
                </a:lnTo>
                <a:lnTo>
                  <a:pt x="1812798" y="1815846"/>
                </a:lnTo>
                <a:lnTo>
                  <a:pt x="1820418" y="1815084"/>
                </a:lnTo>
                <a:lnTo>
                  <a:pt x="1828800" y="1814322"/>
                </a:lnTo>
                <a:lnTo>
                  <a:pt x="1834134" y="1807464"/>
                </a:lnTo>
                <a:close/>
              </a:path>
              <a:path w="3342640" h="2894965">
                <a:moveTo>
                  <a:pt x="1890522" y="1804416"/>
                </a:moveTo>
                <a:lnTo>
                  <a:pt x="1890522" y="1788414"/>
                </a:lnTo>
                <a:lnTo>
                  <a:pt x="1883664" y="1782318"/>
                </a:lnTo>
                <a:lnTo>
                  <a:pt x="1876044" y="1782318"/>
                </a:lnTo>
                <a:lnTo>
                  <a:pt x="1867662" y="1783080"/>
                </a:lnTo>
                <a:lnTo>
                  <a:pt x="1861566" y="1789176"/>
                </a:lnTo>
                <a:lnTo>
                  <a:pt x="1862328" y="1797558"/>
                </a:lnTo>
                <a:lnTo>
                  <a:pt x="1862328" y="1805178"/>
                </a:lnTo>
                <a:lnTo>
                  <a:pt x="1869186" y="1811274"/>
                </a:lnTo>
                <a:lnTo>
                  <a:pt x="1876806" y="1811274"/>
                </a:lnTo>
                <a:lnTo>
                  <a:pt x="1884426" y="1810512"/>
                </a:lnTo>
                <a:lnTo>
                  <a:pt x="1890522" y="1804416"/>
                </a:lnTo>
                <a:close/>
              </a:path>
              <a:path w="3342640" h="2894965">
                <a:moveTo>
                  <a:pt x="1947672" y="1805178"/>
                </a:moveTo>
                <a:lnTo>
                  <a:pt x="1947672" y="1789176"/>
                </a:lnTo>
                <a:lnTo>
                  <a:pt x="1941576" y="1783080"/>
                </a:lnTo>
                <a:lnTo>
                  <a:pt x="1933956" y="1782318"/>
                </a:lnTo>
                <a:lnTo>
                  <a:pt x="1926336" y="1782318"/>
                </a:lnTo>
                <a:lnTo>
                  <a:pt x="1919478" y="1788414"/>
                </a:lnTo>
                <a:lnTo>
                  <a:pt x="1919478" y="1796034"/>
                </a:lnTo>
                <a:lnTo>
                  <a:pt x="1918716" y="1804416"/>
                </a:lnTo>
                <a:lnTo>
                  <a:pt x="1924812" y="1810512"/>
                </a:lnTo>
                <a:lnTo>
                  <a:pt x="1933194" y="1811274"/>
                </a:lnTo>
                <a:lnTo>
                  <a:pt x="1940814" y="1811274"/>
                </a:lnTo>
                <a:lnTo>
                  <a:pt x="1947672" y="1805178"/>
                </a:lnTo>
                <a:close/>
              </a:path>
              <a:path w="3342640" h="2894965">
                <a:moveTo>
                  <a:pt x="2005584" y="1795272"/>
                </a:moveTo>
                <a:lnTo>
                  <a:pt x="2000250" y="1787652"/>
                </a:lnTo>
                <a:lnTo>
                  <a:pt x="1991868" y="1786890"/>
                </a:lnTo>
                <a:lnTo>
                  <a:pt x="1984248" y="1786128"/>
                </a:lnTo>
                <a:lnTo>
                  <a:pt x="1977390" y="1791462"/>
                </a:lnTo>
                <a:lnTo>
                  <a:pt x="1975866" y="1799844"/>
                </a:lnTo>
                <a:lnTo>
                  <a:pt x="1975104" y="1807464"/>
                </a:lnTo>
                <a:lnTo>
                  <a:pt x="1981200" y="1814322"/>
                </a:lnTo>
                <a:lnTo>
                  <a:pt x="1988820" y="1815084"/>
                </a:lnTo>
                <a:lnTo>
                  <a:pt x="1996440" y="1816608"/>
                </a:lnTo>
                <a:lnTo>
                  <a:pt x="2004060" y="1810512"/>
                </a:lnTo>
                <a:lnTo>
                  <a:pt x="2005584" y="1795272"/>
                </a:lnTo>
                <a:close/>
              </a:path>
              <a:path w="3342640" h="2894965">
                <a:moveTo>
                  <a:pt x="2062734" y="1805178"/>
                </a:moveTo>
                <a:lnTo>
                  <a:pt x="2057400" y="1797558"/>
                </a:lnTo>
                <a:lnTo>
                  <a:pt x="2049780" y="1796034"/>
                </a:lnTo>
                <a:lnTo>
                  <a:pt x="2041398" y="1794510"/>
                </a:lnTo>
                <a:lnTo>
                  <a:pt x="2034540" y="1799844"/>
                </a:lnTo>
                <a:lnTo>
                  <a:pt x="2031492" y="1815084"/>
                </a:lnTo>
                <a:lnTo>
                  <a:pt x="2036826" y="1822704"/>
                </a:lnTo>
                <a:lnTo>
                  <a:pt x="2052066" y="1825752"/>
                </a:lnTo>
                <a:lnTo>
                  <a:pt x="2059686" y="1820418"/>
                </a:lnTo>
                <a:lnTo>
                  <a:pt x="2062734" y="1805178"/>
                </a:lnTo>
                <a:close/>
              </a:path>
              <a:path w="3342640" h="2894965">
                <a:moveTo>
                  <a:pt x="2118360" y="1817370"/>
                </a:moveTo>
                <a:lnTo>
                  <a:pt x="2113788" y="1809750"/>
                </a:lnTo>
                <a:lnTo>
                  <a:pt x="2098548" y="1806702"/>
                </a:lnTo>
                <a:lnTo>
                  <a:pt x="2090928" y="1811274"/>
                </a:lnTo>
                <a:lnTo>
                  <a:pt x="2088642" y="1818894"/>
                </a:lnTo>
                <a:lnTo>
                  <a:pt x="2087118" y="1826514"/>
                </a:lnTo>
                <a:lnTo>
                  <a:pt x="2091690" y="1834134"/>
                </a:lnTo>
                <a:lnTo>
                  <a:pt x="2099310" y="1835658"/>
                </a:lnTo>
                <a:lnTo>
                  <a:pt x="2106930" y="1837944"/>
                </a:lnTo>
                <a:lnTo>
                  <a:pt x="2115312" y="1833372"/>
                </a:lnTo>
                <a:lnTo>
                  <a:pt x="2116836" y="1824990"/>
                </a:lnTo>
                <a:lnTo>
                  <a:pt x="2118360" y="1817370"/>
                </a:lnTo>
                <a:close/>
              </a:path>
              <a:path w="3342640" h="2894965">
                <a:moveTo>
                  <a:pt x="2173986" y="1831848"/>
                </a:moveTo>
                <a:lnTo>
                  <a:pt x="2169414" y="1823466"/>
                </a:lnTo>
                <a:lnTo>
                  <a:pt x="2161794" y="1821942"/>
                </a:lnTo>
                <a:lnTo>
                  <a:pt x="2154174" y="1819656"/>
                </a:lnTo>
                <a:lnTo>
                  <a:pt x="2146554" y="1824228"/>
                </a:lnTo>
                <a:lnTo>
                  <a:pt x="2144268" y="1831848"/>
                </a:lnTo>
                <a:lnTo>
                  <a:pt x="2142744" y="1839468"/>
                </a:lnTo>
                <a:lnTo>
                  <a:pt x="2147316" y="1847850"/>
                </a:lnTo>
                <a:lnTo>
                  <a:pt x="2154936" y="1849374"/>
                </a:lnTo>
                <a:lnTo>
                  <a:pt x="2162556" y="1851660"/>
                </a:lnTo>
                <a:lnTo>
                  <a:pt x="2170176" y="1847088"/>
                </a:lnTo>
                <a:lnTo>
                  <a:pt x="2172462" y="1839468"/>
                </a:lnTo>
                <a:lnTo>
                  <a:pt x="2173986" y="1831848"/>
                </a:lnTo>
                <a:close/>
              </a:path>
              <a:path w="3342640" h="2894965">
                <a:moveTo>
                  <a:pt x="2229612" y="1847088"/>
                </a:moveTo>
                <a:lnTo>
                  <a:pt x="2225040" y="1838706"/>
                </a:lnTo>
                <a:lnTo>
                  <a:pt x="2217420" y="1836420"/>
                </a:lnTo>
                <a:lnTo>
                  <a:pt x="2209800" y="1834896"/>
                </a:lnTo>
                <a:lnTo>
                  <a:pt x="2202180" y="1839468"/>
                </a:lnTo>
                <a:lnTo>
                  <a:pt x="2199894" y="1847088"/>
                </a:lnTo>
                <a:lnTo>
                  <a:pt x="2197608" y="1853946"/>
                </a:lnTo>
                <a:lnTo>
                  <a:pt x="2202180" y="1862328"/>
                </a:lnTo>
                <a:lnTo>
                  <a:pt x="2209800" y="1864614"/>
                </a:lnTo>
                <a:lnTo>
                  <a:pt x="2217420" y="1866138"/>
                </a:lnTo>
                <a:lnTo>
                  <a:pt x="2225040" y="1862328"/>
                </a:lnTo>
                <a:lnTo>
                  <a:pt x="2229612" y="1847088"/>
                </a:lnTo>
                <a:close/>
              </a:path>
              <a:path w="3342640" h="2894965">
                <a:moveTo>
                  <a:pt x="2284476" y="1862328"/>
                </a:moveTo>
                <a:lnTo>
                  <a:pt x="2279904" y="1854708"/>
                </a:lnTo>
                <a:lnTo>
                  <a:pt x="2264664" y="1850136"/>
                </a:lnTo>
                <a:lnTo>
                  <a:pt x="2257044" y="1854708"/>
                </a:lnTo>
                <a:lnTo>
                  <a:pt x="2252472" y="1869948"/>
                </a:lnTo>
                <a:lnTo>
                  <a:pt x="2257044" y="1877568"/>
                </a:lnTo>
                <a:lnTo>
                  <a:pt x="2272284" y="1882140"/>
                </a:lnTo>
                <a:lnTo>
                  <a:pt x="2279904" y="1877568"/>
                </a:lnTo>
                <a:lnTo>
                  <a:pt x="2284476" y="1862328"/>
                </a:lnTo>
                <a:close/>
              </a:path>
              <a:path w="3342640" h="2894965">
                <a:moveTo>
                  <a:pt x="2339340" y="1877568"/>
                </a:moveTo>
                <a:lnTo>
                  <a:pt x="2334768" y="1869948"/>
                </a:lnTo>
                <a:lnTo>
                  <a:pt x="2327910" y="1867662"/>
                </a:lnTo>
                <a:lnTo>
                  <a:pt x="2327148" y="1867662"/>
                </a:lnTo>
                <a:lnTo>
                  <a:pt x="2320290" y="1865376"/>
                </a:lnTo>
                <a:lnTo>
                  <a:pt x="2311908" y="1869948"/>
                </a:lnTo>
                <a:lnTo>
                  <a:pt x="2309622" y="1877568"/>
                </a:lnTo>
                <a:lnTo>
                  <a:pt x="2308098" y="1885188"/>
                </a:lnTo>
                <a:lnTo>
                  <a:pt x="2311908" y="1892808"/>
                </a:lnTo>
                <a:lnTo>
                  <a:pt x="2327148" y="1897380"/>
                </a:lnTo>
                <a:lnTo>
                  <a:pt x="2335530" y="1892808"/>
                </a:lnTo>
                <a:lnTo>
                  <a:pt x="2337054" y="1885188"/>
                </a:lnTo>
                <a:lnTo>
                  <a:pt x="2339340" y="1877568"/>
                </a:lnTo>
                <a:close/>
              </a:path>
              <a:path w="3342640" h="2894965">
                <a:moveTo>
                  <a:pt x="2394966" y="1892808"/>
                </a:moveTo>
                <a:lnTo>
                  <a:pt x="2390394" y="1885188"/>
                </a:lnTo>
                <a:lnTo>
                  <a:pt x="2382774" y="1882902"/>
                </a:lnTo>
                <a:lnTo>
                  <a:pt x="2375154" y="1881378"/>
                </a:lnTo>
                <a:lnTo>
                  <a:pt x="2366772" y="1885188"/>
                </a:lnTo>
                <a:lnTo>
                  <a:pt x="2365248" y="1892808"/>
                </a:lnTo>
                <a:lnTo>
                  <a:pt x="2362962" y="1900428"/>
                </a:lnTo>
                <a:lnTo>
                  <a:pt x="2367534" y="1908810"/>
                </a:lnTo>
                <a:lnTo>
                  <a:pt x="2375154" y="1910334"/>
                </a:lnTo>
                <a:lnTo>
                  <a:pt x="2382774" y="1912620"/>
                </a:lnTo>
                <a:lnTo>
                  <a:pt x="2390394" y="1908048"/>
                </a:lnTo>
                <a:lnTo>
                  <a:pt x="2394966" y="1892808"/>
                </a:lnTo>
                <a:close/>
              </a:path>
              <a:path w="3342640" h="2894965">
                <a:moveTo>
                  <a:pt x="2449830" y="1908048"/>
                </a:moveTo>
                <a:lnTo>
                  <a:pt x="2445258" y="1900428"/>
                </a:lnTo>
                <a:lnTo>
                  <a:pt x="2430018" y="1895856"/>
                </a:lnTo>
                <a:lnTo>
                  <a:pt x="2422398" y="1900428"/>
                </a:lnTo>
                <a:lnTo>
                  <a:pt x="2417826" y="1915668"/>
                </a:lnTo>
                <a:lnTo>
                  <a:pt x="2422398" y="1923288"/>
                </a:lnTo>
                <a:lnTo>
                  <a:pt x="2437638" y="1927860"/>
                </a:lnTo>
                <a:lnTo>
                  <a:pt x="2446020" y="1923288"/>
                </a:lnTo>
                <a:lnTo>
                  <a:pt x="2447544" y="1915668"/>
                </a:lnTo>
                <a:lnTo>
                  <a:pt x="2449830" y="1908048"/>
                </a:lnTo>
                <a:close/>
              </a:path>
              <a:path w="3342640" h="2894965">
                <a:moveTo>
                  <a:pt x="2505456" y="1921002"/>
                </a:moveTo>
                <a:lnTo>
                  <a:pt x="2500122" y="1913382"/>
                </a:lnTo>
                <a:lnTo>
                  <a:pt x="2492502" y="1911858"/>
                </a:lnTo>
                <a:lnTo>
                  <a:pt x="2484882" y="1909572"/>
                </a:lnTo>
                <a:lnTo>
                  <a:pt x="2477262" y="1914906"/>
                </a:lnTo>
                <a:lnTo>
                  <a:pt x="2475738" y="1922526"/>
                </a:lnTo>
                <a:lnTo>
                  <a:pt x="2473452" y="1930146"/>
                </a:lnTo>
                <a:lnTo>
                  <a:pt x="2478786" y="1937766"/>
                </a:lnTo>
                <a:lnTo>
                  <a:pt x="2486406" y="1939290"/>
                </a:lnTo>
                <a:lnTo>
                  <a:pt x="2494026" y="1941576"/>
                </a:lnTo>
                <a:lnTo>
                  <a:pt x="2501646" y="1936242"/>
                </a:lnTo>
                <a:lnTo>
                  <a:pt x="2503170" y="1928622"/>
                </a:lnTo>
                <a:lnTo>
                  <a:pt x="2505456" y="1921002"/>
                </a:lnTo>
                <a:close/>
              </a:path>
              <a:path w="3342640" h="2894965">
                <a:moveTo>
                  <a:pt x="2561082" y="1933194"/>
                </a:moveTo>
                <a:lnTo>
                  <a:pt x="2555748" y="1925574"/>
                </a:lnTo>
                <a:lnTo>
                  <a:pt x="2540508" y="1922526"/>
                </a:lnTo>
                <a:lnTo>
                  <a:pt x="2532888" y="1927098"/>
                </a:lnTo>
                <a:lnTo>
                  <a:pt x="2531364" y="1934718"/>
                </a:lnTo>
                <a:lnTo>
                  <a:pt x="2529840" y="1943100"/>
                </a:lnTo>
                <a:lnTo>
                  <a:pt x="2534412" y="1949958"/>
                </a:lnTo>
                <a:lnTo>
                  <a:pt x="2542794" y="1951482"/>
                </a:lnTo>
                <a:lnTo>
                  <a:pt x="2550414" y="1953006"/>
                </a:lnTo>
                <a:lnTo>
                  <a:pt x="2558034" y="1948434"/>
                </a:lnTo>
                <a:lnTo>
                  <a:pt x="2561082" y="1933194"/>
                </a:lnTo>
                <a:close/>
              </a:path>
              <a:path w="3342640" h="2894965">
                <a:moveTo>
                  <a:pt x="2616708" y="1941576"/>
                </a:moveTo>
                <a:lnTo>
                  <a:pt x="2611374" y="1933956"/>
                </a:lnTo>
                <a:lnTo>
                  <a:pt x="2603754" y="1933194"/>
                </a:lnTo>
                <a:lnTo>
                  <a:pt x="2596134" y="1931670"/>
                </a:lnTo>
                <a:lnTo>
                  <a:pt x="2588514" y="1937766"/>
                </a:lnTo>
                <a:lnTo>
                  <a:pt x="2587752" y="1945386"/>
                </a:lnTo>
                <a:lnTo>
                  <a:pt x="2586228" y="1953006"/>
                </a:lnTo>
                <a:lnTo>
                  <a:pt x="2591562" y="1960626"/>
                </a:lnTo>
                <a:lnTo>
                  <a:pt x="2599944" y="1961388"/>
                </a:lnTo>
                <a:lnTo>
                  <a:pt x="2607564" y="1962150"/>
                </a:lnTo>
                <a:lnTo>
                  <a:pt x="2614422" y="1956816"/>
                </a:lnTo>
                <a:lnTo>
                  <a:pt x="2615946" y="1949196"/>
                </a:lnTo>
                <a:lnTo>
                  <a:pt x="2616708" y="1941576"/>
                </a:lnTo>
                <a:close/>
              </a:path>
              <a:path w="3342640" h="2894965">
                <a:moveTo>
                  <a:pt x="2673096" y="1953768"/>
                </a:moveTo>
                <a:lnTo>
                  <a:pt x="2673096" y="1945386"/>
                </a:lnTo>
                <a:lnTo>
                  <a:pt x="2667762" y="1938528"/>
                </a:lnTo>
                <a:lnTo>
                  <a:pt x="2659380" y="1938528"/>
                </a:lnTo>
                <a:lnTo>
                  <a:pt x="2651760" y="1937766"/>
                </a:lnTo>
                <a:lnTo>
                  <a:pt x="2644902" y="1943862"/>
                </a:lnTo>
                <a:lnTo>
                  <a:pt x="2644140" y="1951482"/>
                </a:lnTo>
                <a:lnTo>
                  <a:pt x="2644140" y="1959102"/>
                </a:lnTo>
                <a:lnTo>
                  <a:pt x="2649474" y="1965960"/>
                </a:lnTo>
                <a:lnTo>
                  <a:pt x="2657856" y="1966722"/>
                </a:lnTo>
                <a:lnTo>
                  <a:pt x="2665476" y="1967484"/>
                </a:lnTo>
                <a:lnTo>
                  <a:pt x="2672334" y="1961388"/>
                </a:lnTo>
                <a:lnTo>
                  <a:pt x="2673096" y="1953768"/>
                </a:lnTo>
                <a:close/>
              </a:path>
              <a:path w="3342640" h="2894965">
                <a:moveTo>
                  <a:pt x="2730246" y="1956816"/>
                </a:moveTo>
                <a:lnTo>
                  <a:pt x="2730246" y="1949196"/>
                </a:lnTo>
                <a:lnTo>
                  <a:pt x="2724150" y="1942338"/>
                </a:lnTo>
                <a:lnTo>
                  <a:pt x="2716530" y="1942338"/>
                </a:lnTo>
                <a:lnTo>
                  <a:pt x="2708910" y="1941576"/>
                </a:lnTo>
                <a:lnTo>
                  <a:pt x="2702052" y="1947672"/>
                </a:lnTo>
                <a:lnTo>
                  <a:pt x="2700528" y="1962912"/>
                </a:lnTo>
                <a:lnTo>
                  <a:pt x="2706624" y="1969770"/>
                </a:lnTo>
                <a:lnTo>
                  <a:pt x="2715006" y="1970532"/>
                </a:lnTo>
                <a:lnTo>
                  <a:pt x="2722626" y="1971294"/>
                </a:lnTo>
                <a:lnTo>
                  <a:pt x="2729484" y="1965198"/>
                </a:lnTo>
                <a:lnTo>
                  <a:pt x="2730246" y="1956816"/>
                </a:lnTo>
                <a:close/>
              </a:path>
              <a:path w="3342640" h="2894965">
                <a:moveTo>
                  <a:pt x="2787396" y="1959864"/>
                </a:moveTo>
                <a:lnTo>
                  <a:pt x="2787396" y="1951482"/>
                </a:lnTo>
                <a:lnTo>
                  <a:pt x="2781300" y="1945386"/>
                </a:lnTo>
                <a:lnTo>
                  <a:pt x="2773680" y="1944624"/>
                </a:lnTo>
                <a:lnTo>
                  <a:pt x="2765298" y="1944624"/>
                </a:lnTo>
                <a:lnTo>
                  <a:pt x="2758440" y="1950720"/>
                </a:lnTo>
                <a:lnTo>
                  <a:pt x="2758440" y="1965960"/>
                </a:lnTo>
                <a:lnTo>
                  <a:pt x="2764536" y="1972818"/>
                </a:lnTo>
                <a:lnTo>
                  <a:pt x="2772156" y="1973580"/>
                </a:lnTo>
                <a:lnTo>
                  <a:pt x="2779776" y="1973580"/>
                </a:lnTo>
                <a:lnTo>
                  <a:pt x="2786634" y="1967484"/>
                </a:lnTo>
                <a:lnTo>
                  <a:pt x="2787396" y="1959864"/>
                </a:lnTo>
                <a:close/>
              </a:path>
              <a:path w="3342640" h="2894965">
                <a:moveTo>
                  <a:pt x="2844546" y="1967484"/>
                </a:moveTo>
                <a:lnTo>
                  <a:pt x="2844546" y="1959864"/>
                </a:lnTo>
                <a:lnTo>
                  <a:pt x="2843784" y="1951482"/>
                </a:lnTo>
                <a:lnTo>
                  <a:pt x="2837688" y="1945386"/>
                </a:lnTo>
                <a:lnTo>
                  <a:pt x="2821686" y="1945386"/>
                </a:lnTo>
                <a:lnTo>
                  <a:pt x="2815590" y="1952244"/>
                </a:lnTo>
                <a:lnTo>
                  <a:pt x="2815590" y="1967484"/>
                </a:lnTo>
                <a:lnTo>
                  <a:pt x="2821686" y="1974342"/>
                </a:lnTo>
                <a:lnTo>
                  <a:pt x="2837688" y="1974342"/>
                </a:lnTo>
                <a:lnTo>
                  <a:pt x="2844546" y="1967484"/>
                </a:lnTo>
                <a:close/>
              </a:path>
              <a:path w="3342640" h="2894965">
                <a:moveTo>
                  <a:pt x="2901696" y="1963674"/>
                </a:moveTo>
                <a:lnTo>
                  <a:pt x="2900172" y="1948434"/>
                </a:lnTo>
                <a:lnTo>
                  <a:pt x="2893314" y="1942338"/>
                </a:lnTo>
                <a:lnTo>
                  <a:pt x="2878074" y="1943862"/>
                </a:lnTo>
                <a:lnTo>
                  <a:pt x="2871978" y="1950720"/>
                </a:lnTo>
                <a:lnTo>
                  <a:pt x="2873502" y="1966722"/>
                </a:lnTo>
                <a:lnTo>
                  <a:pt x="2880360" y="1972056"/>
                </a:lnTo>
                <a:lnTo>
                  <a:pt x="2887980" y="1971294"/>
                </a:lnTo>
                <a:lnTo>
                  <a:pt x="2896362" y="1970532"/>
                </a:lnTo>
                <a:lnTo>
                  <a:pt x="2901696" y="1963674"/>
                </a:lnTo>
                <a:close/>
              </a:path>
              <a:path w="3342640" h="2894965">
                <a:moveTo>
                  <a:pt x="2959608" y="1954530"/>
                </a:moveTo>
                <a:lnTo>
                  <a:pt x="2957322" y="1946910"/>
                </a:lnTo>
                <a:lnTo>
                  <a:pt x="2955798" y="1939290"/>
                </a:lnTo>
                <a:lnTo>
                  <a:pt x="2948178" y="1933956"/>
                </a:lnTo>
                <a:lnTo>
                  <a:pt x="2932938" y="1937004"/>
                </a:lnTo>
                <a:lnTo>
                  <a:pt x="2928366" y="1944624"/>
                </a:lnTo>
                <a:lnTo>
                  <a:pt x="2929890" y="1952244"/>
                </a:lnTo>
                <a:lnTo>
                  <a:pt x="2931414" y="1960626"/>
                </a:lnTo>
                <a:lnTo>
                  <a:pt x="2939034" y="1965198"/>
                </a:lnTo>
                <a:lnTo>
                  <a:pt x="2954274" y="1962150"/>
                </a:lnTo>
                <a:lnTo>
                  <a:pt x="2959608" y="1954530"/>
                </a:lnTo>
                <a:close/>
              </a:path>
              <a:path w="3342640" h="2894965">
                <a:moveTo>
                  <a:pt x="3015234" y="1937004"/>
                </a:moveTo>
                <a:lnTo>
                  <a:pt x="3012186" y="1929384"/>
                </a:lnTo>
                <a:lnTo>
                  <a:pt x="3009138" y="1922526"/>
                </a:lnTo>
                <a:lnTo>
                  <a:pt x="3001518" y="1918716"/>
                </a:lnTo>
                <a:lnTo>
                  <a:pt x="2993898" y="1921002"/>
                </a:lnTo>
                <a:lnTo>
                  <a:pt x="2986278" y="1924050"/>
                </a:lnTo>
                <a:lnTo>
                  <a:pt x="2982468" y="1932432"/>
                </a:lnTo>
                <a:lnTo>
                  <a:pt x="2985516" y="1939290"/>
                </a:lnTo>
                <a:lnTo>
                  <a:pt x="2987802" y="1946910"/>
                </a:lnTo>
                <a:lnTo>
                  <a:pt x="2996184" y="1950720"/>
                </a:lnTo>
                <a:lnTo>
                  <a:pt x="3003804" y="1947672"/>
                </a:lnTo>
                <a:lnTo>
                  <a:pt x="3011424" y="1945386"/>
                </a:lnTo>
                <a:lnTo>
                  <a:pt x="3015234" y="1937004"/>
                </a:lnTo>
                <a:close/>
              </a:path>
              <a:path w="3342640" h="2894965">
                <a:moveTo>
                  <a:pt x="3067050" y="1910334"/>
                </a:moveTo>
                <a:lnTo>
                  <a:pt x="3063240" y="1903476"/>
                </a:lnTo>
                <a:lnTo>
                  <a:pt x="3058668" y="1896618"/>
                </a:lnTo>
                <a:lnTo>
                  <a:pt x="3050286" y="1894332"/>
                </a:lnTo>
                <a:lnTo>
                  <a:pt x="3036570" y="1901952"/>
                </a:lnTo>
                <a:lnTo>
                  <a:pt x="3034284" y="1911096"/>
                </a:lnTo>
                <a:lnTo>
                  <a:pt x="3041904" y="1924812"/>
                </a:lnTo>
                <a:lnTo>
                  <a:pt x="3051048" y="1927098"/>
                </a:lnTo>
                <a:lnTo>
                  <a:pt x="3057906" y="1922526"/>
                </a:lnTo>
                <a:lnTo>
                  <a:pt x="3064764" y="1918716"/>
                </a:lnTo>
                <a:lnTo>
                  <a:pt x="3067050" y="1910334"/>
                </a:lnTo>
                <a:close/>
              </a:path>
              <a:path w="3342640" h="2894965">
                <a:moveTo>
                  <a:pt x="3112770" y="1873758"/>
                </a:moveTo>
                <a:lnTo>
                  <a:pt x="3107436" y="1867662"/>
                </a:lnTo>
                <a:lnTo>
                  <a:pt x="3102864" y="1861566"/>
                </a:lnTo>
                <a:lnTo>
                  <a:pt x="3093720" y="1860804"/>
                </a:lnTo>
                <a:lnTo>
                  <a:pt x="3081528" y="1871472"/>
                </a:lnTo>
                <a:lnTo>
                  <a:pt x="3080766" y="1880616"/>
                </a:lnTo>
                <a:lnTo>
                  <a:pt x="3086100" y="1886712"/>
                </a:lnTo>
                <a:lnTo>
                  <a:pt x="3091434" y="1892046"/>
                </a:lnTo>
                <a:lnTo>
                  <a:pt x="3099816" y="1892808"/>
                </a:lnTo>
                <a:lnTo>
                  <a:pt x="3105912" y="1888236"/>
                </a:lnTo>
                <a:lnTo>
                  <a:pt x="3112008" y="1882902"/>
                </a:lnTo>
                <a:lnTo>
                  <a:pt x="3112770" y="1873758"/>
                </a:lnTo>
                <a:close/>
              </a:path>
              <a:path w="3342640" h="2894965">
                <a:moveTo>
                  <a:pt x="3153156" y="1839468"/>
                </a:moveTo>
                <a:lnTo>
                  <a:pt x="3152394" y="1831086"/>
                </a:lnTo>
                <a:lnTo>
                  <a:pt x="3140202" y="1820418"/>
                </a:lnTo>
                <a:lnTo>
                  <a:pt x="3131058" y="1821180"/>
                </a:lnTo>
                <a:lnTo>
                  <a:pt x="3125724" y="1827276"/>
                </a:lnTo>
                <a:lnTo>
                  <a:pt x="3121152" y="1832610"/>
                </a:lnTo>
                <a:lnTo>
                  <a:pt x="3121152" y="1841754"/>
                </a:lnTo>
                <a:lnTo>
                  <a:pt x="3133344" y="1852422"/>
                </a:lnTo>
                <a:lnTo>
                  <a:pt x="3142488" y="1851660"/>
                </a:lnTo>
                <a:lnTo>
                  <a:pt x="3153156" y="1839468"/>
                </a:lnTo>
                <a:close/>
              </a:path>
              <a:path w="3342640" h="2894965">
                <a:moveTo>
                  <a:pt x="3188208" y="1792986"/>
                </a:moveTo>
                <a:lnTo>
                  <a:pt x="3186684" y="1784604"/>
                </a:lnTo>
                <a:lnTo>
                  <a:pt x="3180588" y="1780032"/>
                </a:lnTo>
                <a:lnTo>
                  <a:pt x="3173730" y="1775460"/>
                </a:lnTo>
                <a:lnTo>
                  <a:pt x="3165348" y="1776222"/>
                </a:lnTo>
                <a:lnTo>
                  <a:pt x="3160776" y="1783080"/>
                </a:lnTo>
                <a:lnTo>
                  <a:pt x="3155442" y="1789176"/>
                </a:lnTo>
                <a:lnTo>
                  <a:pt x="3156966" y="1798320"/>
                </a:lnTo>
                <a:lnTo>
                  <a:pt x="3163824" y="1802892"/>
                </a:lnTo>
                <a:lnTo>
                  <a:pt x="3169920" y="1807464"/>
                </a:lnTo>
                <a:lnTo>
                  <a:pt x="3179064" y="1805939"/>
                </a:lnTo>
                <a:lnTo>
                  <a:pt x="3183636" y="1799844"/>
                </a:lnTo>
                <a:lnTo>
                  <a:pt x="3188208" y="1792986"/>
                </a:lnTo>
                <a:close/>
              </a:path>
              <a:path w="3342640" h="2894965">
                <a:moveTo>
                  <a:pt x="3219450" y="1744218"/>
                </a:moveTo>
                <a:lnTo>
                  <a:pt x="3217164" y="1735074"/>
                </a:lnTo>
                <a:lnTo>
                  <a:pt x="3211068" y="1731264"/>
                </a:lnTo>
                <a:lnTo>
                  <a:pt x="3204210" y="1727454"/>
                </a:lnTo>
                <a:lnTo>
                  <a:pt x="3195066" y="1728978"/>
                </a:lnTo>
                <a:lnTo>
                  <a:pt x="3191256" y="1735836"/>
                </a:lnTo>
                <a:lnTo>
                  <a:pt x="3186684" y="1742694"/>
                </a:lnTo>
                <a:lnTo>
                  <a:pt x="3188970" y="1751076"/>
                </a:lnTo>
                <a:lnTo>
                  <a:pt x="3195828" y="1755648"/>
                </a:lnTo>
                <a:lnTo>
                  <a:pt x="3202686" y="1759458"/>
                </a:lnTo>
                <a:lnTo>
                  <a:pt x="3211068" y="1757934"/>
                </a:lnTo>
                <a:lnTo>
                  <a:pt x="3215640" y="1751076"/>
                </a:lnTo>
                <a:lnTo>
                  <a:pt x="3219450" y="1744218"/>
                </a:lnTo>
                <a:close/>
              </a:path>
              <a:path w="3342640" h="2894965">
                <a:moveTo>
                  <a:pt x="3247644" y="1693164"/>
                </a:moveTo>
                <a:lnTo>
                  <a:pt x="3244596" y="1684782"/>
                </a:lnTo>
                <a:lnTo>
                  <a:pt x="3230880" y="1677162"/>
                </a:lnTo>
                <a:lnTo>
                  <a:pt x="3222498" y="1679448"/>
                </a:lnTo>
                <a:lnTo>
                  <a:pt x="3218688" y="1687068"/>
                </a:lnTo>
                <a:lnTo>
                  <a:pt x="3214878" y="1693926"/>
                </a:lnTo>
                <a:lnTo>
                  <a:pt x="3217164" y="1702308"/>
                </a:lnTo>
                <a:lnTo>
                  <a:pt x="3224022" y="1706118"/>
                </a:lnTo>
                <a:lnTo>
                  <a:pt x="3231642" y="1709928"/>
                </a:lnTo>
                <a:lnTo>
                  <a:pt x="3240024" y="1706880"/>
                </a:lnTo>
                <a:lnTo>
                  <a:pt x="3247644" y="1693164"/>
                </a:lnTo>
                <a:close/>
              </a:path>
              <a:path w="3342640" h="2894965">
                <a:moveTo>
                  <a:pt x="3272028" y="1640586"/>
                </a:moveTo>
                <a:lnTo>
                  <a:pt x="3268979" y="1632204"/>
                </a:lnTo>
                <a:lnTo>
                  <a:pt x="3261360" y="1629156"/>
                </a:lnTo>
                <a:lnTo>
                  <a:pt x="3254502" y="1625346"/>
                </a:lnTo>
                <a:lnTo>
                  <a:pt x="3246120" y="1629156"/>
                </a:lnTo>
                <a:lnTo>
                  <a:pt x="3243072" y="1636014"/>
                </a:lnTo>
                <a:lnTo>
                  <a:pt x="3239262" y="1642872"/>
                </a:lnTo>
                <a:lnTo>
                  <a:pt x="3242310" y="1652016"/>
                </a:lnTo>
                <a:lnTo>
                  <a:pt x="3249930" y="1655064"/>
                </a:lnTo>
                <a:lnTo>
                  <a:pt x="3256788" y="1658112"/>
                </a:lnTo>
                <a:lnTo>
                  <a:pt x="3265170" y="1655064"/>
                </a:lnTo>
                <a:lnTo>
                  <a:pt x="3268979" y="1647444"/>
                </a:lnTo>
                <a:lnTo>
                  <a:pt x="3272028" y="1640586"/>
                </a:lnTo>
                <a:close/>
              </a:path>
              <a:path w="3342640" h="2894965">
                <a:moveTo>
                  <a:pt x="3293364" y="1586484"/>
                </a:moveTo>
                <a:lnTo>
                  <a:pt x="3289554" y="1578102"/>
                </a:lnTo>
                <a:lnTo>
                  <a:pt x="3282696" y="1575816"/>
                </a:lnTo>
                <a:lnTo>
                  <a:pt x="3275076" y="1572768"/>
                </a:lnTo>
                <a:lnTo>
                  <a:pt x="3266694" y="1576578"/>
                </a:lnTo>
                <a:lnTo>
                  <a:pt x="3263646" y="1584198"/>
                </a:lnTo>
                <a:lnTo>
                  <a:pt x="3261360" y="1591056"/>
                </a:lnTo>
                <a:lnTo>
                  <a:pt x="3265170" y="1599438"/>
                </a:lnTo>
                <a:lnTo>
                  <a:pt x="3272028" y="1602486"/>
                </a:lnTo>
                <a:lnTo>
                  <a:pt x="3279648" y="1604772"/>
                </a:lnTo>
                <a:lnTo>
                  <a:pt x="3288029" y="1601724"/>
                </a:lnTo>
                <a:lnTo>
                  <a:pt x="3290316" y="1594104"/>
                </a:lnTo>
                <a:lnTo>
                  <a:pt x="3293364" y="1586484"/>
                </a:lnTo>
                <a:close/>
              </a:path>
              <a:path w="3342640" h="2894965">
                <a:moveTo>
                  <a:pt x="3311652" y="1531620"/>
                </a:moveTo>
                <a:lnTo>
                  <a:pt x="3307079" y="1523238"/>
                </a:lnTo>
                <a:lnTo>
                  <a:pt x="3291840" y="1518666"/>
                </a:lnTo>
                <a:lnTo>
                  <a:pt x="3284220" y="1523238"/>
                </a:lnTo>
                <a:lnTo>
                  <a:pt x="3279648" y="1538478"/>
                </a:lnTo>
                <a:lnTo>
                  <a:pt x="3284220" y="1546098"/>
                </a:lnTo>
                <a:lnTo>
                  <a:pt x="3291840" y="1548384"/>
                </a:lnTo>
                <a:lnTo>
                  <a:pt x="3298698" y="1550670"/>
                </a:lnTo>
                <a:lnTo>
                  <a:pt x="3307079" y="1546860"/>
                </a:lnTo>
                <a:lnTo>
                  <a:pt x="3311652" y="1531620"/>
                </a:lnTo>
                <a:close/>
              </a:path>
              <a:path w="3342640" h="2894965">
                <a:moveTo>
                  <a:pt x="3326129" y="1475232"/>
                </a:moveTo>
                <a:lnTo>
                  <a:pt x="3321558" y="1467612"/>
                </a:lnTo>
                <a:lnTo>
                  <a:pt x="3313938" y="1465326"/>
                </a:lnTo>
                <a:lnTo>
                  <a:pt x="3306318" y="1463802"/>
                </a:lnTo>
                <a:lnTo>
                  <a:pt x="3298698" y="1468374"/>
                </a:lnTo>
                <a:lnTo>
                  <a:pt x="3296412" y="1475994"/>
                </a:lnTo>
                <a:lnTo>
                  <a:pt x="3296412" y="1476756"/>
                </a:lnTo>
                <a:lnTo>
                  <a:pt x="3294888" y="1484376"/>
                </a:lnTo>
                <a:lnTo>
                  <a:pt x="3299460" y="1491996"/>
                </a:lnTo>
                <a:lnTo>
                  <a:pt x="3314700" y="1495044"/>
                </a:lnTo>
                <a:lnTo>
                  <a:pt x="3322320" y="1490472"/>
                </a:lnTo>
                <a:lnTo>
                  <a:pt x="3324606" y="1482852"/>
                </a:lnTo>
                <a:lnTo>
                  <a:pt x="3326129" y="1475232"/>
                </a:lnTo>
                <a:close/>
              </a:path>
              <a:path w="3342640" h="2894965">
                <a:moveTo>
                  <a:pt x="3336798" y="1418082"/>
                </a:moveTo>
                <a:lnTo>
                  <a:pt x="3331464" y="1410462"/>
                </a:lnTo>
                <a:lnTo>
                  <a:pt x="3323082" y="1409700"/>
                </a:lnTo>
                <a:lnTo>
                  <a:pt x="3315462" y="1408176"/>
                </a:lnTo>
                <a:lnTo>
                  <a:pt x="3308604" y="1413510"/>
                </a:lnTo>
                <a:lnTo>
                  <a:pt x="3307079" y="1421130"/>
                </a:lnTo>
                <a:lnTo>
                  <a:pt x="3306318" y="1429512"/>
                </a:lnTo>
                <a:lnTo>
                  <a:pt x="3311652" y="1436370"/>
                </a:lnTo>
                <a:lnTo>
                  <a:pt x="3319272" y="1437894"/>
                </a:lnTo>
                <a:lnTo>
                  <a:pt x="3326892" y="1438656"/>
                </a:lnTo>
                <a:lnTo>
                  <a:pt x="3334512" y="1433322"/>
                </a:lnTo>
                <a:lnTo>
                  <a:pt x="3335274" y="1425702"/>
                </a:lnTo>
                <a:lnTo>
                  <a:pt x="3336798" y="1418082"/>
                </a:lnTo>
                <a:close/>
              </a:path>
              <a:path w="3342640" h="2894965">
                <a:moveTo>
                  <a:pt x="3342132" y="1359408"/>
                </a:moveTo>
                <a:lnTo>
                  <a:pt x="3336036" y="1352550"/>
                </a:lnTo>
                <a:lnTo>
                  <a:pt x="3326892" y="1352473"/>
                </a:lnTo>
                <a:lnTo>
                  <a:pt x="3320034" y="1351788"/>
                </a:lnTo>
                <a:lnTo>
                  <a:pt x="3313176" y="1357884"/>
                </a:lnTo>
                <a:lnTo>
                  <a:pt x="3313176" y="1366266"/>
                </a:lnTo>
                <a:lnTo>
                  <a:pt x="3312414" y="1373886"/>
                </a:lnTo>
                <a:lnTo>
                  <a:pt x="3318510" y="1380744"/>
                </a:lnTo>
                <a:lnTo>
                  <a:pt x="3327654" y="1380820"/>
                </a:lnTo>
                <a:lnTo>
                  <a:pt x="3334512" y="1381506"/>
                </a:lnTo>
                <a:lnTo>
                  <a:pt x="3341370" y="1375410"/>
                </a:lnTo>
                <a:lnTo>
                  <a:pt x="3341370" y="1367028"/>
                </a:lnTo>
                <a:lnTo>
                  <a:pt x="3342132" y="1359408"/>
                </a:lnTo>
                <a:close/>
              </a:path>
              <a:path w="3342640" h="2894965">
                <a:moveTo>
                  <a:pt x="3342132" y="1316736"/>
                </a:moveTo>
                <a:lnTo>
                  <a:pt x="3342132" y="1301496"/>
                </a:lnTo>
                <a:lnTo>
                  <a:pt x="3335274" y="1294638"/>
                </a:lnTo>
                <a:lnTo>
                  <a:pt x="3328416" y="1295323"/>
                </a:lnTo>
                <a:lnTo>
                  <a:pt x="3319272" y="1295400"/>
                </a:lnTo>
                <a:lnTo>
                  <a:pt x="3313176" y="1302258"/>
                </a:lnTo>
                <a:lnTo>
                  <a:pt x="3313176" y="1309878"/>
                </a:lnTo>
                <a:lnTo>
                  <a:pt x="3313938" y="1317498"/>
                </a:lnTo>
                <a:lnTo>
                  <a:pt x="3320034" y="1324356"/>
                </a:lnTo>
                <a:lnTo>
                  <a:pt x="3327654" y="1323663"/>
                </a:lnTo>
                <a:lnTo>
                  <a:pt x="3336036" y="1323594"/>
                </a:lnTo>
                <a:lnTo>
                  <a:pt x="3342132" y="1316736"/>
                </a:lnTo>
                <a:close/>
              </a:path>
              <a:path w="3342640" h="2894965">
                <a:moveTo>
                  <a:pt x="3339846" y="1258824"/>
                </a:moveTo>
                <a:lnTo>
                  <a:pt x="3338322" y="1243584"/>
                </a:lnTo>
                <a:lnTo>
                  <a:pt x="3331464" y="1237488"/>
                </a:lnTo>
                <a:lnTo>
                  <a:pt x="3323844" y="1238250"/>
                </a:lnTo>
                <a:lnTo>
                  <a:pt x="3315462" y="1239012"/>
                </a:lnTo>
                <a:lnTo>
                  <a:pt x="3310128" y="1245870"/>
                </a:lnTo>
                <a:lnTo>
                  <a:pt x="3310890" y="1253490"/>
                </a:lnTo>
                <a:lnTo>
                  <a:pt x="3310890" y="1261110"/>
                </a:lnTo>
                <a:lnTo>
                  <a:pt x="3317748" y="1267206"/>
                </a:lnTo>
                <a:lnTo>
                  <a:pt x="3326129" y="1266444"/>
                </a:lnTo>
                <a:lnTo>
                  <a:pt x="3333750" y="1265682"/>
                </a:lnTo>
                <a:lnTo>
                  <a:pt x="3339846" y="1258824"/>
                </a:lnTo>
                <a:close/>
              </a:path>
              <a:path w="3342640" h="2894965">
                <a:moveTo>
                  <a:pt x="3333750" y="1201674"/>
                </a:moveTo>
                <a:lnTo>
                  <a:pt x="3332226" y="1193292"/>
                </a:lnTo>
                <a:lnTo>
                  <a:pt x="3331464" y="1185672"/>
                </a:lnTo>
                <a:lnTo>
                  <a:pt x="3323844" y="1180338"/>
                </a:lnTo>
                <a:lnTo>
                  <a:pt x="3316224" y="1181100"/>
                </a:lnTo>
                <a:lnTo>
                  <a:pt x="3308604" y="1182624"/>
                </a:lnTo>
                <a:lnTo>
                  <a:pt x="3303270" y="1189482"/>
                </a:lnTo>
                <a:lnTo>
                  <a:pt x="3304032" y="1197864"/>
                </a:lnTo>
                <a:lnTo>
                  <a:pt x="3305556" y="1205484"/>
                </a:lnTo>
                <a:lnTo>
                  <a:pt x="3312414" y="1210818"/>
                </a:lnTo>
                <a:lnTo>
                  <a:pt x="3320034" y="1210056"/>
                </a:lnTo>
                <a:lnTo>
                  <a:pt x="3328416" y="1208532"/>
                </a:lnTo>
                <a:lnTo>
                  <a:pt x="3333750" y="1201674"/>
                </a:lnTo>
                <a:close/>
              </a:path>
              <a:path w="3342640" h="2894965">
                <a:moveTo>
                  <a:pt x="3324606" y="1143762"/>
                </a:moveTo>
                <a:lnTo>
                  <a:pt x="3322320" y="1136142"/>
                </a:lnTo>
                <a:lnTo>
                  <a:pt x="3320796" y="1128522"/>
                </a:lnTo>
                <a:lnTo>
                  <a:pt x="3313176" y="1123950"/>
                </a:lnTo>
                <a:lnTo>
                  <a:pt x="3297936" y="1126998"/>
                </a:lnTo>
                <a:lnTo>
                  <a:pt x="3293364" y="1134618"/>
                </a:lnTo>
                <a:lnTo>
                  <a:pt x="3296412" y="1149858"/>
                </a:lnTo>
                <a:lnTo>
                  <a:pt x="3304032" y="1155192"/>
                </a:lnTo>
                <a:lnTo>
                  <a:pt x="3311652" y="1152906"/>
                </a:lnTo>
                <a:lnTo>
                  <a:pt x="3319272" y="1151382"/>
                </a:lnTo>
                <a:lnTo>
                  <a:pt x="3324606" y="1143762"/>
                </a:lnTo>
                <a:close/>
              </a:path>
              <a:path w="3342640" h="2894965">
                <a:moveTo>
                  <a:pt x="3310890" y="1087374"/>
                </a:moveTo>
                <a:lnTo>
                  <a:pt x="3309366" y="1079754"/>
                </a:lnTo>
                <a:lnTo>
                  <a:pt x="3307079" y="1072134"/>
                </a:lnTo>
                <a:lnTo>
                  <a:pt x="3299460" y="1067562"/>
                </a:lnTo>
                <a:lnTo>
                  <a:pt x="3284220" y="1072134"/>
                </a:lnTo>
                <a:lnTo>
                  <a:pt x="3279648" y="1079754"/>
                </a:lnTo>
                <a:lnTo>
                  <a:pt x="3281172" y="1087374"/>
                </a:lnTo>
                <a:lnTo>
                  <a:pt x="3283458" y="1094994"/>
                </a:lnTo>
                <a:lnTo>
                  <a:pt x="3291078" y="1099566"/>
                </a:lnTo>
                <a:lnTo>
                  <a:pt x="3298698" y="1097280"/>
                </a:lnTo>
                <a:lnTo>
                  <a:pt x="3306318" y="1095756"/>
                </a:lnTo>
                <a:lnTo>
                  <a:pt x="3310890" y="1087374"/>
                </a:lnTo>
                <a:close/>
              </a:path>
              <a:path w="3342640" h="2894965">
                <a:moveTo>
                  <a:pt x="3294888" y="1031748"/>
                </a:moveTo>
                <a:lnTo>
                  <a:pt x="3291840" y="1024128"/>
                </a:lnTo>
                <a:lnTo>
                  <a:pt x="3289554" y="1016508"/>
                </a:lnTo>
                <a:lnTo>
                  <a:pt x="3281172" y="1012698"/>
                </a:lnTo>
                <a:lnTo>
                  <a:pt x="3273552" y="1015746"/>
                </a:lnTo>
                <a:lnTo>
                  <a:pt x="3266694" y="1018032"/>
                </a:lnTo>
                <a:lnTo>
                  <a:pt x="3262122" y="1026414"/>
                </a:lnTo>
                <a:lnTo>
                  <a:pt x="3265170" y="1034034"/>
                </a:lnTo>
                <a:lnTo>
                  <a:pt x="3267456" y="1040892"/>
                </a:lnTo>
                <a:lnTo>
                  <a:pt x="3275838" y="1045464"/>
                </a:lnTo>
                <a:lnTo>
                  <a:pt x="3283458" y="1042416"/>
                </a:lnTo>
                <a:lnTo>
                  <a:pt x="3291078" y="1040130"/>
                </a:lnTo>
                <a:lnTo>
                  <a:pt x="3294888" y="1031748"/>
                </a:lnTo>
                <a:close/>
              </a:path>
              <a:path w="3342640" h="2894965">
                <a:moveTo>
                  <a:pt x="3274314" y="976884"/>
                </a:moveTo>
                <a:lnTo>
                  <a:pt x="3271266" y="970026"/>
                </a:lnTo>
                <a:lnTo>
                  <a:pt x="3268218" y="962406"/>
                </a:lnTo>
                <a:lnTo>
                  <a:pt x="3259836" y="959358"/>
                </a:lnTo>
                <a:lnTo>
                  <a:pt x="3252978" y="962406"/>
                </a:lnTo>
                <a:lnTo>
                  <a:pt x="3245358" y="965454"/>
                </a:lnTo>
                <a:lnTo>
                  <a:pt x="3242310" y="973836"/>
                </a:lnTo>
                <a:lnTo>
                  <a:pt x="3245358" y="981456"/>
                </a:lnTo>
                <a:lnTo>
                  <a:pt x="3248406" y="988314"/>
                </a:lnTo>
                <a:lnTo>
                  <a:pt x="3256788" y="992124"/>
                </a:lnTo>
                <a:lnTo>
                  <a:pt x="3263646" y="989076"/>
                </a:lnTo>
                <a:lnTo>
                  <a:pt x="3271266" y="985266"/>
                </a:lnTo>
                <a:lnTo>
                  <a:pt x="3274314" y="976884"/>
                </a:lnTo>
                <a:close/>
              </a:path>
              <a:path w="3342640" h="2894965">
                <a:moveTo>
                  <a:pt x="3250692" y="924306"/>
                </a:moveTo>
                <a:lnTo>
                  <a:pt x="3246882" y="917448"/>
                </a:lnTo>
                <a:lnTo>
                  <a:pt x="3243834" y="910590"/>
                </a:lnTo>
                <a:lnTo>
                  <a:pt x="3235452" y="907542"/>
                </a:lnTo>
                <a:lnTo>
                  <a:pt x="3227832" y="910590"/>
                </a:lnTo>
                <a:lnTo>
                  <a:pt x="3220974" y="914400"/>
                </a:lnTo>
                <a:lnTo>
                  <a:pt x="3217926" y="922782"/>
                </a:lnTo>
                <a:lnTo>
                  <a:pt x="3221736" y="929640"/>
                </a:lnTo>
                <a:lnTo>
                  <a:pt x="3224784" y="937260"/>
                </a:lnTo>
                <a:lnTo>
                  <a:pt x="3233928" y="940308"/>
                </a:lnTo>
                <a:lnTo>
                  <a:pt x="3247644" y="932688"/>
                </a:lnTo>
                <a:lnTo>
                  <a:pt x="3250692" y="924306"/>
                </a:lnTo>
                <a:close/>
              </a:path>
              <a:path w="3342640" h="2894965">
                <a:moveTo>
                  <a:pt x="3224022" y="872490"/>
                </a:moveTo>
                <a:lnTo>
                  <a:pt x="3219450" y="866394"/>
                </a:lnTo>
                <a:lnTo>
                  <a:pt x="3219450" y="865632"/>
                </a:lnTo>
                <a:lnTo>
                  <a:pt x="3215640" y="859536"/>
                </a:lnTo>
                <a:lnTo>
                  <a:pt x="3207258" y="857250"/>
                </a:lnTo>
                <a:lnTo>
                  <a:pt x="3193542" y="864870"/>
                </a:lnTo>
                <a:lnTo>
                  <a:pt x="3191256" y="874014"/>
                </a:lnTo>
                <a:lnTo>
                  <a:pt x="3195066" y="880872"/>
                </a:lnTo>
                <a:lnTo>
                  <a:pt x="3198876" y="886968"/>
                </a:lnTo>
                <a:lnTo>
                  <a:pt x="3208020" y="889254"/>
                </a:lnTo>
                <a:lnTo>
                  <a:pt x="3221736" y="881634"/>
                </a:lnTo>
                <a:lnTo>
                  <a:pt x="3224022" y="872490"/>
                </a:lnTo>
                <a:close/>
              </a:path>
              <a:path w="3342640" h="2894965">
                <a:moveTo>
                  <a:pt x="3193542" y="823722"/>
                </a:moveTo>
                <a:lnTo>
                  <a:pt x="3184398" y="810006"/>
                </a:lnTo>
                <a:lnTo>
                  <a:pt x="3176016" y="808482"/>
                </a:lnTo>
                <a:lnTo>
                  <a:pt x="3169158" y="813054"/>
                </a:lnTo>
                <a:lnTo>
                  <a:pt x="3163062" y="816864"/>
                </a:lnTo>
                <a:lnTo>
                  <a:pt x="3160776" y="826008"/>
                </a:lnTo>
                <a:lnTo>
                  <a:pt x="3165348" y="832866"/>
                </a:lnTo>
                <a:lnTo>
                  <a:pt x="3169920" y="838962"/>
                </a:lnTo>
                <a:lnTo>
                  <a:pt x="3178302" y="841248"/>
                </a:lnTo>
                <a:lnTo>
                  <a:pt x="3185160" y="836676"/>
                </a:lnTo>
                <a:lnTo>
                  <a:pt x="3191256" y="832104"/>
                </a:lnTo>
                <a:lnTo>
                  <a:pt x="3193542" y="823722"/>
                </a:lnTo>
                <a:close/>
              </a:path>
              <a:path w="3342640" h="2894965">
                <a:moveTo>
                  <a:pt x="3160014" y="775716"/>
                </a:moveTo>
                <a:lnTo>
                  <a:pt x="3155442" y="769620"/>
                </a:lnTo>
                <a:lnTo>
                  <a:pt x="3150870" y="762762"/>
                </a:lnTo>
                <a:lnTo>
                  <a:pt x="3141726" y="762000"/>
                </a:lnTo>
                <a:lnTo>
                  <a:pt x="3135630" y="766572"/>
                </a:lnTo>
                <a:lnTo>
                  <a:pt x="3129534" y="771906"/>
                </a:lnTo>
                <a:lnTo>
                  <a:pt x="3128010" y="780288"/>
                </a:lnTo>
                <a:lnTo>
                  <a:pt x="3132582" y="786384"/>
                </a:lnTo>
                <a:lnTo>
                  <a:pt x="3132582" y="787146"/>
                </a:lnTo>
                <a:lnTo>
                  <a:pt x="3137916" y="793242"/>
                </a:lnTo>
                <a:lnTo>
                  <a:pt x="3146298" y="794004"/>
                </a:lnTo>
                <a:lnTo>
                  <a:pt x="3153156" y="789432"/>
                </a:lnTo>
                <a:lnTo>
                  <a:pt x="3159252" y="784860"/>
                </a:lnTo>
                <a:lnTo>
                  <a:pt x="3160014" y="775716"/>
                </a:lnTo>
                <a:close/>
              </a:path>
              <a:path w="3342640" h="2894965">
                <a:moveTo>
                  <a:pt x="3124200" y="729996"/>
                </a:moveTo>
                <a:lnTo>
                  <a:pt x="3119628" y="723900"/>
                </a:lnTo>
                <a:lnTo>
                  <a:pt x="3114294" y="717804"/>
                </a:lnTo>
                <a:lnTo>
                  <a:pt x="3105150" y="717042"/>
                </a:lnTo>
                <a:lnTo>
                  <a:pt x="3092958" y="727710"/>
                </a:lnTo>
                <a:lnTo>
                  <a:pt x="3092196" y="736854"/>
                </a:lnTo>
                <a:lnTo>
                  <a:pt x="3102864" y="749046"/>
                </a:lnTo>
                <a:lnTo>
                  <a:pt x="3112008" y="749046"/>
                </a:lnTo>
                <a:lnTo>
                  <a:pt x="3117342" y="744474"/>
                </a:lnTo>
                <a:lnTo>
                  <a:pt x="3123438" y="739140"/>
                </a:lnTo>
                <a:lnTo>
                  <a:pt x="3124200" y="729996"/>
                </a:lnTo>
                <a:close/>
              </a:path>
              <a:path w="3342640" h="2894965">
                <a:moveTo>
                  <a:pt x="3086100" y="695706"/>
                </a:moveTo>
                <a:lnTo>
                  <a:pt x="3086100" y="686562"/>
                </a:lnTo>
                <a:lnTo>
                  <a:pt x="3080766" y="681228"/>
                </a:lnTo>
                <a:lnTo>
                  <a:pt x="3075432" y="675132"/>
                </a:lnTo>
                <a:lnTo>
                  <a:pt x="3066288" y="675132"/>
                </a:lnTo>
                <a:lnTo>
                  <a:pt x="3060192" y="680466"/>
                </a:lnTo>
                <a:lnTo>
                  <a:pt x="3054858" y="685800"/>
                </a:lnTo>
                <a:lnTo>
                  <a:pt x="3054096" y="694944"/>
                </a:lnTo>
                <a:lnTo>
                  <a:pt x="3060192" y="700278"/>
                </a:lnTo>
                <a:lnTo>
                  <a:pt x="3065526" y="706374"/>
                </a:lnTo>
                <a:lnTo>
                  <a:pt x="3073908" y="706374"/>
                </a:lnTo>
                <a:lnTo>
                  <a:pt x="3086100" y="695706"/>
                </a:lnTo>
                <a:close/>
              </a:path>
              <a:path w="3342640" h="2894965">
                <a:moveTo>
                  <a:pt x="3045714" y="654558"/>
                </a:moveTo>
                <a:lnTo>
                  <a:pt x="3045714" y="645414"/>
                </a:lnTo>
                <a:lnTo>
                  <a:pt x="3034284" y="633984"/>
                </a:lnTo>
                <a:lnTo>
                  <a:pt x="3025140" y="634746"/>
                </a:lnTo>
                <a:lnTo>
                  <a:pt x="3014472" y="645414"/>
                </a:lnTo>
                <a:lnTo>
                  <a:pt x="3014472" y="654558"/>
                </a:lnTo>
                <a:lnTo>
                  <a:pt x="3019806" y="660654"/>
                </a:lnTo>
                <a:lnTo>
                  <a:pt x="3025902" y="665988"/>
                </a:lnTo>
                <a:lnTo>
                  <a:pt x="3035046" y="665988"/>
                </a:lnTo>
                <a:lnTo>
                  <a:pt x="3040380" y="659892"/>
                </a:lnTo>
                <a:lnTo>
                  <a:pt x="3045714" y="654558"/>
                </a:lnTo>
                <a:close/>
              </a:path>
              <a:path w="3342640" h="2894965">
                <a:moveTo>
                  <a:pt x="3004566" y="614934"/>
                </a:moveTo>
                <a:lnTo>
                  <a:pt x="3003804" y="605790"/>
                </a:lnTo>
                <a:lnTo>
                  <a:pt x="2998470" y="600456"/>
                </a:lnTo>
                <a:lnTo>
                  <a:pt x="2992374" y="595122"/>
                </a:lnTo>
                <a:lnTo>
                  <a:pt x="2983230" y="595122"/>
                </a:lnTo>
                <a:lnTo>
                  <a:pt x="2972562" y="607314"/>
                </a:lnTo>
                <a:lnTo>
                  <a:pt x="2973324" y="615696"/>
                </a:lnTo>
                <a:lnTo>
                  <a:pt x="2978658" y="621030"/>
                </a:lnTo>
                <a:lnTo>
                  <a:pt x="2984754" y="626364"/>
                </a:lnTo>
                <a:lnTo>
                  <a:pt x="2993898" y="626364"/>
                </a:lnTo>
                <a:lnTo>
                  <a:pt x="2999232" y="620268"/>
                </a:lnTo>
                <a:lnTo>
                  <a:pt x="3004566" y="614934"/>
                </a:lnTo>
                <a:close/>
              </a:path>
              <a:path w="3342640" h="2894965">
                <a:moveTo>
                  <a:pt x="2961894" y="576072"/>
                </a:moveTo>
                <a:lnTo>
                  <a:pt x="2961132" y="566928"/>
                </a:lnTo>
                <a:lnTo>
                  <a:pt x="2955036" y="562356"/>
                </a:lnTo>
                <a:lnTo>
                  <a:pt x="2949702" y="557022"/>
                </a:lnTo>
                <a:lnTo>
                  <a:pt x="2940558" y="557784"/>
                </a:lnTo>
                <a:lnTo>
                  <a:pt x="2935224" y="563118"/>
                </a:lnTo>
                <a:lnTo>
                  <a:pt x="2929890" y="569214"/>
                </a:lnTo>
                <a:lnTo>
                  <a:pt x="2930652" y="578358"/>
                </a:lnTo>
                <a:lnTo>
                  <a:pt x="2942844" y="589026"/>
                </a:lnTo>
                <a:lnTo>
                  <a:pt x="2951226" y="588264"/>
                </a:lnTo>
                <a:lnTo>
                  <a:pt x="2961894" y="576072"/>
                </a:lnTo>
                <a:close/>
              </a:path>
              <a:path w="3342640" h="2894965">
                <a:moveTo>
                  <a:pt x="2918460" y="538734"/>
                </a:moveTo>
                <a:lnTo>
                  <a:pt x="2917698" y="529590"/>
                </a:lnTo>
                <a:lnTo>
                  <a:pt x="2911602" y="525018"/>
                </a:lnTo>
                <a:lnTo>
                  <a:pt x="2905506" y="519684"/>
                </a:lnTo>
                <a:lnTo>
                  <a:pt x="2896362" y="520446"/>
                </a:lnTo>
                <a:lnTo>
                  <a:pt x="2891790" y="526542"/>
                </a:lnTo>
                <a:lnTo>
                  <a:pt x="2886456" y="532638"/>
                </a:lnTo>
                <a:lnTo>
                  <a:pt x="2887218" y="541782"/>
                </a:lnTo>
                <a:lnTo>
                  <a:pt x="2893314" y="546354"/>
                </a:lnTo>
                <a:lnTo>
                  <a:pt x="2899410" y="551688"/>
                </a:lnTo>
                <a:lnTo>
                  <a:pt x="2908554" y="550926"/>
                </a:lnTo>
                <a:lnTo>
                  <a:pt x="2913126" y="544830"/>
                </a:lnTo>
                <a:lnTo>
                  <a:pt x="2918460" y="538734"/>
                </a:lnTo>
                <a:close/>
              </a:path>
              <a:path w="3342640" h="2894965">
                <a:moveTo>
                  <a:pt x="2874264" y="502158"/>
                </a:moveTo>
                <a:lnTo>
                  <a:pt x="2873502" y="493014"/>
                </a:lnTo>
                <a:lnTo>
                  <a:pt x="2867406" y="488442"/>
                </a:lnTo>
                <a:lnTo>
                  <a:pt x="2866644" y="488442"/>
                </a:lnTo>
                <a:lnTo>
                  <a:pt x="2860548" y="483108"/>
                </a:lnTo>
                <a:lnTo>
                  <a:pt x="2852166" y="484632"/>
                </a:lnTo>
                <a:lnTo>
                  <a:pt x="2846832" y="490728"/>
                </a:lnTo>
                <a:lnTo>
                  <a:pt x="2842260" y="496824"/>
                </a:lnTo>
                <a:lnTo>
                  <a:pt x="2843022" y="505968"/>
                </a:lnTo>
                <a:lnTo>
                  <a:pt x="2849118" y="510540"/>
                </a:lnTo>
                <a:lnTo>
                  <a:pt x="2855214" y="515874"/>
                </a:lnTo>
                <a:lnTo>
                  <a:pt x="2864358" y="514350"/>
                </a:lnTo>
                <a:lnTo>
                  <a:pt x="2868930" y="508254"/>
                </a:lnTo>
                <a:lnTo>
                  <a:pt x="2874264" y="502158"/>
                </a:lnTo>
                <a:close/>
              </a:path>
              <a:path w="3342640" h="2894965">
                <a:moveTo>
                  <a:pt x="2829306" y="466344"/>
                </a:moveTo>
                <a:lnTo>
                  <a:pt x="2828544" y="457200"/>
                </a:lnTo>
                <a:lnTo>
                  <a:pt x="2821686" y="452628"/>
                </a:lnTo>
                <a:lnTo>
                  <a:pt x="2815590" y="448056"/>
                </a:lnTo>
                <a:lnTo>
                  <a:pt x="2806446" y="448818"/>
                </a:lnTo>
                <a:lnTo>
                  <a:pt x="2801874" y="455676"/>
                </a:lnTo>
                <a:lnTo>
                  <a:pt x="2797302" y="461772"/>
                </a:lnTo>
                <a:lnTo>
                  <a:pt x="2798064" y="470916"/>
                </a:lnTo>
                <a:lnTo>
                  <a:pt x="2804922" y="475488"/>
                </a:lnTo>
                <a:lnTo>
                  <a:pt x="2811018" y="480060"/>
                </a:lnTo>
                <a:lnTo>
                  <a:pt x="2820162" y="479298"/>
                </a:lnTo>
                <a:lnTo>
                  <a:pt x="2824734" y="472440"/>
                </a:lnTo>
                <a:lnTo>
                  <a:pt x="2829306" y="466344"/>
                </a:lnTo>
                <a:close/>
              </a:path>
              <a:path w="3342640" h="2894965">
                <a:moveTo>
                  <a:pt x="2784348" y="431292"/>
                </a:moveTo>
                <a:lnTo>
                  <a:pt x="2782824" y="422910"/>
                </a:lnTo>
                <a:lnTo>
                  <a:pt x="2776728" y="417576"/>
                </a:lnTo>
                <a:lnTo>
                  <a:pt x="2770632" y="413004"/>
                </a:lnTo>
                <a:lnTo>
                  <a:pt x="2761488" y="414528"/>
                </a:lnTo>
                <a:lnTo>
                  <a:pt x="2756154" y="420624"/>
                </a:lnTo>
                <a:lnTo>
                  <a:pt x="2751582" y="426720"/>
                </a:lnTo>
                <a:lnTo>
                  <a:pt x="2753106" y="435864"/>
                </a:lnTo>
                <a:lnTo>
                  <a:pt x="2759202" y="440436"/>
                </a:lnTo>
                <a:lnTo>
                  <a:pt x="2765298" y="445770"/>
                </a:lnTo>
                <a:lnTo>
                  <a:pt x="2774442" y="444246"/>
                </a:lnTo>
                <a:lnTo>
                  <a:pt x="2779014" y="438150"/>
                </a:lnTo>
                <a:lnTo>
                  <a:pt x="2784348" y="431292"/>
                </a:lnTo>
                <a:close/>
              </a:path>
              <a:path w="3342640" h="2894965">
                <a:moveTo>
                  <a:pt x="2737866" y="397764"/>
                </a:moveTo>
                <a:lnTo>
                  <a:pt x="2737104" y="388620"/>
                </a:lnTo>
                <a:lnTo>
                  <a:pt x="2730246" y="384048"/>
                </a:lnTo>
                <a:lnTo>
                  <a:pt x="2724150" y="378714"/>
                </a:lnTo>
                <a:lnTo>
                  <a:pt x="2715006" y="380238"/>
                </a:lnTo>
                <a:lnTo>
                  <a:pt x="2710434" y="387096"/>
                </a:lnTo>
                <a:lnTo>
                  <a:pt x="2705862" y="393192"/>
                </a:lnTo>
                <a:lnTo>
                  <a:pt x="2707386" y="402336"/>
                </a:lnTo>
                <a:lnTo>
                  <a:pt x="2719578" y="411480"/>
                </a:lnTo>
                <a:lnTo>
                  <a:pt x="2728722" y="409956"/>
                </a:lnTo>
                <a:lnTo>
                  <a:pt x="2737866" y="397764"/>
                </a:lnTo>
                <a:close/>
              </a:path>
              <a:path w="3342640" h="2894965">
                <a:moveTo>
                  <a:pt x="2691384" y="363474"/>
                </a:moveTo>
                <a:lnTo>
                  <a:pt x="2689860" y="355092"/>
                </a:lnTo>
                <a:lnTo>
                  <a:pt x="2677668" y="345948"/>
                </a:lnTo>
                <a:lnTo>
                  <a:pt x="2668524" y="347472"/>
                </a:lnTo>
                <a:lnTo>
                  <a:pt x="2659380" y="359664"/>
                </a:lnTo>
                <a:lnTo>
                  <a:pt x="2660904" y="368808"/>
                </a:lnTo>
                <a:lnTo>
                  <a:pt x="2667000" y="373380"/>
                </a:lnTo>
                <a:lnTo>
                  <a:pt x="2673858" y="377952"/>
                </a:lnTo>
                <a:lnTo>
                  <a:pt x="2682240" y="376428"/>
                </a:lnTo>
                <a:lnTo>
                  <a:pt x="2686812" y="370332"/>
                </a:lnTo>
                <a:lnTo>
                  <a:pt x="2691384" y="363474"/>
                </a:lnTo>
                <a:close/>
              </a:path>
              <a:path w="3342640" h="2894965">
                <a:moveTo>
                  <a:pt x="2644902" y="330708"/>
                </a:moveTo>
                <a:lnTo>
                  <a:pt x="2643378" y="321564"/>
                </a:lnTo>
                <a:lnTo>
                  <a:pt x="2636520" y="316992"/>
                </a:lnTo>
                <a:lnTo>
                  <a:pt x="2630424" y="313182"/>
                </a:lnTo>
                <a:lnTo>
                  <a:pt x="2621280" y="314706"/>
                </a:lnTo>
                <a:lnTo>
                  <a:pt x="2616708" y="320802"/>
                </a:lnTo>
                <a:lnTo>
                  <a:pt x="2612136" y="327660"/>
                </a:lnTo>
                <a:lnTo>
                  <a:pt x="2614422" y="336042"/>
                </a:lnTo>
                <a:lnTo>
                  <a:pt x="2620518" y="340614"/>
                </a:lnTo>
                <a:lnTo>
                  <a:pt x="2627376" y="345186"/>
                </a:lnTo>
                <a:lnTo>
                  <a:pt x="2635758" y="343662"/>
                </a:lnTo>
                <a:lnTo>
                  <a:pt x="2640330" y="336804"/>
                </a:lnTo>
                <a:lnTo>
                  <a:pt x="2644902" y="330708"/>
                </a:lnTo>
                <a:close/>
              </a:path>
              <a:path w="3342640" h="2894965">
                <a:moveTo>
                  <a:pt x="2597658" y="297942"/>
                </a:moveTo>
                <a:lnTo>
                  <a:pt x="2596134" y="289560"/>
                </a:lnTo>
                <a:lnTo>
                  <a:pt x="2582418" y="280416"/>
                </a:lnTo>
                <a:lnTo>
                  <a:pt x="2574036" y="282702"/>
                </a:lnTo>
                <a:lnTo>
                  <a:pt x="2569464" y="288798"/>
                </a:lnTo>
                <a:lnTo>
                  <a:pt x="2564892" y="295656"/>
                </a:lnTo>
                <a:lnTo>
                  <a:pt x="2567178" y="304800"/>
                </a:lnTo>
                <a:lnTo>
                  <a:pt x="2573274" y="308610"/>
                </a:lnTo>
                <a:lnTo>
                  <a:pt x="2580132" y="313182"/>
                </a:lnTo>
                <a:lnTo>
                  <a:pt x="2589276" y="311658"/>
                </a:lnTo>
                <a:lnTo>
                  <a:pt x="2593086" y="304800"/>
                </a:lnTo>
                <a:lnTo>
                  <a:pt x="2597658" y="297942"/>
                </a:lnTo>
                <a:close/>
              </a:path>
              <a:path w="3342640" h="2894965">
                <a:moveTo>
                  <a:pt x="2549652" y="266700"/>
                </a:moveTo>
                <a:lnTo>
                  <a:pt x="2548128" y="257556"/>
                </a:lnTo>
                <a:lnTo>
                  <a:pt x="2541270" y="253746"/>
                </a:lnTo>
                <a:lnTo>
                  <a:pt x="2535174" y="249174"/>
                </a:lnTo>
                <a:lnTo>
                  <a:pt x="2526030" y="250698"/>
                </a:lnTo>
                <a:lnTo>
                  <a:pt x="2521458" y="257556"/>
                </a:lnTo>
                <a:lnTo>
                  <a:pt x="2517648" y="264414"/>
                </a:lnTo>
                <a:lnTo>
                  <a:pt x="2519172" y="272796"/>
                </a:lnTo>
                <a:lnTo>
                  <a:pt x="2526030" y="277368"/>
                </a:lnTo>
                <a:lnTo>
                  <a:pt x="2532126" y="281940"/>
                </a:lnTo>
                <a:lnTo>
                  <a:pt x="2541270" y="279654"/>
                </a:lnTo>
                <a:lnTo>
                  <a:pt x="2545842" y="273558"/>
                </a:lnTo>
                <a:lnTo>
                  <a:pt x="2549652" y="266700"/>
                </a:lnTo>
                <a:close/>
              </a:path>
              <a:path w="3342640" h="2894965">
                <a:moveTo>
                  <a:pt x="2501646" y="235458"/>
                </a:moveTo>
                <a:lnTo>
                  <a:pt x="2499360" y="227076"/>
                </a:lnTo>
                <a:lnTo>
                  <a:pt x="2493264" y="222504"/>
                </a:lnTo>
                <a:lnTo>
                  <a:pt x="2486406" y="218694"/>
                </a:lnTo>
                <a:lnTo>
                  <a:pt x="2477262" y="220218"/>
                </a:lnTo>
                <a:lnTo>
                  <a:pt x="2473452" y="227076"/>
                </a:lnTo>
                <a:lnTo>
                  <a:pt x="2468880" y="233934"/>
                </a:lnTo>
                <a:lnTo>
                  <a:pt x="2471166" y="242316"/>
                </a:lnTo>
                <a:lnTo>
                  <a:pt x="2478024" y="246888"/>
                </a:lnTo>
                <a:lnTo>
                  <a:pt x="2484120" y="251460"/>
                </a:lnTo>
                <a:lnTo>
                  <a:pt x="2493264" y="249174"/>
                </a:lnTo>
                <a:lnTo>
                  <a:pt x="2497836" y="242316"/>
                </a:lnTo>
                <a:lnTo>
                  <a:pt x="2501646" y="235458"/>
                </a:lnTo>
                <a:close/>
              </a:path>
              <a:path w="3342640" h="2894965">
                <a:moveTo>
                  <a:pt x="2452878" y="205740"/>
                </a:moveTo>
                <a:lnTo>
                  <a:pt x="2450592" y="196596"/>
                </a:lnTo>
                <a:lnTo>
                  <a:pt x="2443734" y="192786"/>
                </a:lnTo>
                <a:lnTo>
                  <a:pt x="2437638" y="188214"/>
                </a:lnTo>
                <a:lnTo>
                  <a:pt x="2428494" y="190500"/>
                </a:lnTo>
                <a:lnTo>
                  <a:pt x="2424684" y="197358"/>
                </a:lnTo>
                <a:lnTo>
                  <a:pt x="2420112" y="204216"/>
                </a:lnTo>
                <a:lnTo>
                  <a:pt x="2422398" y="213360"/>
                </a:lnTo>
                <a:lnTo>
                  <a:pt x="2436114" y="220980"/>
                </a:lnTo>
                <a:lnTo>
                  <a:pt x="2444496" y="218694"/>
                </a:lnTo>
                <a:lnTo>
                  <a:pt x="2449068" y="212598"/>
                </a:lnTo>
                <a:lnTo>
                  <a:pt x="2452878" y="205740"/>
                </a:lnTo>
                <a:close/>
              </a:path>
              <a:path w="3342640" h="2894965">
                <a:moveTo>
                  <a:pt x="2404110" y="176022"/>
                </a:moveTo>
                <a:lnTo>
                  <a:pt x="2401824" y="167640"/>
                </a:lnTo>
                <a:lnTo>
                  <a:pt x="2394966" y="163068"/>
                </a:lnTo>
                <a:lnTo>
                  <a:pt x="2388108" y="159258"/>
                </a:lnTo>
                <a:lnTo>
                  <a:pt x="2378964" y="161544"/>
                </a:lnTo>
                <a:lnTo>
                  <a:pt x="2371344" y="175260"/>
                </a:lnTo>
                <a:lnTo>
                  <a:pt x="2373630" y="184404"/>
                </a:lnTo>
                <a:lnTo>
                  <a:pt x="2387346" y="192024"/>
                </a:lnTo>
                <a:lnTo>
                  <a:pt x="2395728" y="189738"/>
                </a:lnTo>
                <a:lnTo>
                  <a:pt x="2399538" y="182880"/>
                </a:lnTo>
                <a:lnTo>
                  <a:pt x="2404110" y="176022"/>
                </a:lnTo>
                <a:close/>
              </a:path>
              <a:path w="3342640" h="2894965">
                <a:moveTo>
                  <a:pt x="2353818" y="147828"/>
                </a:moveTo>
                <a:lnTo>
                  <a:pt x="2351532" y="139446"/>
                </a:lnTo>
                <a:lnTo>
                  <a:pt x="2337816" y="131826"/>
                </a:lnTo>
                <a:lnTo>
                  <a:pt x="2328672" y="134112"/>
                </a:lnTo>
                <a:lnTo>
                  <a:pt x="2321052" y="147828"/>
                </a:lnTo>
                <a:lnTo>
                  <a:pt x="2324100" y="156210"/>
                </a:lnTo>
                <a:lnTo>
                  <a:pt x="2337816" y="163830"/>
                </a:lnTo>
                <a:lnTo>
                  <a:pt x="2346198" y="161544"/>
                </a:lnTo>
                <a:lnTo>
                  <a:pt x="2353818" y="147828"/>
                </a:lnTo>
                <a:close/>
              </a:path>
              <a:path w="3342640" h="2894965">
                <a:moveTo>
                  <a:pt x="2303526" y="121158"/>
                </a:moveTo>
                <a:lnTo>
                  <a:pt x="2300478" y="112014"/>
                </a:lnTo>
                <a:lnTo>
                  <a:pt x="2293620" y="108966"/>
                </a:lnTo>
                <a:lnTo>
                  <a:pt x="2286000" y="105156"/>
                </a:lnTo>
                <a:lnTo>
                  <a:pt x="2277618" y="107442"/>
                </a:lnTo>
                <a:lnTo>
                  <a:pt x="2273808" y="115062"/>
                </a:lnTo>
                <a:lnTo>
                  <a:pt x="2270760" y="121920"/>
                </a:lnTo>
                <a:lnTo>
                  <a:pt x="2273046" y="130302"/>
                </a:lnTo>
                <a:lnTo>
                  <a:pt x="2280666" y="134112"/>
                </a:lnTo>
                <a:lnTo>
                  <a:pt x="2287524" y="137922"/>
                </a:lnTo>
                <a:lnTo>
                  <a:pt x="2295906" y="134874"/>
                </a:lnTo>
                <a:lnTo>
                  <a:pt x="2303526" y="121158"/>
                </a:lnTo>
                <a:close/>
              </a:path>
              <a:path w="3342640" h="2894965">
                <a:moveTo>
                  <a:pt x="2251710" y="95250"/>
                </a:moveTo>
                <a:lnTo>
                  <a:pt x="2247900" y="86868"/>
                </a:lnTo>
                <a:lnTo>
                  <a:pt x="2241042" y="83820"/>
                </a:lnTo>
                <a:lnTo>
                  <a:pt x="2233422" y="80772"/>
                </a:lnTo>
                <a:lnTo>
                  <a:pt x="2225040" y="83820"/>
                </a:lnTo>
                <a:lnTo>
                  <a:pt x="2221992" y="91440"/>
                </a:lnTo>
                <a:lnTo>
                  <a:pt x="2218944" y="98298"/>
                </a:lnTo>
                <a:lnTo>
                  <a:pt x="2221992" y="106680"/>
                </a:lnTo>
                <a:lnTo>
                  <a:pt x="2237232" y="112776"/>
                </a:lnTo>
                <a:lnTo>
                  <a:pt x="2245614" y="109728"/>
                </a:lnTo>
                <a:lnTo>
                  <a:pt x="2248662" y="102108"/>
                </a:lnTo>
                <a:lnTo>
                  <a:pt x="2251710" y="95250"/>
                </a:lnTo>
                <a:close/>
              </a:path>
              <a:path w="3342640" h="2894965">
                <a:moveTo>
                  <a:pt x="2198370" y="73152"/>
                </a:moveTo>
                <a:lnTo>
                  <a:pt x="2194560" y="64770"/>
                </a:lnTo>
                <a:lnTo>
                  <a:pt x="2187702" y="61722"/>
                </a:lnTo>
                <a:lnTo>
                  <a:pt x="2180082" y="58674"/>
                </a:lnTo>
                <a:lnTo>
                  <a:pt x="2171700" y="62484"/>
                </a:lnTo>
                <a:lnTo>
                  <a:pt x="2168652" y="70104"/>
                </a:lnTo>
                <a:lnTo>
                  <a:pt x="2166366" y="77724"/>
                </a:lnTo>
                <a:lnTo>
                  <a:pt x="2170176" y="86106"/>
                </a:lnTo>
                <a:lnTo>
                  <a:pt x="2177034" y="88392"/>
                </a:lnTo>
                <a:lnTo>
                  <a:pt x="2184654" y="91440"/>
                </a:lnTo>
                <a:lnTo>
                  <a:pt x="2193036" y="87630"/>
                </a:lnTo>
                <a:lnTo>
                  <a:pt x="2196084" y="80010"/>
                </a:lnTo>
                <a:lnTo>
                  <a:pt x="2198370" y="73152"/>
                </a:lnTo>
                <a:close/>
              </a:path>
              <a:path w="3342640" h="2894965">
                <a:moveTo>
                  <a:pt x="2144268" y="53340"/>
                </a:moveTo>
                <a:lnTo>
                  <a:pt x="2139696" y="44958"/>
                </a:lnTo>
                <a:lnTo>
                  <a:pt x="2124456" y="40386"/>
                </a:lnTo>
                <a:lnTo>
                  <a:pt x="2116836" y="44958"/>
                </a:lnTo>
                <a:lnTo>
                  <a:pt x="2112264" y="60198"/>
                </a:lnTo>
                <a:lnTo>
                  <a:pt x="2116836" y="67818"/>
                </a:lnTo>
                <a:lnTo>
                  <a:pt x="2132076" y="72390"/>
                </a:lnTo>
                <a:lnTo>
                  <a:pt x="2139696" y="68580"/>
                </a:lnTo>
                <a:lnTo>
                  <a:pt x="2144268" y="53340"/>
                </a:lnTo>
                <a:close/>
              </a:path>
              <a:path w="3342640" h="2894965">
                <a:moveTo>
                  <a:pt x="2088642" y="37338"/>
                </a:moveTo>
                <a:lnTo>
                  <a:pt x="2084070" y="29718"/>
                </a:lnTo>
                <a:lnTo>
                  <a:pt x="2076450" y="27432"/>
                </a:lnTo>
                <a:lnTo>
                  <a:pt x="2068830" y="25908"/>
                </a:lnTo>
                <a:lnTo>
                  <a:pt x="2061210" y="30480"/>
                </a:lnTo>
                <a:lnTo>
                  <a:pt x="2058924" y="38100"/>
                </a:lnTo>
                <a:lnTo>
                  <a:pt x="2057400" y="45720"/>
                </a:lnTo>
                <a:lnTo>
                  <a:pt x="2061972" y="53340"/>
                </a:lnTo>
                <a:lnTo>
                  <a:pt x="2069592" y="55626"/>
                </a:lnTo>
                <a:lnTo>
                  <a:pt x="2077212" y="57150"/>
                </a:lnTo>
                <a:lnTo>
                  <a:pt x="2084832" y="52578"/>
                </a:lnTo>
                <a:lnTo>
                  <a:pt x="2087118" y="44958"/>
                </a:lnTo>
                <a:lnTo>
                  <a:pt x="2088642" y="37338"/>
                </a:lnTo>
                <a:close/>
              </a:path>
              <a:path w="3342640" h="2894965">
                <a:moveTo>
                  <a:pt x="2033016" y="24384"/>
                </a:moveTo>
                <a:lnTo>
                  <a:pt x="2027682" y="16764"/>
                </a:lnTo>
                <a:lnTo>
                  <a:pt x="2019300" y="15240"/>
                </a:lnTo>
                <a:lnTo>
                  <a:pt x="2011680" y="14478"/>
                </a:lnTo>
                <a:lnTo>
                  <a:pt x="2004822" y="19050"/>
                </a:lnTo>
                <a:lnTo>
                  <a:pt x="2003298" y="27432"/>
                </a:lnTo>
                <a:lnTo>
                  <a:pt x="2001774" y="35052"/>
                </a:lnTo>
                <a:lnTo>
                  <a:pt x="2007108" y="42672"/>
                </a:lnTo>
                <a:lnTo>
                  <a:pt x="2014728" y="43434"/>
                </a:lnTo>
                <a:lnTo>
                  <a:pt x="2022348" y="44958"/>
                </a:lnTo>
                <a:lnTo>
                  <a:pt x="2029968" y="39624"/>
                </a:lnTo>
                <a:lnTo>
                  <a:pt x="2033016" y="24384"/>
                </a:lnTo>
                <a:close/>
              </a:path>
              <a:path w="3342640" h="2894965">
                <a:moveTo>
                  <a:pt x="1975866" y="15240"/>
                </a:moveTo>
                <a:lnTo>
                  <a:pt x="1969770" y="7620"/>
                </a:lnTo>
                <a:lnTo>
                  <a:pt x="1954530" y="6096"/>
                </a:lnTo>
                <a:lnTo>
                  <a:pt x="1946910" y="12192"/>
                </a:lnTo>
                <a:lnTo>
                  <a:pt x="1945386" y="27432"/>
                </a:lnTo>
                <a:lnTo>
                  <a:pt x="1951482" y="34290"/>
                </a:lnTo>
                <a:lnTo>
                  <a:pt x="1959102" y="35814"/>
                </a:lnTo>
                <a:lnTo>
                  <a:pt x="1966722" y="36576"/>
                </a:lnTo>
                <a:lnTo>
                  <a:pt x="1974342" y="30480"/>
                </a:lnTo>
                <a:lnTo>
                  <a:pt x="1975866" y="15240"/>
                </a:lnTo>
                <a:close/>
              </a:path>
              <a:path w="3342640" h="2894965">
                <a:moveTo>
                  <a:pt x="1918716" y="9144"/>
                </a:moveTo>
                <a:lnTo>
                  <a:pt x="1912620" y="2286"/>
                </a:lnTo>
                <a:lnTo>
                  <a:pt x="1904238" y="2286"/>
                </a:lnTo>
                <a:lnTo>
                  <a:pt x="1896618" y="1524"/>
                </a:lnTo>
                <a:lnTo>
                  <a:pt x="1889760" y="7620"/>
                </a:lnTo>
                <a:lnTo>
                  <a:pt x="1889760" y="15240"/>
                </a:lnTo>
                <a:lnTo>
                  <a:pt x="1888998" y="23622"/>
                </a:lnTo>
                <a:lnTo>
                  <a:pt x="1895094" y="30480"/>
                </a:lnTo>
                <a:lnTo>
                  <a:pt x="1902714" y="30480"/>
                </a:lnTo>
                <a:lnTo>
                  <a:pt x="1911096" y="31242"/>
                </a:lnTo>
                <a:lnTo>
                  <a:pt x="1917954" y="25146"/>
                </a:lnTo>
                <a:lnTo>
                  <a:pt x="1917954" y="16764"/>
                </a:lnTo>
                <a:lnTo>
                  <a:pt x="1918716" y="9144"/>
                </a:lnTo>
                <a:close/>
              </a:path>
              <a:path w="3342640" h="2894965">
                <a:moveTo>
                  <a:pt x="1860804" y="22860"/>
                </a:moveTo>
                <a:lnTo>
                  <a:pt x="1860804" y="6858"/>
                </a:lnTo>
                <a:lnTo>
                  <a:pt x="1854708" y="0"/>
                </a:lnTo>
                <a:lnTo>
                  <a:pt x="1846326" y="762"/>
                </a:lnTo>
                <a:lnTo>
                  <a:pt x="1838706" y="762"/>
                </a:lnTo>
                <a:lnTo>
                  <a:pt x="1831848" y="6858"/>
                </a:lnTo>
                <a:lnTo>
                  <a:pt x="1832610" y="14478"/>
                </a:lnTo>
                <a:lnTo>
                  <a:pt x="1832610" y="22860"/>
                </a:lnTo>
                <a:lnTo>
                  <a:pt x="1838706" y="28956"/>
                </a:lnTo>
                <a:lnTo>
                  <a:pt x="1854708" y="28956"/>
                </a:lnTo>
                <a:lnTo>
                  <a:pt x="1860804" y="22860"/>
                </a:lnTo>
                <a:close/>
              </a:path>
              <a:path w="3342640" h="2894965">
                <a:moveTo>
                  <a:pt x="1804416" y="23622"/>
                </a:moveTo>
                <a:lnTo>
                  <a:pt x="1802892" y="7620"/>
                </a:lnTo>
                <a:lnTo>
                  <a:pt x="1796796" y="1524"/>
                </a:lnTo>
                <a:lnTo>
                  <a:pt x="1788414" y="2286"/>
                </a:lnTo>
                <a:lnTo>
                  <a:pt x="1780794" y="2286"/>
                </a:lnTo>
                <a:lnTo>
                  <a:pt x="1774698" y="9144"/>
                </a:lnTo>
                <a:lnTo>
                  <a:pt x="1775460" y="17526"/>
                </a:lnTo>
                <a:lnTo>
                  <a:pt x="1775460" y="25146"/>
                </a:lnTo>
                <a:lnTo>
                  <a:pt x="1782318" y="31242"/>
                </a:lnTo>
                <a:lnTo>
                  <a:pt x="1789938" y="30480"/>
                </a:lnTo>
                <a:lnTo>
                  <a:pt x="1798320" y="30480"/>
                </a:lnTo>
                <a:lnTo>
                  <a:pt x="1804416" y="23622"/>
                </a:lnTo>
                <a:close/>
              </a:path>
              <a:path w="3342640" h="2894965">
                <a:moveTo>
                  <a:pt x="1747266" y="27432"/>
                </a:moveTo>
                <a:lnTo>
                  <a:pt x="1745742" y="11430"/>
                </a:lnTo>
                <a:lnTo>
                  <a:pt x="1738884" y="6096"/>
                </a:lnTo>
                <a:lnTo>
                  <a:pt x="1731264" y="6858"/>
                </a:lnTo>
                <a:lnTo>
                  <a:pt x="1722882" y="7620"/>
                </a:lnTo>
                <a:lnTo>
                  <a:pt x="1717548" y="14478"/>
                </a:lnTo>
                <a:lnTo>
                  <a:pt x="1719072" y="30480"/>
                </a:lnTo>
                <a:lnTo>
                  <a:pt x="1725930" y="35814"/>
                </a:lnTo>
                <a:lnTo>
                  <a:pt x="1733550" y="35052"/>
                </a:lnTo>
                <a:lnTo>
                  <a:pt x="1741932" y="34290"/>
                </a:lnTo>
                <a:lnTo>
                  <a:pt x="1747266" y="27432"/>
                </a:lnTo>
                <a:close/>
              </a:path>
              <a:path w="3342640" h="2894965">
                <a:moveTo>
                  <a:pt x="1690878" y="33528"/>
                </a:moveTo>
                <a:lnTo>
                  <a:pt x="1690116" y="25908"/>
                </a:lnTo>
                <a:lnTo>
                  <a:pt x="1688592" y="18288"/>
                </a:lnTo>
                <a:lnTo>
                  <a:pt x="1681734" y="12954"/>
                </a:lnTo>
                <a:lnTo>
                  <a:pt x="1673352" y="13716"/>
                </a:lnTo>
                <a:lnTo>
                  <a:pt x="1673352" y="14478"/>
                </a:lnTo>
                <a:lnTo>
                  <a:pt x="1665732" y="15240"/>
                </a:lnTo>
                <a:lnTo>
                  <a:pt x="1660398" y="22860"/>
                </a:lnTo>
                <a:lnTo>
                  <a:pt x="1661922" y="30480"/>
                </a:lnTo>
                <a:lnTo>
                  <a:pt x="1662684" y="38100"/>
                </a:lnTo>
                <a:lnTo>
                  <a:pt x="1670304" y="43434"/>
                </a:lnTo>
                <a:lnTo>
                  <a:pt x="1677924" y="42672"/>
                </a:lnTo>
                <a:lnTo>
                  <a:pt x="1685544" y="41148"/>
                </a:lnTo>
                <a:lnTo>
                  <a:pt x="1690878" y="33528"/>
                </a:lnTo>
                <a:close/>
              </a:path>
              <a:path w="3342640" h="2894965">
                <a:moveTo>
                  <a:pt x="1633728" y="42672"/>
                </a:moveTo>
                <a:lnTo>
                  <a:pt x="1633728" y="35052"/>
                </a:lnTo>
                <a:lnTo>
                  <a:pt x="1632966" y="27432"/>
                </a:lnTo>
                <a:lnTo>
                  <a:pt x="1626108" y="21336"/>
                </a:lnTo>
                <a:lnTo>
                  <a:pt x="1618488" y="22098"/>
                </a:lnTo>
                <a:lnTo>
                  <a:pt x="1610106" y="22098"/>
                </a:lnTo>
                <a:lnTo>
                  <a:pt x="1604010" y="28956"/>
                </a:lnTo>
                <a:lnTo>
                  <a:pt x="1605534" y="44958"/>
                </a:lnTo>
                <a:lnTo>
                  <a:pt x="1612392" y="51054"/>
                </a:lnTo>
                <a:lnTo>
                  <a:pt x="1627632" y="49530"/>
                </a:lnTo>
                <a:lnTo>
                  <a:pt x="1633728" y="42672"/>
                </a:lnTo>
                <a:close/>
              </a:path>
              <a:path w="3342640" h="2894965">
                <a:moveTo>
                  <a:pt x="1576578" y="42672"/>
                </a:moveTo>
                <a:lnTo>
                  <a:pt x="1576578" y="27432"/>
                </a:lnTo>
                <a:lnTo>
                  <a:pt x="1569720" y="20574"/>
                </a:lnTo>
                <a:lnTo>
                  <a:pt x="1554480" y="20574"/>
                </a:lnTo>
                <a:lnTo>
                  <a:pt x="1547622" y="26670"/>
                </a:lnTo>
                <a:lnTo>
                  <a:pt x="1547622" y="42672"/>
                </a:lnTo>
                <a:lnTo>
                  <a:pt x="1553718" y="48768"/>
                </a:lnTo>
                <a:lnTo>
                  <a:pt x="1562100" y="49530"/>
                </a:lnTo>
                <a:lnTo>
                  <a:pt x="1569720" y="49530"/>
                </a:lnTo>
                <a:lnTo>
                  <a:pt x="1576578" y="42672"/>
                </a:lnTo>
                <a:close/>
              </a:path>
              <a:path w="3342640" h="2894965">
                <a:moveTo>
                  <a:pt x="1530096" y="66294"/>
                </a:moveTo>
                <a:lnTo>
                  <a:pt x="1529334" y="57150"/>
                </a:lnTo>
                <a:lnTo>
                  <a:pt x="1524000" y="51816"/>
                </a:lnTo>
                <a:lnTo>
                  <a:pt x="1517904" y="46482"/>
                </a:lnTo>
                <a:lnTo>
                  <a:pt x="1508760" y="46482"/>
                </a:lnTo>
                <a:lnTo>
                  <a:pt x="1503426" y="52578"/>
                </a:lnTo>
                <a:lnTo>
                  <a:pt x="1498092" y="57912"/>
                </a:lnTo>
                <a:lnTo>
                  <a:pt x="1498092" y="67056"/>
                </a:lnTo>
                <a:lnTo>
                  <a:pt x="1504188" y="72390"/>
                </a:lnTo>
                <a:lnTo>
                  <a:pt x="1509522" y="77724"/>
                </a:lnTo>
                <a:lnTo>
                  <a:pt x="1518666" y="77724"/>
                </a:lnTo>
                <a:lnTo>
                  <a:pt x="1530096" y="66294"/>
                </a:lnTo>
                <a:close/>
              </a:path>
              <a:path w="3342640" h="2894965">
                <a:moveTo>
                  <a:pt x="1491996" y="108204"/>
                </a:moveTo>
                <a:lnTo>
                  <a:pt x="1491234" y="99060"/>
                </a:lnTo>
                <a:lnTo>
                  <a:pt x="1485138" y="94488"/>
                </a:lnTo>
                <a:lnTo>
                  <a:pt x="1479042" y="89154"/>
                </a:lnTo>
                <a:lnTo>
                  <a:pt x="1470660" y="89916"/>
                </a:lnTo>
                <a:lnTo>
                  <a:pt x="1459992" y="102108"/>
                </a:lnTo>
                <a:lnTo>
                  <a:pt x="1460754" y="111252"/>
                </a:lnTo>
                <a:lnTo>
                  <a:pt x="1466850" y="116586"/>
                </a:lnTo>
                <a:lnTo>
                  <a:pt x="1472946" y="121158"/>
                </a:lnTo>
                <a:lnTo>
                  <a:pt x="1482090" y="120396"/>
                </a:lnTo>
                <a:lnTo>
                  <a:pt x="1487424" y="114300"/>
                </a:lnTo>
                <a:lnTo>
                  <a:pt x="1491996" y="108204"/>
                </a:lnTo>
                <a:close/>
              </a:path>
              <a:path w="3342640" h="2894965">
                <a:moveTo>
                  <a:pt x="1456182" y="152400"/>
                </a:moveTo>
                <a:lnTo>
                  <a:pt x="1454658" y="143256"/>
                </a:lnTo>
                <a:lnTo>
                  <a:pt x="1448562" y="137922"/>
                </a:lnTo>
                <a:lnTo>
                  <a:pt x="1442466" y="133350"/>
                </a:lnTo>
                <a:lnTo>
                  <a:pt x="1434084" y="134112"/>
                </a:lnTo>
                <a:lnTo>
                  <a:pt x="1423416" y="146304"/>
                </a:lnTo>
                <a:lnTo>
                  <a:pt x="1424940" y="155448"/>
                </a:lnTo>
                <a:lnTo>
                  <a:pt x="1431036" y="160782"/>
                </a:lnTo>
                <a:lnTo>
                  <a:pt x="1437132" y="165354"/>
                </a:lnTo>
                <a:lnTo>
                  <a:pt x="1446276" y="164592"/>
                </a:lnTo>
                <a:lnTo>
                  <a:pt x="1450848" y="158496"/>
                </a:lnTo>
                <a:lnTo>
                  <a:pt x="1456182" y="152400"/>
                </a:lnTo>
                <a:close/>
              </a:path>
              <a:path w="3342640" h="2894965">
                <a:moveTo>
                  <a:pt x="1419606" y="196596"/>
                </a:moveTo>
                <a:lnTo>
                  <a:pt x="1418844" y="187452"/>
                </a:lnTo>
                <a:lnTo>
                  <a:pt x="1412748" y="182118"/>
                </a:lnTo>
                <a:lnTo>
                  <a:pt x="1406652" y="177546"/>
                </a:lnTo>
                <a:lnTo>
                  <a:pt x="1397508" y="178308"/>
                </a:lnTo>
                <a:lnTo>
                  <a:pt x="1392936" y="184404"/>
                </a:lnTo>
                <a:lnTo>
                  <a:pt x="1392174" y="184404"/>
                </a:lnTo>
                <a:lnTo>
                  <a:pt x="1387602" y="190500"/>
                </a:lnTo>
                <a:lnTo>
                  <a:pt x="1388364" y="199644"/>
                </a:lnTo>
                <a:lnTo>
                  <a:pt x="1394460" y="204978"/>
                </a:lnTo>
                <a:lnTo>
                  <a:pt x="1400556" y="209550"/>
                </a:lnTo>
                <a:lnTo>
                  <a:pt x="1409700" y="208788"/>
                </a:lnTo>
                <a:lnTo>
                  <a:pt x="1414272" y="202692"/>
                </a:lnTo>
                <a:lnTo>
                  <a:pt x="1415034" y="202692"/>
                </a:lnTo>
                <a:lnTo>
                  <a:pt x="1419606" y="196596"/>
                </a:lnTo>
                <a:close/>
              </a:path>
              <a:path w="3342640" h="2894965">
                <a:moveTo>
                  <a:pt x="1383030" y="240792"/>
                </a:moveTo>
                <a:lnTo>
                  <a:pt x="1382268" y="231648"/>
                </a:lnTo>
                <a:lnTo>
                  <a:pt x="1376172" y="227076"/>
                </a:lnTo>
                <a:lnTo>
                  <a:pt x="1370076" y="221742"/>
                </a:lnTo>
                <a:lnTo>
                  <a:pt x="1361694" y="222504"/>
                </a:lnTo>
                <a:lnTo>
                  <a:pt x="1351026" y="234696"/>
                </a:lnTo>
                <a:lnTo>
                  <a:pt x="1351788" y="243840"/>
                </a:lnTo>
                <a:lnTo>
                  <a:pt x="1357884" y="248412"/>
                </a:lnTo>
                <a:lnTo>
                  <a:pt x="1363980" y="253746"/>
                </a:lnTo>
                <a:lnTo>
                  <a:pt x="1373124" y="252984"/>
                </a:lnTo>
                <a:lnTo>
                  <a:pt x="1378458" y="246888"/>
                </a:lnTo>
                <a:lnTo>
                  <a:pt x="1383030" y="240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904735" y="1497126"/>
            <a:ext cx="382270" cy="1203960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75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800" b="1">
                <a:solidFill>
                  <a:srgbClr val="C00000"/>
                </a:solidFill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36876" y="251841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59077" y="356741"/>
                </a:moveTo>
                <a:lnTo>
                  <a:pt x="29718" y="332232"/>
                </a:lnTo>
                <a:lnTo>
                  <a:pt x="0" y="457200"/>
                </a:lnTo>
                <a:lnTo>
                  <a:pt x="46482" y="436675"/>
                </a:lnTo>
                <a:lnTo>
                  <a:pt x="46482" y="371856"/>
                </a:lnTo>
                <a:lnTo>
                  <a:pt x="59077" y="356741"/>
                </a:lnTo>
                <a:close/>
              </a:path>
              <a:path w="381000" h="457200">
                <a:moveTo>
                  <a:pt x="88587" y="381375"/>
                </a:moveTo>
                <a:lnTo>
                  <a:pt x="59077" y="356741"/>
                </a:lnTo>
                <a:lnTo>
                  <a:pt x="46482" y="371856"/>
                </a:lnTo>
                <a:lnTo>
                  <a:pt x="76200" y="396240"/>
                </a:lnTo>
                <a:lnTo>
                  <a:pt x="88587" y="381375"/>
                </a:lnTo>
                <a:close/>
              </a:path>
              <a:path w="381000" h="457200">
                <a:moveTo>
                  <a:pt x="117348" y="405384"/>
                </a:moveTo>
                <a:lnTo>
                  <a:pt x="88587" y="381375"/>
                </a:lnTo>
                <a:lnTo>
                  <a:pt x="76200" y="396240"/>
                </a:lnTo>
                <a:lnTo>
                  <a:pt x="46482" y="371856"/>
                </a:lnTo>
                <a:lnTo>
                  <a:pt x="46482" y="436675"/>
                </a:lnTo>
                <a:lnTo>
                  <a:pt x="117348" y="405384"/>
                </a:lnTo>
                <a:close/>
              </a:path>
              <a:path w="381000" h="457200">
                <a:moveTo>
                  <a:pt x="323058" y="100009"/>
                </a:moveTo>
                <a:lnTo>
                  <a:pt x="293549" y="75375"/>
                </a:lnTo>
                <a:lnTo>
                  <a:pt x="59077" y="356741"/>
                </a:lnTo>
                <a:lnTo>
                  <a:pt x="88587" y="381375"/>
                </a:lnTo>
                <a:lnTo>
                  <a:pt x="323058" y="100009"/>
                </a:lnTo>
                <a:close/>
              </a:path>
              <a:path w="381000" h="457200">
                <a:moveTo>
                  <a:pt x="381000" y="0"/>
                </a:moveTo>
                <a:lnTo>
                  <a:pt x="264414" y="51054"/>
                </a:lnTo>
                <a:lnTo>
                  <a:pt x="293549" y="75375"/>
                </a:lnTo>
                <a:lnTo>
                  <a:pt x="305562" y="60960"/>
                </a:lnTo>
                <a:lnTo>
                  <a:pt x="335280" y="85344"/>
                </a:lnTo>
                <a:lnTo>
                  <a:pt x="335280" y="110211"/>
                </a:lnTo>
                <a:lnTo>
                  <a:pt x="352044" y="124206"/>
                </a:lnTo>
                <a:lnTo>
                  <a:pt x="381000" y="0"/>
                </a:lnTo>
                <a:close/>
              </a:path>
              <a:path w="381000" h="457200">
                <a:moveTo>
                  <a:pt x="335280" y="85344"/>
                </a:moveTo>
                <a:lnTo>
                  <a:pt x="305562" y="60960"/>
                </a:lnTo>
                <a:lnTo>
                  <a:pt x="293549" y="75375"/>
                </a:lnTo>
                <a:lnTo>
                  <a:pt x="323058" y="100009"/>
                </a:lnTo>
                <a:lnTo>
                  <a:pt x="335280" y="85344"/>
                </a:lnTo>
                <a:close/>
              </a:path>
              <a:path w="381000" h="457200">
                <a:moveTo>
                  <a:pt x="335280" y="110211"/>
                </a:moveTo>
                <a:lnTo>
                  <a:pt x="335280" y="85344"/>
                </a:lnTo>
                <a:lnTo>
                  <a:pt x="323058" y="100009"/>
                </a:lnTo>
                <a:lnTo>
                  <a:pt x="335280" y="11021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45157" y="3381755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58390" y="357565"/>
                </a:moveTo>
                <a:lnTo>
                  <a:pt x="28956" y="332994"/>
                </a:lnTo>
                <a:lnTo>
                  <a:pt x="0" y="457200"/>
                </a:lnTo>
                <a:lnTo>
                  <a:pt x="46482" y="436845"/>
                </a:lnTo>
                <a:lnTo>
                  <a:pt x="46482" y="371856"/>
                </a:lnTo>
                <a:lnTo>
                  <a:pt x="58390" y="357565"/>
                </a:lnTo>
                <a:close/>
              </a:path>
              <a:path w="381000" h="457200">
                <a:moveTo>
                  <a:pt x="87450" y="381824"/>
                </a:moveTo>
                <a:lnTo>
                  <a:pt x="58390" y="357565"/>
                </a:lnTo>
                <a:lnTo>
                  <a:pt x="46482" y="371856"/>
                </a:lnTo>
                <a:lnTo>
                  <a:pt x="75438" y="396240"/>
                </a:lnTo>
                <a:lnTo>
                  <a:pt x="87450" y="381824"/>
                </a:lnTo>
                <a:close/>
              </a:path>
              <a:path w="381000" h="457200">
                <a:moveTo>
                  <a:pt x="116586" y="406146"/>
                </a:moveTo>
                <a:lnTo>
                  <a:pt x="87450" y="381824"/>
                </a:lnTo>
                <a:lnTo>
                  <a:pt x="75438" y="396240"/>
                </a:lnTo>
                <a:lnTo>
                  <a:pt x="46482" y="371856"/>
                </a:lnTo>
                <a:lnTo>
                  <a:pt x="46482" y="436845"/>
                </a:lnTo>
                <a:lnTo>
                  <a:pt x="116586" y="406146"/>
                </a:lnTo>
                <a:close/>
              </a:path>
              <a:path w="381000" h="457200">
                <a:moveTo>
                  <a:pt x="322296" y="100009"/>
                </a:moveTo>
                <a:lnTo>
                  <a:pt x="293236" y="75750"/>
                </a:lnTo>
                <a:lnTo>
                  <a:pt x="58390" y="357565"/>
                </a:lnTo>
                <a:lnTo>
                  <a:pt x="87450" y="381824"/>
                </a:lnTo>
                <a:lnTo>
                  <a:pt x="322296" y="100009"/>
                </a:lnTo>
                <a:close/>
              </a:path>
              <a:path w="381000" h="457200">
                <a:moveTo>
                  <a:pt x="381000" y="0"/>
                </a:moveTo>
                <a:lnTo>
                  <a:pt x="263652" y="51054"/>
                </a:lnTo>
                <a:lnTo>
                  <a:pt x="293236" y="75750"/>
                </a:lnTo>
                <a:lnTo>
                  <a:pt x="305562" y="60960"/>
                </a:lnTo>
                <a:lnTo>
                  <a:pt x="334518" y="85344"/>
                </a:lnTo>
                <a:lnTo>
                  <a:pt x="334518" y="110211"/>
                </a:lnTo>
                <a:lnTo>
                  <a:pt x="351282" y="124206"/>
                </a:lnTo>
                <a:lnTo>
                  <a:pt x="381000" y="0"/>
                </a:lnTo>
                <a:close/>
              </a:path>
              <a:path w="381000" h="457200">
                <a:moveTo>
                  <a:pt x="334518" y="85344"/>
                </a:moveTo>
                <a:lnTo>
                  <a:pt x="305562" y="60960"/>
                </a:lnTo>
                <a:lnTo>
                  <a:pt x="293236" y="75750"/>
                </a:lnTo>
                <a:lnTo>
                  <a:pt x="322296" y="100009"/>
                </a:lnTo>
                <a:lnTo>
                  <a:pt x="334518" y="85344"/>
                </a:lnTo>
                <a:close/>
              </a:path>
              <a:path w="381000" h="457200">
                <a:moveTo>
                  <a:pt x="334518" y="110211"/>
                </a:moveTo>
                <a:lnTo>
                  <a:pt x="334518" y="85344"/>
                </a:lnTo>
                <a:lnTo>
                  <a:pt x="322296" y="100009"/>
                </a:lnTo>
                <a:lnTo>
                  <a:pt x="334518" y="11021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68929" y="3278885"/>
            <a:ext cx="650875" cy="86995"/>
          </a:xfrm>
          <a:custGeom>
            <a:avLst/>
            <a:gdLst/>
            <a:ahLst/>
            <a:cxnLst/>
            <a:rect l="l" t="t" r="r" b="b"/>
            <a:pathLst>
              <a:path w="650875" h="86995">
                <a:moveTo>
                  <a:pt x="76961" y="0"/>
                </a:moveTo>
                <a:lnTo>
                  <a:pt x="0" y="35814"/>
                </a:lnTo>
                <a:lnTo>
                  <a:pt x="63245" y="69672"/>
                </a:lnTo>
                <a:lnTo>
                  <a:pt x="63245" y="50292"/>
                </a:lnTo>
                <a:lnTo>
                  <a:pt x="64007" y="25146"/>
                </a:lnTo>
                <a:lnTo>
                  <a:pt x="76454" y="25394"/>
                </a:lnTo>
                <a:lnTo>
                  <a:pt x="76961" y="0"/>
                </a:lnTo>
                <a:close/>
              </a:path>
              <a:path w="650875" h="86995">
                <a:moveTo>
                  <a:pt x="76454" y="25394"/>
                </a:moveTo>
                <a:lnTo>
                  <a:pt x="64007" y="25146"/>
                </a:lnTo>
                <a:lnTo>
                  <a:pt x="63245" y="50292"/>
                </a:lnTo>
                <a:lnTo>
                  <a:pt x="75951" y="50546"/>
                </a:lnTo>
                <a:lnTo>
                  <a:pt x="76454" y="25394"/>
                </a:lnTo>
                <a:close/>
              </a:path>
              <a:path w="650875" h="86995">
                <a:moveTo>
                  <a:pt x="75951" y="50546"/>
                </a:moveTo>
                <a:lnTo>
                  <a:pt x="63245" y="50292"/>
                </a:lnTo>
                <a:lnTo>
                  <a:pt x="63245" y="69672"/>
                </a:lnTo>
                <a:lnTo>
                  <a:pt x="75437" y="76200"/>
                </a:lnTo>
                <a:lnTo>
                  <a:pt x="75951" y="50546"/>
                </a:lnTo>
                <a:close/>
              </a:path>
              <a:path w="650875" h="86995">
                <a:moveTo>
                  <a:pt x="140207" y="26670"/>
                </a:moveTo>
                <a:lnTo>
                  <a:pt x="76454" y="25394"/>
                </a:lnTo>
                <a:lnTo>
                  <a:pt x="75951" y="50546"/>
                </a:lnTo>
                <a:lnTo>
                  <a:pt x="139445" y="51816"/>
                </a:lnTo>
                <a:lnTo>
                  <a:pt x="140207" y="26670"/>
                </a:lnTo>
                <a:close/>
              </a:path>
              <a:path w="650875" h="86995">
                <a:moveTo>
                  <a:pt x="241553" y="28956"/>
                </a:moveTo>
                <a:lnTo>
                  <a:pt x="165353" y="27432"/>
                </a:lnTo>
                <a:lnTo>
                  <a:pt x="164591" y="52578"/>
                </a:lnTo>
                <a:lnTo>
                  <a:pt x="240791" y="54102"/>
                </a:lnTo>
                <a:lnTo>
                  <a:pt x="241553" y="28956"/>
                </a:lnTo>
                <a:close/>
              </a:path>
              <a:path w="650875" h="86995">
                <a:moveTo>
                  <a:pt x="342899" y="56388"/>
                </a:moveTo>
                <a:lnTo>
                  <a:pt x="342899" y="31242"/>
                </a:lnTo>
                <a:lnTo>
                  <a:pt x="266699" y="28956"/>
                </a:lnTo>
                <a:lnTo>
                  <a:pt x="266699" y="54864"/>
                </a:lnTo>
                <a:lnTo>
                  <a:pt x="342899" y="56388"/>
                </a:lnTo>
                <a:close/>
              </a:path>
              <a:path w="650875" h="86995">
                <a:moveTo>
                  <a:pt x="445007" y="33528"/>
                </a:moveTo>
                <a:lnTo>
                  <a:pt x="368807" y="31242"/>
                </a:lnTo>
                <a:lnTo>
                  <a:pt x="368045" y="57150"/>
                </a:lnTo>
                <a:lnTo>
                  <a:pt x="444245" y="58674"/>
                </a:lnTo>
                <a:lnTo>
                  <a:pt x="445007" y="33528"/>
                </a:lnTo>
                <a:close/>
              </a:path>
              <a:path w="650875" h="86995">
                <a:moveTo>
                  <a:pt x="546353" y="35814"/>
                </a:moveTo>
                <a:lnTo>
                  <a:pt x="470153" y="33528"/>
                </a:lnTo>
                <a:lnTo>
                  <a:pt x="469391" y="59436"/>
                </a:lnTo>
                <a:lnTo>
                  <a:pt x="545591" y="60960"/>
                </a:lnTo>
                <a:lnTo>
                  <a:pt x="546353" y="35814"/>
                </a:lnTo>
                <a:close/>
              </a:path>
              <a:path w="650875" h="86995">
                <a:moveTo>
                  <a:pt x="574803" y="35971"/>
                </a:moveTo>
                <a:lnTo>
                  <a:pt x="571499" y="35814"/>
                </a:lnTo>
                <a:lnTo>
                  <a:pt x="571499" y="61722"/>
                </a:lnTo>
                <a:lnTo>
                  <a:pt x="574288" y="61722"/>
                </a:lnTo>
                <a:lnTo>
                  <a:pt x="574803" y="35971"/>
                </a:lnTo>
                <a:close/>
              </a:path>
              <a:path w="650875" h="86995">
                <a:moveTo>
                  <a:pt x="587501" y="80349"/>
                </a:moveTo>
                <a:lnTo>
                  <a:pt x="587501" y="61722"/>
                </a:lnTo>
                <a:lnTo>
                  <a:pt x="574288" y="61722"/>
                </a:lnTo>
                <a:lnTo>
                  <a:pt x="573785" y="86868"/>
                </a:lnTo>
                <a:lnTo>
                  <a:pt x="587501" y="80349"/>
                </a:lnTo>
                <a:close/>
              </a:path>
              <a:path w="650875" h="86995">
                <a:moveTo>
                  <a:pt x="587501" y="61722"/>
                </a:moveTo>
                <a:lnTo>
                  <a:pt x="587501" y="36576"/>
                </a:lnTo>
                <a:lnTo>
                  <a:pt x="574803" y="35971"/>
                </a:lnTo>
                <a:lnTo>
                  <a:pt x="574288" y="61722"/>
                </a:lnTo>
                <a:lnTo>
                  <a:pt x="587501" y="61722"/>
                </a:lnTo>
                <a:close/>
              </a:path>
              <a:path w="650875" h="86995">
                <a:moveTo>
                  <a:pt x="650747" y="50292"/>
                </a:moveTo>
                <a:lnTo>
                  <a:pt x="575309" y="10668"/>
                </a:lnTo>
                <a:lnTo>
                  <a:pt x="574803" y="35971"/>
                </a:lnTo>
                <a:lnTo>
                  <a:pt x="587501" y="36576"/>
                </a:lnTo>
                <a:lnTo>
                  <a:pt x="587501" y="80349"/>
                </a:lnTo>
                <a:lnTo>
                  <a:pt x="650747" y="5029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76627" y="4258055"/>
            <a:ext cx="403225" cy="81280"/>
          </a:xfrm>
          <a:custGeom>
            <a:avLst/>
            <a:gdLst/>
            <a:ahLst/>
            <a:cxnLst/>
            <a:rect l="l" t="t" r="r" b="b"/>
            <a:pathLst>
              <a:path w="403225" h="81279">
                <a:moveTo>
                  <a:pt x="76961" y="0"/>
                </a:moveTo>
                <a:lnTo>
                  <a:pt x="0" y="36576"/>
                </a:lnTo>
                <a:lnTo>
                  <a:pt x="63245" y="69796"/>
                </a:lnTo>
                <a:lnTo>
                  <a:pt x="63245" y="50292"/>
                </a:lnTo>
                <a:lnTo>
                  <a:pt x="64007" y="25146"/>
                </a:lnTo>
                <a:lnTo>
                  <a:pt x="76454" y="25394"/>
                </a:lnTo>
                <a:lnTo>
                  <a:pt x="76961" y="0"/>
                </a:lnTo>
                <a:close/>
              </a:path>
              <a:path w="403225" h="81279">
                <a:moveTo>
                  <a:pt x="76454" y="25394"/>
                </a:moveTo>
                <a:lnTo>
                  <a:pt x="64007" y="25146"/>
                </a:lnTo>
                <a:lnTo>
                  <a:pt x="63245" y="50292"/>
                </a:lnTo>
                <a:lnTo>
                  <a:pt x="75951" y="50546"/>
                </a:lnTo>
                <a:lnTo>
                  <a:pt x="76454" y="25394"/>
                </a:lnTo>
                <a:close/>
              </a:path>
              <a:path w="403225" h="81279">
                <a:moveTo>
                  <a:pt x="75951" y="50546"/>
                </a:moveTo>
                <a:lnTo>
                  <a:pt x="63245" y="50292"/>
                </a:lnTo>
                <a:lnTo>
                  <a:pt x="63245" y="69796"/>
                </a:lnTo>
                <a:lnTo>
                  <a:pt x="75437" y="76200"/>
                </a:lnTo>
                <a:lnTo>
                  <a:pt x="75951" y="50546"/>
                </a:lnTo>
                <a:close/>
              </a:path>
              <a:path w="403225" h="81279">
                <a:moveTo>
                  <a:pt x="140207" y="26670"/>
                </a:moveTo>
                <a:lnTo>
                  <a:pt x="76454" y="25394"/>
                </a:lnTo>
                <a:lnTo>
                  <a:pt x="75951" y="50546"/>
                </a:lnTo>
                <a:lnTo>
                  <a:pt x="139445" y="51816"/>
                </a:lnTo>
                <a:lnTo>
                  <a:pt x="140207" y="26670"/>
                </a:lnTo>
                <a:close/>
              </a:path>
              <a:path w="403225" h="81279">
                <a:moveTo>
                  <a:pt x="241553" y="28194"/>
                </a:moveTo>
                <a:lnTo>
                  <a:pt x="165353" y="26670"/>
                </a:lnTo>
                <a:lnTo>
                  <a:pt x="165353" y="52578"/>
                </a:lnTo>
                <a:lnTo>
                  <a:pt x="240791" y="54102"/>
                </a:lnTo>
                <a:lnTo>
                  <a:pt x="241553" y="28194"/>
                </a:lnTo>
                <a:close/>
              </a:path>
              <a:path w="403225" h="81279">
                <a:moveTo>
                  <a:pt x="327147" y="30215"/>
                </a:moveTo>
                <a:lnTo>
                  <a:pt x="266699" y="28956"/>
                </a:lnTo>
                <a:lnTo>
                  <a:pt x="266699" y="54102"/>
                </a:lnTo>
                <a:lnTo>
                  <a:pt x="326644" y="55350"/>
                </a:lnTo>
                <a:lnTo>
                  <a:pt x="327147" y="30215"/>
                </a:lnTo>
                <a:close/>
              </a:path>
              <a:path w="403225" h="81279">
                <a:moveTo>
                  <a:pt x="339851" y="74253"/>
                </a:moveTo>
                <a:lnTo>
                  <a:pt x="339851" y="55626"/>
                </a:lnTo>
                <a:lnTo>
                  <a:pt x="326644" y="55350"/>
                </a:lnTo>
                <a:lnTo>
                  <a:pt x="326135" y="80772"/>
                </a:lnTo>
                <a:lnTo>
                  <a:pt x="339851" y="74253"/>
                </a:lnTo>
                <a:close/>
              </a:path>
              <a:path w="403225" h="81279">
                <a:moveTo>
                  <a:pt x="339851" y="55626"/>
                </a:moveTo>
                <a:lnTo>
                  <a:pt x="339851" y="30480"/>
                </a:lnTo>
                <a:lnTo>
                  <a:pt x="327147" y="30215"/>
                </a:lnTo>
                <a:lnTo>
                  <a:pt x="326644" y="55350"/>
                </a:lnTo>
                <a:lnTo>
                  <a:pt x="339851" y="55626"/>
                </a:lnTo>
                <a:close/>
              </a:path>
              <a:path w="403225" h="81279">
                <a:moveTo>
                  <a:pt x="403097" y="44196"/>
                </a:moveTo>
                <a:lnTo>
                  <a:pt x="327659" y="4572"/>
                </a:lnTo>
                <a:lnTo>
                  <a:pt x="327147" y="30215"/>
                </a:lnTo>
                <a:lnTo>
                  <a:pt x="339851" y="30480"/>
                </a:lnTo>
                <a:lnTo>
                  <a:pt x="339851" y="74253"/>
                </a:lnTo>
                <a:lnTo>
                  <a:pt x="403097" y="44196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1135125" y="4974082"/>
          <a:ext cx="3619500" cy="74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/>
                <a:gridCol w="720090"/>
                <a:gridCol w="605790"/>
                <a:gridCol w="566419"/>
                <a:gridCol w="576580"/>
                <a:gridCol w="504190"/>
              </a:tblGrid>
              <a:tr h="365125"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143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2820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1085850" y="5138859"/>
            <a:ext cx="711835" cy="709930"/>
          </a:xfrm>
          <a:custGeom>
            <a:avLst/>
            <a:gdLst/>
            <a:ahLst/>
            <a:cxnLst/>
            <a:rect l="l" t="t" r="r" b="b"/>
            <a:pathLst>
              <a:path w="711835" h="709929">
                <a:moveTo>
                  <a:pt x="711708" y="353636"/>
                </a:moveTo>
                <a:lnTo>
                  <a:pt x="701610" y="275396"/>
                </a:lnTo>
                <a:lnTo>
                  <a:pt x="690245" y="236007"/>
                </a:lnTo>
                <a:lnTo>
                  <a:pt x="675588" y="199653"/>
                </a:lnTo>
                <a:lnTo>
                  <a:pt x="637456" y="136050"/>
                </a:lnTo>
                <a:lnTo>
                  <a:pt x="589320" y="84584"/>
                </a:lnTo>
                <a:lnTo>
                  <a:pt x="533288" y="45253"/>
                </a:lnTo>
                <a:lnTo>
                  <a:pt x="471468" y="18052"/>
                </a:lnTo>
                <a:lnTo>
                  <a:pt x="405966" y="2978"/>
                </a:lnTo>
                <a:lnTo>
                  <a:pt x="372618" y="0"/>
                </a:lnTo>
                <a:lnTo>
                  <a:pt x="338890" y="29"/>
                </a:lnTo>
                <a:lnTo>
                  <a:pt x="272347" y="9201"/>
                </a:lnTo>
                <a:lnTo>
                  <a:pt x="208444" y="30490"/>
                </a:lnTo>
                <a:lnTo>
                  <a:pt x="149289" y="63893"/>
                </a:lnTo>
                <a:lnTo>
                  <a:pt x="96988" y="109408"/>
                </a:lnTo>
                <a:lnTo>
                  <a:pt x="53649" y="167030"/>
                </a:lnTo>
                <a:lnTo>
                  <a:pt x="21379" y="236757"/>
                </a:lnTo>
                <a:lnTo>
                  <a:pt x="10054" y="276158"/>
                </a:lnTo>
                <a:lnTo>
                  <a:pt x="2285" y="318584"/>
                </a:lnTo>
                <a:lnTo>
                  <a:pt x="0" y="354398"/>
                </a:lnTo>
                <a:lnTo>
                  <a:pt x="762" y="372686"/>
                </a:lnTo>
                <a:lnTo>
                  <a:pt x="7620" y="426026"/>
                </a:lnTo>
                <a:lnTo>
                  <a:pt x="20243" y="471596"/>
                </a:lnTo>
                <a:lnTo>
                  <a:pt x="35052" y="506449"/>
                </a:lnTo>
                <a:lnTo>
                  <a:pt x="35052" y="353636"/>
                </a:lnTo>
                <a:lnTo>
                  <a:pt x="35814" y="337634"/>
                </a:lnTo>
                <a:lnTo>
                  <a:pt x="49506" y="259354"/>
                </a:lnTo>
                <a:lnTo>
                  <a:pt x="66233" y="216693"/>
                </a:lnTo>
                <a:lnTo>
                  <a:pt x="88522" y="177348"/>
                </a:lnTo>
                <a:lnTo>
                  <a:pt x="115854" y="141781"/>
                </a:lnTo>
                <a:lnTo>
                  <a:pt x="147708" y="110453"/>
                </a:lnTo>
                <a:lnTo>
                  <a:pt x="183565" y="83828"/>
                </a:lnTo>
                <a:lnTo>
                  <a:pt x="222905" y="62368"/>
                </a:lnTo>
                <a:lnTo>
                  <a:pt x="265206" y="46534"/>
                </a:lnTo>
                <a:lnTo>
                  <a:pt x="309950" y="36790"/>
                </a:lnTo>
                <a:lnTo>
                  <a:pt x="356616" y="33596"/>
                </a:lnTo>
                <a:lnTo>
                  <a:pt x="374904" y="34462"/>
                </a:lnTo>
                <a:lnTo>
                  <a:pt x="389382" y="35120"/>
                </a:lnTo>
                <a:lnTo>
                  <a:pt x="438366" y="44216"/>
                </a:lnTo>
                <a:lnTo>
                  <a:pt x="484444" y="60399"/>
                </a:lnTo>
                <a:lnTo>
                  <a:pt x="527016" y="83070"/>
                </a:lnTo>
                <a:lnTo>
                  <a:pt x="565479" y="111625"/>
                </a:lnTo>
                <a:lnTo>
                  <a:pt x="599233" y="145465"/>
                </a:lnTo>
                <a:lnTo>
                  <a:pt x="627676" y="183987"/>
                </a:lnTo>
                <a:lnTo>
                  <a:pt x="650208" y="226589"/>
                </a:lnTo>
                <a:lnTo>
                  <a:pt x="666226" y="272672"/>
                </a:lnTo>
                <a:lnTo>
                  <a:pt x="675132" y="321632"/>
                </a:lnTo>
                <a:lnTo>
                  <a:pt x="676656" y="354398"/>
                </a:lnTo>
                <a:lnTo>
                  <a:pt x="676656" y="506976"/>
                </a:lnTo>
                <a:lnTo>
                  <a:pt x="692755" y="468493"/>
                </a:lnTo>
                <a:lnTo>
                  <a:pt x="705200" y="421259"/>
                </a:lnTo>
                <a:lnTo>
                  <a:pt x="710946" y="371924"/>
                </a:lnTo>
                <a:lnTo>
                  <a:pt x="711708" y="353636"/>
                </a:lnTo>
                <a:close/>
              </a:path>
              <a:path w="711835" h="709929">
                <a:moveTo>
                  <a:pt x="676656" y="506976"/>
                </a:moveTo>
                <a:lnTo>
                  <a:pt x="676656" y="354398"/>
                </a:lnTo>
                <a:lnTo>
                  <a:pt x="675132" y="387164"/>
                </a:lnTo>
                <a:lnTo>
                  <a:pt x="666083" y="436446"/>
                </a:lnTo>
                <a:lnTo>
                  <a:pt x="649972" y="482647"/>
                </a:lnTo>
                <a:lnTo>
                  <a:pt x="627382" y="525219"/>
                </a:lnTo>
                <a:lnTo>
                  <a:pt x="598901" y="563612"/>
                </a:lnTo>
                <a:lnTo>
                  <a:pt x="565114" y="597276"/>
                </a:lnTo>
                <a:lnTo>
                  <a:pt x="526606" y="625664"/>
                </a:lnTo>
                <a:lnTo>
                  <a:pt x="483964" y="648226"/>
                </a:lnTo>
                <a:lnTo>
                  <a:pt x="437773" y="664413"/>
                </a:lnTo>
                <a:lnTo>
                  <a:pt x="388620" y="673676"/>
                </a:lnTo>
                <a:lnTo>
                  <a:pt x="371856" y="674438"/>
                </a:lnTo>
                <a:lnTo>
                  <a:pt x="355854" y="675200"/>
                </a:lnTo>
                <a:lnTo>
                  <a:pt x="305912" y="671161"/>
                </a:lnTo>
                <a:lnTo>
                  <a:pt x="258209" y="659768"/>
                </a:lnTo>
                <a:lnTo>
                  <a:pt x="213399" y="641548"/>
                </a:lnTo>
                <a:lnTo>
                  <a:pt x="172135" y="617029"/>
                </a:lnTo>
                <a:lnTo>
                  <a:pt x="135072" y="586738"/>
                </a:lnTo>
                <a:lnTo>
                  <a:pt x="102864" y="551203"/>
                </a:lnTo>
                <a:lnTo>
                  <a:pt x="76165" y="510951"/>
                </a:lnTo>
                <a:lnTo>
                  <a:pt x="55628" y="466510"/>
                </a:lnTo>
                <a:lnTo>
                  <a:pt x="41910" y="418406"/>
                </a:lnTo>
                <a:lnTo>
                  <a:pt x="35052" y="353636"/>
                </a:lnTo>
                <a:lnTo>
                  <a:pt x="35052" y="506449"/>
                </a:lnTo>
                <a:lnTo>
                  <a:pt x="61551" y="553668"/>
                </a:lnTo>
                <a:lnTo>
                  <a:pt x="89334" y="589468"/>
                </a:lnTo>
                <a:lnTo>
                  <a:pt x="121270" y="621308"/>
                </a:lnTo>
                <a:lnTo>
                  <a:pt x="156909" y="648836"/>
                </a:lnTo>
                <a:lnTo>
                  <a:pt x="195802" y="671701"/>
                </a:lnTo>
                <a:lnTo>
                  <a:pt x="237498" y="689551"/>
                </a:lnTo>
                <a:lnTo>
                  <a:pt x="281546" y="702033"/>
                </a:lnTo>
                <a:lnTo>
                  <a:pt x="327498" y="708797"/>
                </a:lnTo>
                <a:lnTo>
                  <a:pt x="374904" y="709490"/>
                </a:lnTo>
                <a:lnTo>
                  <a:pt x="392430" y="707966"/>
                </a:lnTo>
                <a:lnTo>
                  <a:pt x="459147" y="694771"/>
                </a:lnTo>
                <a:lnTo>
                  <a:pt x="504791" y="677423"/>
                </a:lnTo>
                <a:lnTo>
                  <a:pt x="547160" y="654179"/>
                </a:lnTo>
                <a:lnTo>
                  <a:pt x="585764" y="625580"/>
                </a:lnTo>
                <a:lnTo>
                  <a:pt x="620115" y="592171"/>
                </a:lnTo>
                <a:lnTo>
                  <a:pt x="649723" y="554491"/>
                </a:lnTo>
                <a:lnTo>
                  <a:pt x="674100" y="513085"/>
                </a:lnTo>
                <a:lnTo>
                  <a:pt x="676656" y="5069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75303" y="5164835"/>
            <a:ext cx="711200" cy="710565"/>
          </a:xfrm>
          <a:custGeom>
            <a:avLst/>
            <a:gdLst/>
            <a:ahLst/>
            <a:cxnLst/>
            <a:rect l="l" t="t" r="r" b="b"/>
            <a:pathLst>
              <a:path w="711200" h="710564">
                <a:moveTo>
                  <a:pt x="710946" y="373380"/>
                </a:moveTo>
                <a:lnTo>
                  <a:pt x="710946" y="336804"/>
                </a:lnTo>
                <a:lnTo>
                  <a:pt x="709422" y="318516"/>
                </a:lnTo>
                <a:lnTo>
                  <a:pt x="696412" y="252621"/>
                </a:lnTo>
                <a:lnTo>
                  <a:pt x="679143" y="206961"/>
                </a:lnTo>
                <a:lnTo>
                  <a:pt x="655895" y="164516"/>
                </a:lnTo>
                <a:lnTo>
                  <a:pt x="627235" y="125792"/>
                </a:lnTo>
                <a:lnTo>
                  <a:pt x="593731" y="91297"/>
                </a:lnTo>
                <a:lnTo>
                  <a:pt x="555949" y="61537"/>
                </a:lnTo>
                <a:lnTo>
                  <a:pt x="514455" y="37021"/>
                </a:lnTo>
                <a:lnTo>
                  <a:pt x="469818" y="18255"/>
                </a:lnTo>
                <a:lnTo>
                  <a:pt x="422604" y="5745"/>
                </a:lnTo>
                <a:lnTo>
                  <a:pt x="374142" y="88"/>
                </a:lnTo>
                <a:lnTo>
                  <a:pt x="336804" y="0"/>
                </a:lnTo>
                <a:lnTo>
                  <a:pt x="287248" y="6148"/>
                </a:lnTo>
                <a:lnTo>
                  <a:pt x="239983" y="18875"/>
                </a:lnTo>
                <a:lnTo>
                  <a:pt x="195505" y="37715"/>
                </a:lnTo>
                <a:lnTo>
                  <a:pt x="154309" y="62204"/>
                </a:lnTo>
                <a:lnTo>
                  <a:pt x="116890" y="91878"/>
                </a:lnTo>
                <a:lnTo>
                  <a:pt x="83745" y="126271"/>
                </a:lnTo>
                <a:lnTo>
                  <a:pt x="55369" y="164919"/>
                </a:lnTo>
                <a:lnTo>
                  <a:pt x="32257" y="207359"/>
                </a:lnTo>
                <a:lnTo>
                  <a:pt x="14905" y="253124"/>
                </a:lnTo>
                <a:lnTo>
                  <a:pt x="3809" y="301752"/>
                </a:lnTo>
                <a:lnTo>
                  <a:pt x="0" y="355854"/>
                </a:lnTo>
                <a:lnTo>
                  <a:pt x="762" y="374142"/>
                </a:lnTo>
                <a:lnTo>
                  <a:pt x="7620" y="427482"/>
                </a:lnTo>
                <a:lnTo>
                  <a:pt x="19876" y="472760"/>
                </a:lnTo>
                <a:lnTo>
                  <a:pt x="35052" y="508687"/>
                </a:lnTo>
                <a:lnTo>
                  <a:pt x="35052" y="355092"/>
                </a:lnTo>
                <a:lnTo>
                  <a:pt x="36576" y="322326"/>
                </a:lnTo>
                <a:lnTo>
                  <a:pt x="49175" y="260722"/>
                </a:lnTo>
                <a:lnTo>
                  <a:pt x="65694" y="218019"/>
                </a:lnTo>
                <a:lnTo>
                  <a:pt x="87873" y="178660"/>
                </a:lnTo>
                <a:lnTo>
                  <a:pt x="115167" y="143092"/>
                </a:lnTo>
                <a:lnTo>
                  <a:pt x="147032" y="111761"/>
                </a:lnTo>
                <a:lnTo>
                  <a:pt x="182923" y="85114"/>
                </a:lnTo>
                <a:lnTo>
                  <a:pt x="222296" y="63596"/>
                </a:lnTo>
                <a:lnTo>
                  <a:pt x="264605" y="47656"/>
                </a:lnTo>
                <a:lnTo>
                  <a:pt x="309306" y="37738"/>
                </a:lnTo>
                <a:lnTo>
                  <a:pt x="355854" y="34290"/>
                </a:lnTo>
                <a:lnTo>
                  <a:pt x="371698" y="35010"/>
                </a:lnTo>
                <a:lnTo>
                  <a:pt x="437357" y="44911"/>
                </a:lnTo>
                <a:lnTo>
                  <a:pt x="483429" y="60801"/>
                </a:lnTo>
                <a:lnTo>
                  <a:pt x="526166" y="83526"/>
                </a:lnTo>
                <a:lnTo>
                  <a:pt x="564901" y="112366"/>
                </a:lnTo>
                <a:lnTo>
                  <a:pt x="598964" y="146600"/>
                </a:lnTo>
                <a:lnTo>
                  <a:pt x="627687" y="185510"/>
                </a:lnTo>
                <a:lnTo>
                  <a:pt x="650402" y="228374"/>
                </a:lnTo>
                <a:lnTo>
                  <a:pt x="666439" y="274473"/>
                </a:lnTo>
                <a:lnTo>
                  <a:pt x="675132" y="323088"/>
                </a:lnTo>
                <a:lnTo>
                  <a:pt x="676656" y="355854"/>
                </a:lnTo>
                <a:lnTo>
                  <a:pt x="676656" y="507335"/>
                </a:lnTo>
                <a:lnTo>
                  <a:pt x="692298" y="470106"/>
                </a:lnTo>
                <a:lnTo>
                  <a:pt x="704911" y="422826"/>
                </a:lnTo>
                <a:lnTo>
                  <a:pt x="710946" y="373380"/>
                </a:lnTo>
                <a:close/>
              </a:path>
              <a:path w="711200" h="710564">
                <a:moveTo>
                  <a:pt x="676656" y="507335"/>
                </a:moveTo>
                <a:lnTo>
                  <a:pt x="676656" y="355854"/>
                </a:lnTo>
                <a:lnTo>
                  <a:pt x="675894" y="371856"/>
                </a:lnTo>
                <a:lnTo>
                  <a:pt x="669905" y="414710"/>
                </a:lnTo>
                <a:lnTo>
                  <a:pt x="659812" y="454365"/>
                </a:lnTo>
                <a:lnTo>
                  <a:pt x="645943" y="490803"/>
                </a:lnTo>
                <a:lnTo>
                  <a:pt x="608188" y="553966"/>
                </a:lnTo>
                <a:lnTo>
                  <a:pt x="559263" y="604068"/>
                </a:lnTo>
                <a:lnTo>
                  <a:pt x="501791" y="640981"/>
                </a:lnTo>
                <a:lnTo>
                  <a:pt x="438395" y="664574"/>
                </a:lnTo>
                <a:lnTo>
                  <a:pt x="372618" y="674625"/>
                </a:lnTo>
                <a:lnTo>
                  <a:pt x="355854" y="674711"/>
                </a:lnTo>
                <a:lnTo>
                  <a:pt x="336804" y="674590"/>
                </a:lnTo>
                <a:lnTo>
                  <a:pt x="271202" y="664431"/>
                </a:lnTo>
                <a:lnTo>
                  <a:pt x="207728" y="640383"/>
                </a:lnTo>
                <a:lnTo>
                  <a:pt x="150135" y="602432"/>
                </a:lnTo>
                <a:lnTo>
                  <a:pt x="101044" y="550447"/>
                </a:lnTo>
                <a:lnTo>
                  <a:pt x="63078" y="484300"/>
                </a:lnTo>
                <a:lnTo>
                  <a:pt x="49087" y="445874"/>
                </a:lnTo>
                <a:lnTo>
                  <a:pt x="38862" y="403860"/>
                </a:lnTo>
                <a:lnTo>
                  <a:pt x="35052" y="371094"/>
                </a:lnTo>
                <a:lnTo>
                  <a:pt x="35052" y="508687"/>
                </a:lnTo>
                <a:lnTo>
                  <a:pt x="61009" y="554668"/>
                </a:lnTo>
                <a:lnTo>
                  <a:pt x="88890" y="590522"/>
                </a:lnTo>
                <a:lnTo>
                  <a:pt x="120984" y="622461"/>
                </a:lnTo>
                <a:lnTo>
                  <a:pt x="156793" y="650097"/>
                </a:lnTo>
                <a:lnTo>
                  <a:pt x="195819" y="673043"/>
                </a:lnTo>
                <a:lnTo>
                  <a:pt x="237564" y="690911"/>
                </a:lnTo>
                <a:lnTo>
                  <a:pt x="281532" y="703316"/>
                </a:lnTo>
                <a:lnTo>
                  <a:pt x="327224" y="709869"/>
                </a:lnTo>
                <a:lnTo>
                  <a:pt x="374142" y="710184"/>
                </a:lnTo>
                <a:lnTo>
                  <a:pt x="392430" y="708660"/>
                </a:lnTo>
                <a:lnTo>
                  <a:pt x="458578" y="695616"/>
                </a:lnTo>
                <a:lnTo>
                  <a:pt x="504315" y="678428"/>
                </a:lnTo>
                <a:lnTo>
                  <a:pt x="546706" y="655343"/>
                </a:lnTo>
                <a:lnTo>
                  <a:pt x="585289" y="626893"/>
                </a:lnTo>
                <a:lnTo>
                  <a:pt x="619601" y="593612"/>
                </a:lnTo>
                <a:lnTo>
                  <a:pt x="649181" y="556032"/>
                </a:lnTo>
                <a:lnTo>
                  <a:pt x="673567" y="514685"/>
                </a:lnTo>
                <a:lnTo>
                  <a:pt x="676656" y="5073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5202682" y="4932934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710565"/>
                <a:gridCol w="719455"/>
                <a:gridCol w="564514"/>
                <a:gridCol w="575310"/>
                <a:gridCol w="503554"/>
              </a:tblGrid>
              <a:tr h="365760"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06544" y="1906777"/>
            <a:ext cx="7404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筛选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50" name="object 5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35125" y="4780534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/>
                <a:gridCol w="513715"/>
                <a:gridCol w="720090"/>
                <a:gridCol w="566419"/>
                <a:gridCol w="576580"/>
                <a:gridCol w="504190"/>
              </a:tblGrid>
              <a:tr h="365760"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70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530858" y="2051113"/>
            <a:ext cx="2847593" cy="227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3553" y="3141726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08982" y="3130295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1158"/>
                </a:moveTo>
                <a:lnTo>
                  <a:pt x="0" y="121158"/>
                </a:lnTo>
                <a:lnTo>
                  <a:pt x="0" y="359664"/>
                </a:lnTo>
                <a:lnTo>
                  <a:pt x="4572" y="359664"/>
                </a:lnTo>
                <a:lnTo>
                  <a:pt x="4572" y="131064"/>
                </a:lnTo>
                <a:lnTo>
                  <a:pt x="9143" y="125730"/>
                </a:lnTo>
                <a:lnTo>
                  <a:pt x="9143" y="131064"/>
                </a:lnTo>
                <a:lnTo>
                  <a:pt x="685800" y="131064"/>
                </a:lnTo>
                <a:lnTo>
                  <a:pt x="685800" y="125730"/>
                </a:lnTo>
                <a:lnTo>
                  <a:pt x="690372" y="121158"/>
                </a:lnTo>
                <a:close/>
              </a:path>
              <a:path w="925829" h="480060">
                <a:moveTo>
                  <a:pt x="9143" y="131064"/>
                </a:moveTo>
                <a:lnTo>
                  <a:pt x="9143" y="125730"/>
                </a:lnTo>
                <a:lnTo>
                  <a:pt x="4572" y="131064"/>
                </a:lnTo>
                <a:lnTo>
                  <a:pt x="9143" y="131064"/>
                </a:lnTo>
                <a:close/>
              </a:path>
              <a:path w="925829" h="480060">
                <a:moveTo>
                  <a:pt x="9144" y="349758"/>
                </a:moveTo>
                <a:lnTo>
                  <a:pt x="9143" y="131064"/>
                </a:lnTo>
                <a:lnTo>
                  <a:pt x="4572" y="131064"/>
                </a:lnTo>
                <a:lnTo>
                  <a:pt x="4572" y="349758"/>
                </a:lnTo>
                <a:lnTo>
                  <a:pt x="9144" y="349758"/>
                </a:lnTo>
                <a:close/>
              </a:path>
              <a:path w="925829" h="480060">
                <a:moveTo>
                  <a:pt x="694944" y="457962"/>
                </a:moveTo>
                <a:lnTo>
                  <a:pt x="694944" y="349758"/>
                </a:lnTo>
                <a:lnTo>
                  <a:pt x="4572" y="349758"/>
                </a:lnTo>
                <a:lnTo>
                  <a:pt x="9144" y="354330"/>
                </a:lnTo>
                <a:lnTo>
                  <a:pt x="9144" y="359664"/>
                </a:lnTo>
                <a:lnTo>
                  <a:pt x="685800" y="359664"/>
                </a:lnTo>
                <a:lnTo>
                  <a:pt x="685800" y="354330"/>
                </a:lnTo>
                <a:lnTo>
                  <a:pt x="690372" y="359664"/>
                </a:lnTo>
                <a:lnTo>
                  <a:pt x="690372" y="462534"/>
                </a:lnTo>
                <a:lnTo>
                  <a:pt x="694944" y="457962"/>
                </a:lnTo>
                <a:close/>
              </a:path>
              <a:path w="925829" h="480060">
                <a:moveTo>
                  <a:pt x="9144" y="359664"/>
                </a:moveTo>
                <a:lnTo>
                  <a:pt x="9144" y="354330"/>
                </a:lnTo>
                <a:lnTo>
                  <a:pt x="4572" y="349758"/>
                </a:lnTo>
                <a:lnTo>
                  <a:pt x="4572" y="359664"/>
                </a:lnTo>
                <a:lnTo>
                  <a:pt x="9144" y="359664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1158"/>
                </a:lnTo>
                <a:lnTo>
                  <a:pt x="687324" y="121158"/>
                </a:lnTo>
                <a:lnTo>
                  <a:pt x="687324" y="15240"/>
                </a:lnTo>
                <a:lnTo>
                  <a:pt x="694944" y="11430"/>
                </a:lnTo>
                <a:lnTo>
                  <a:pt x="694944" y="22860"/>
                </a:lnTo>
                <a:lnTo>
                  <a:pt x="912495" y="240411"/>
                </a:lnTo>
                <a:lnTo>
                  <a:pt x="915924" y="236982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1064"/>
                </a:moveTo>
                <a:lnTo>
                  <a:pt x="690372" y="121158"/>
                </a:lnTo>
                <a:lnTo>
                  <a:pt x="685800" y="125730"/>
                </a:lnTo>
                <a:lnTo>
                  <a:pt x="685800" y="131064"/>
                </a:lnTo>
                <a:lnTo>
                  <a:pt x="690372" y="131064"/>
                </a:lnTo>
                <a:close/>
              </a:path>
              <a:path w="925829" h="480060">
                <a:moveTo>
                  <a:pt x="690372" y="359664"/>
                </a:moveTo>
                <a:lnTo>
                  <a:pt x="685800" y="354330"/>
                </a:lnTo>
                <a:lnTo>
                  <a:pt x="685800" y="359664"/>
                </a:lnTo>
                <a:lnTo>
                  <a:pt x="690372" y="359664"/>
                </a:lnTo>
                <a:close/>
              </a:path>
              <a:path w="925829" h="480060">
                <a:moveTo>
                  <a:pt x="690372" y="462534"/>
                </a:moveTo>
                <a:lnTo>
                  <a:pt x="690372" y="359664"/>
                </a:lnTo>
                <a:lnTo>
                  <a:pt x="685800" y="359664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5582"/>
                </a:lnTo>
                <a:lnTo>
                  <a:pt x="690372" y="462534"/>
                </a:lnTo>
                <a:close/>
              </a:path>
              <a:path w="925829" h="480060">
                <a:moveTo>
                  <a:pt x="694944" y="22860"/>
                </a:moveTo>
                <a:lnTo>
                  <a:pt x="694944" y="11430"/>
                </a:lnTo>
                <a:lnTo>
                  <a:pt x="687324" y="15240"/>
                </a:lnTo>
                <a:lnTo>
                  <a:pt x="694944" y="22860"/>
                </a:lnTo>
                <a:close/>
              </a:path>
              <a:path w="925829" h="480060">
                <a:moveTo>
                  <a:pt x="694944" y="131064"/>
                </a:moveTo>
                <a:lnTo>
                  <a:pt x="694944" y="22860"/>
                </a:lnTo>
                <a:lnTo>
                  <a:pt x="687324" y="15240"/>
                </a:lnTo>
                <a:lnTo>
                  <a:pt x="687324" y="121158"/>
                </a:lnTo>
                <a:lnTo>
                  <a:pt x="690372" y="121158"/>
                </a:lnTo>
                <a:lnTo>
                  <a:pt x="690372" y="131064"/>
                </a:lnTo>
                <a:lnTo>
                  <a:pt x="694944" y="131064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840"/>
                </a:lnTo>
                <a:lnTo>
                  <a:pt x="912495" y="240411"/>
                </a:lnTo>
                <a:lnTo>
                  <a:pt x="687324" y="465582"/>
                </a:lnTo>
                <a:lnTo>
                  <a:pt x="694944" y="468630"/>
                </a:lnTo>
                <a:lnTo>
                  <a:pt x="694944" y="470916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4944" y="470916"/>
                </a:moveTo>
                <a:lnTo>
                  <a:pt x="694944" y="468630"/>
                </a:lnTo>
                <a:lnTo>
                  <a:pt x="687324" y="465582"/>
                </a:lnTo>
                <a:lnTo>
                  <a:pt x="687324" y="478536"/>
                </a:lnTo>
                <a:lnTo>
                  <a:pt x="694944" y="470916"/>
                </a:lnTo>
                <a:close/>
              </a:path>
              <a:path w="925829" h="480060">
                <a:moveTo>
                  <a:pt x="915924" y="243840"/>
                </a:moveTo>
                <a:lnTo>
                  <a:pt x="915924" y="236982"/>
                </a:lnTo>
                <a:lnTo>
                  <a:pt x="912495" y="240411"/>
                </a:lnTo>
                <a:lnTo>
                  <a:pt x="91592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906265" y="2892043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5721" y="2579815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7429" y="3333158"/>
            <a:ext cx="455295" cy="9258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spcBef>
                <a:spcPts val="180"/>
              </a:spcBef>
            </a:pPr>
            <a:r>
              <a:rPr dirty="0" sz="2800" b="1"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7066" y="3333158"/>
            <a:ext cx="1220470" cy="9258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  <a:tabLst>
                <a:tab pos="551815" algn="l"/>
              </a:tabLst>
            </a:pPr>
            <a:r>
              <a:rPr dirty="0" sz="2800" b="1">
                <a:latin typeface="Times New Roman"/>
                <a:cs typeface="Times New Roman"/>
              </a:rPr>
              <a:t>5	6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  <a:tabLst>
                <a:tab pos="837565" algn="l"/>
              </a:tabLst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15211" y="1690116"/>
            <a:ext cx="3343275" cy="2872740"/>
          </a:xfrm>
          <a:custGeom>
            <a:avLst/>
            <a:gdLst/>
            <a:ahLst/>
            <a:cxnLst/>
            <a:rect l="l" t="t" r="r" b="b"/>
            <a:pathLst>
              <a:path w="3343275" h="2872740">
                <a:moveTo>
                  <a:pt x="1344930" y="284988"/>
                </a:moveTo>
                <a:lnTo>
                  <a:pt x="1344167" y="275844"/>
                </a:lnTo>
                <a:lnTo>
                  <a:pt x="1331976" y="265176"/>
                </a:lnTo>
                <a:lnTo>
                  <a:pt x="1323594" y="266700"/>
                </a:lnTo>
                <a:lnTo>
                  <a:pt x="1318260" y="272034"/>
                </a:lnTo>
                <a:lnTo>
                  <a:pt x="1312926" y="278130"/>
                </a:lnTo>
                <a:lnTo>
                  <a:pt x="1313688" y="287274"/>
                </a:lnTo>
                <a:lnTo>
                  <a:pt x="1325880" y="297942"/>
                </a:lnTo>
                <a:lnTo>
                  <a:pt x="1335023" y="296418"/>
                </a:lnTo>
                <a:lnTo>
                  <a:pt x="1340358" y="291084"/>
                </a:lnTo>
                <a:lnTo>
                  <a:pt x="1344930" y="284988"/>
                </a:lnTo>
                <a:close/>
              </a:path>
              <a:path w="3343275" h="2872740">
                <a:moveTo>
                  <a:pt x="1308354" y="328422"/>
                </a:moveTo>
                <a:lnTo>
                  <a:pt x="1307592" y="319278"/>
                </a:lnTo>
                <a:lnTo>
                  <a:pt x="1301495" y="314706"/>
                </a:lnTo>
                <a:lnTo>
                  <a:pt x="1295399" y="309372"/>
                </a:lnTo>
                <a:lnTo>
                  <a:pt x="1287017" y="310134"/>
                </a:lnTo>
                <a:lnTo>
                  <a:pt x="1276349" y="322326"/>
                </a:lnTo>
                <a:lnTo>
                  <a:pt x="1277111" y="331470"/>
                </a:lnTo>
                <a:lnTo>
                  <a:pt x="1283208" y="336042"/>
                </a:lnTo>
                <a:lnTo>
                  <a:pt x="1289304" y="341376"/>
                </a:lnTo>
                <a:lnTo>
                  <a:pt x="1298448" y="340614"/>
                </a:lnTo>
                <a:lnTo>
                  <a:pt x="1303782" y="334518"/>
                </a:lnTo>
                <a:lnTo>
                  <a:pt x="1308354" y="328422"/>
                </a:lnTo>
                <a:close/>
              </a:path>
              <a:path w="3343275" h="2872740">
                <a:moveTo>
                  <a:pt x="1271777" y="372618"/>
                </a:moveTo>
                <a:lnTo>
                  <a:pt x="1271016" y="363474"/>
                </a:lnTo>
                <a:lnTo>
                  <a:pt x="1264920" y="358140"/>
                </a:lnTo>
                <a:lnTo>
                  <a:pt x="1258823" y="353568"/>
                </a:lnTo>
                <a:lnTo>
                  <a:pt x="1249680" y="354330"/>
                </a:lnTo>
                <a:lnTo>
                  <a:pt x="1245108" y="360426"/>
                </a:lnTo>
                <a:lnTo>
                  <a:pt x="1239773" y="366522"/>
                </a:lnTo>
                <a:lnTo>
                  <a:pt x="1240536" y="374904"/>
                </a:lnTo>
                <a:lnTo>
                  <a:pt x="1252727" y="385572"/>
                </a:lnTo>
                <a:lnTo>
                  <a:pt x="1261872" y="384810"/>
                </a:lnTo>
                <a:lnTo>
                  <a:pt x="1266444" y="378714"/>
                </a:lnTo>
                <a:lnTo>
                  <a:pt x="1267205" y="378714"/>
                </a:lnTo>
                <a:lnTo>
                  <a:pt x="1271777" y="372618"/>
                </a:lnTo>
                <a:close/>
              </a:path>
              <a:path w="3343275" h="2872740">
                <a:moveTo>
                  <a:pt x="1235202" y="416052"/>
                </a:moveTo>
                <a:lnTo>
                  <a:pt x="1234439" y="407670"/>
                </a:lnTo>
                <a:lnTo>
                  <a:pt x="1222248" y="397002"/>
                </a:lnTo>
                <a:lnTo>
                  <a:pt x="1213104" y="397764"/>
                </a:lnTo>
                <a:lnTo>
                  <a:pt x="1208532" y="403860"/>
                </a:lnTo>
                <a:lnTo>
                  <a:pt x="1203198" y="409956"/>
                </a:lnTo>
                <a:lnTo>
                  <a:pt x="1203960" y="419100"/>
                </a:lnTo>
                <a:lnTo>
                  <a:pt x="1210055" y="424434"/>
                </a:lnTo>
                <a:lnTo>
                  <a:pt x="1216152" y="429006"/>
                </a:lnTo>
                <a:lnTo>
                  <a:pt x="1225295" y="428244"/>
                </a:lnTo>
                <a:lnTo>
                  <a:pt x="1229867" y="422148"/>
                </a:lnTo>
                <a:lnTo>
                  <a:pt x="1235202" y="416052"/>
                </a:lnTo>
                <a:close/>
              </a:path>
              <a:path w="3343275" h="2872740">
                <a:moveTo>
                  <a:pt x="1198626" y="460248"/>
                </a:moveTo>
                <a:lnTo>
                  <a:pt x="1197864" y="451104"/>
                </a:lnTo>
                <a:lnTo>
                  <a:pt x="1191767" y="446532"/>
                </a:lnTo>
                <a:lnTo>
                  <a:pt x="1185671" y="441198"/>
                </a:lnTo>
                <a:lnTo>
                  <a:pt x="1176527" y="441960"/>
                </a:lnTo>
                <a:lnTo>
                  <a:pt x="1171955" y="448056"/>
                </a:lnTo>
                <a:lnTo>
                  <a:pt x="1166621" y="454152"/>
                </a:lnTo>
                <a:lnTo>
                  <a:pt x="1167383" y="463296"/>
                </a:lnTo>
                <a:lnTo>
                  <a:pt x="1173480" y="467868"/>
                </a:lnTo>
                <a:lnTo>
                  <a:pt x="1179576" y="473202"/>
                </a:lnTo>
                <a:lnTo>
                  <a:pt x="1188720" y="472440"/>
                </a:lnTo>
                <a:lnTo>
                  <a:pt x="1193292" y="466344"/>
                </a:lnTo>
                <a:lnTo>
                  <a:pt x="1198626" y="460248"/>
                </a:lnTo>
                <a:close/>
              </a:path>
              <a:path w="3343275" h="2872740">
                <a:moveTo>
                  <a:pt x="1162050" y="504444"/>
                </a:moveTo>
                <a:lnTo>
                  <a:pt x="1161288" y="495300"/>
                </a:lnTo>
                <a:lnTo>
                  <a:pt x="1155192" y="489966"/>
                </a:lnTo>
                <a:lnTo>
                  <a:pt x="1149095" y="485394"/>
                </a:lnTo>
                <a:lnTo>
                  <a:pt x="1139952" y="486156"/>
                </a:lnTo>
                <a:lnTo>
                  <a:pt x="1135380" y="492252"/>
                </a:lnTo>
                <a:lnTo>
                  <a:pt x="1130045" y="498348"/>
                </a:lnTo>
                <a:lnTo>
                  <a:pt x="1130808" y="507492"/>
                </a:lnTo>
                <a:lnTo>
                  <a:pt x="1136904" y="512064"/>
                </a:lnTo>
                <a:lnTo>
                  <a:pt x="1143000" y="517398"/>
                </a:lnTo>
                <a:lnTo>
                  <a:pt x="1152144" y="516636"/>
                </a:lnTo>
                <a:lnTo>
                  <a:pt x="1156716" y="510540"/>
                </a:lnTo>
                <a:lnTo>
                  <a:pt x="1162050" y="504444"/>
                </a:lnTo>
                <a:close/>
              </a:path>
              <a:path w="3343275" h="2872740">
                <a:moveTo>
                  <a:pt x="1125473" y="547878"/>
                </a:moveTo>
                <a:lnTo>
                  <a:pt x="1124711" y="539496"/>
                </a:lnTo>
                <a:lnTo>
                  <a:pt x="1112520" y="528828"/>
                </a:lnTo>
                <a:lnTo>
                  <a:pt x="1103376" y="529590"/>
                </a:lnTo>
                <a:lnTo>
                  <a:pt x="1098804" y="535686"/>
                </a:lnTo>
                <a:lnTo>
                  <a:pt x="1093470" y="541782"/>
                </a:lnTo>
                <a:lnTo>
                  <a:pt x="1094232" y="550926"/>
                </a:lnTo>
                <a:lnTo>
                  <a:pt x="1100327" y="556260"/>
                </a:lnTo>
                <a:lnTo>
                  <a:pt x="1106423" y="560832"/>
                </a:lnTo>
                <a:lnTo>
                  <a:pt x="1115567" y="560070"/>
                </a:lnTo>
                <a:lnTo>
                  <a:pt x="1120902" y="553974"/>
                </a:lnTo>
                <a:lnTo>
                  <a:pt x="1125473" y="547878"/>
                </a:lnTo>
                <a:close/>
              </a:path>
              <a:path w="3343275" h="2872740">
                <a:moveTo>
                  <a:pt x="1088898" y="592074"/>
                </a:moveTo>
                <a:lnTo>
                  <a:pt x="1088136" y="582930"/>
                </a:lnTo>
                <a:lnTo>
                  <a:pt x="1082039" y="578358"/>
                </a:lnTo>
                <a:lnTo>
                  <a:pt x="1075944" y="573024"/>
                </a:lnTo>
                <a:lnTo>
                  <a:pt x="1066800" y="573786"/>
                </a:lnTo>
                <a:lnTo>
                  <a:pt x="1062227" y="579882"/>
                </a:lnTo>
                <a:lnTo>
                  <a:pt x="1056894" y="585978"/>
                </a:lnTo>
                <a:lnTo>
                  <a:pt x="1057655" y="595122"/>
                </a:lnTo>
                <a:lnTo>
                  <a:pt x="1063752" y="600456"/>
                </a:lnTo>
                <a:lnTo>
                  <a:pt x="1069848" y="605028"/>
                </a:lnTo>
                <a:lnTo>
                  <a:pt x="1078992" y="604266"/>
                </a:lnTo>
                <a:lnTo>
                  <a:pt x="1084326" y="598170"/>
                </a:lnTo>
                <a:lnTo>
                  <a:pt x="1088898" y="592074"/>
                </a:lnTo>
                <a:close/>
              </a:path>
              <a:path w="3343275" h="2872740">
                <a:moveTo>
                  <a:pt x="1053083" y="636270"/>
                </a:moveTo>
                <a:lnTo>
                  <a:pt x="1051560" y="627126"/>
                </a:lnTo>
                <a:lnTo>
                  <a:pt x="1045463" y="622554"/>
                </a:lnTo>
                <a:lnTo>
                  <a:pt x="1039367" y="617220"/>
                </a:lnTo>
                <a:lnTo>
                  <a:pt x="1030985" y="617982"/>
                </a:lnTo>
                <a:lnTo>
                  <a:pt x="1020317" y="630174"/>
                </a:lnTo>
                <a:lnTo>
                  <a:pt x="1021841" y="639318"/>
                </a:lnTo>
                <a:lnTo>
                  <a:pt x="1027938" y="644652"/>
                </a:lnTo>
                <a:lnTo>
                  <a:pt x="1034033" y="649224"/>
                </a:lnTo>
                <a:lnTo>
                  <a:pt x="1042415" y="648462"/>
                </a:lnTo>
                <a:lnTo>
                  <a:pt x="1053083" y="636270"/>
                </a:lnTo>
                <a:close/>
              </a:path>
              <a:path w="3343275" h="2872740">
                <a:moveTo>
                  <a:pt x="1016507" y="680466"/>
                </a:moveTo>
                <a:lnTo>
                  <a:pt x="1015745" y="671322"/>
                </a:lnTo>
                <a:lnTo>
                  <a:pt x="1009650" y="666750"/>
                </a:lnTo>
                <a:lnTo>
                  <a:pt x="1003554" y="661416"/>
                </a:lnTo>
                <a:lnTo>
                  <a:pt x="994410" y="662178"/>
                </a:lnTo>
                <a:lnTo>
                  <a:pt x="989076" y="668274"/>
                </a:lnTo>
                <a:lnTo>
                  <a:pt x="984504" y="674370"/>
                </a:lnTo>
                <a:lnTo>
                  <a:pt x="985266" y="683514"/>
                </a:lnTo>
                <a:lnTo>
                  <a:pt x="991362" y="688848"/>
                </a:lnTo>
                <a:lnTo>
                  <a:pt x="997457" y="693420"/>
                </a:lnTo>
                <a:lnTo>
                  <a:pt x="1006601" y="692658"/>
                </a:lnTo>
                <a:lnTo>
                  <a:pt x="1011173" y="686562"/>
                </a:lnTo>
                <a:lnTo>
                  <a:pt x="1016507" y="680466"/>
                </a:lnTo>
                <a:close/>
              </a:path>
              <a:path w="3343275" h="2872740">
                <a:moveTo>
                  <a:pt x="980694" y="724662"/>
                </a:moveTo>
                <a:lnTo>
                  <a:pt x="979169" y="715518"/>
                </a:lnTo>
                <a:lnTo>
                  <a:pt x="973073" y="710946"/>
                </a:lnTo>
                <a:lnTo>
                  <a:pt x="966978" y="705612"/>
                </a:lnTo>
                <a:lnTo>
                  <a:pt x="957833" y="706374"/>
                </a:lnTo>
                <a:lnTo>
                  <a:pt x="953262" y="712470"/>
                </a:lnTo>
                <a:lnTo>
                  <a:pt x="947928" y="718566"/>
                </a:lnTo>
                <a:lnTo>
                  <a:pt x="949451" y="727710"/>
                </a:lnTo>
                <a:lnTo>
                  <a:pt x="955547" y="733044"/>
                </a:lnTo>
                <a:lnTo>
                  <a:pt x="961644" y="737616"/>
                </a:lnTo>
                <a:lnTo>
                  <a:pt x="970026" y="736854"/>
                </a:lnTo>
                <a:lnTo>
                  <a:pt x="980694" y="724662"/>
                </a:lnTo>
                <a:close/>
              </a:path>
              <a:path w="3343275" h="2872740">
                <a:moveTo>
                  <a:pt x="944118" y="768858"/>
                </a:moveTo>
                <a:lnTo>
                  <a:pt x="943356" y="759714"/>
                </a:lnTo>
                <a:lnTo>
                  <a:pt x="937260" y="755142"/>
                </a:lnTo>
                <a:lnTo>
                  <a:pt x="931163" y="749808"/>
                </a:lnTo>
                <a:lnTo>
                  <a:pt x="922019" y="750570"/>
                </a:lnTo>
                <a:lnTo>
                  <a:pt x="916685" y="756666"/>
                </a:lnTo>
                <a:lnTo>
                  <a:pt x="912113" y="763524"/>
                </a:lnTo>
                <a:lnTo>
                  <a:pt x="912876" y="771906"/>
                </a:lnTo>
                <a:lnTo>
                  <a:pt x="918971" y="777240"/>
                </a:lnTo>
                <a:lnTo>
                  <a:pt x="925067" y="781812"/>
                </a:lnTo>
                <a:lnTo>
                  <a:pt x="934212" y="781050"/>
                </a:lnTo>
                <a:lnTo>
                  <a:pt x="938783" y="774954"/>
                </a:lnTo>
                <a:lnTo>
                  <a:pt x="939545" y="774954"/>
                </a:lnTo>
                <a:lnTo>
                  <a:pt x="944118" y="768858"/>
                </a:lnTo>
                <a:close/>
              </a:path>
              <a:path w="3343275" h="2872740">
                <a:moveTo>
                  <a:pt x="908303" y="813054"/>
                </a:moveTo>
                <a:lnTo>
                  <a:pt x="906779" y="803910"/>
                </a:lnTo>
                <a:lnTo>
                  <a:pt x="900683" y="799338"/>
                </a:lnTo>
                <a:lnTo>
                  <a:pt x="894588" y="794004"/>
                </a:lnTo>
                <a:lnTo>
                  <a:pt x="886206" y="795528"/>
                </a:lnTo>
                <a:lnTo>
                  <a:pt x="880871" y="801624"/>
                </a:lnTo>
                <a:lnTo>
                  <a:pt x="876300" y="807720"/>
                </a:lnTo>
                <a:lnTo>
                  <a:pt x="877062" y="816864"/>
                </a:lnTo>
                <a:lnTo>
                  <a:pt x="883157" y="821436"/>
                </a:lnTo>
                <a:lnTo>
                  <a:pt x="889253" y="826770"/>
                </a:lnTo>
                <a:lnTo>
                  <a:pt x="898397" y="825246"/>
                </a:lnTo>
                <a:lnTo>
                  <a:pt x="902969" y="819150"/>
                </a:lnTo>
                <a:lnTo>
                  <a:pt x="908303" y="813054"/>
                </a:lnTo>
                <a:close/>
              </a:path>
              <a:path w="3343275" h="2872740">
                <a:moveTo>
                  <a:pt x="872489" y="858012"/>
                </a:moveTo>
                <a:lnTo>
                  <a:pt x="870965" y="848868"/>
                </a:lnTo>
                <a:lnTo>
                  <a:pt x="864869" y="843534"/>
                </a:lnTo>
                <a:lnTo>
                  <a:pt x="858773" y="838962"/>
                </a:lnTo>
                <a:lnTo>
                  <a:pt x="849629" y="839724"/>
                </a:lnTo>
                <a:lnTo>
                  <a:pt x="845057" y="845820"/>
                </a:lnTo>
                <a:lnTo>
                  <a:pt x="839723" y="851916"/>
                </a:lnTo>
                <a:lnTo>
                  <a:pt x="841247" y="861060"/>
                </a:lnTo>
                <a:lnTo>
                  <a:pt x="847344" y="865632"/>
                </a:lnTo>
                <a:lnTo>
                  <a:pt x="853439" y="870966"/>
                </a:lnTo>
                <a:lnTo>
                  <a:pt x="862583" y="870204"/>
                </a:lnTo>
                <a:lnTo>
                  <a:pt x="867156" y="864108"/>
                </a:lnTo>
                <a:lnTo>
                  <a:pt x="872489" y="858012"/>
                </a:lnTo>
                <a:close/>
              </a:path>
              <a:path w="3343275" h="2872740">
                <a:moveTo>
                  <a:pt x="835913" y="902208"/>
                </a:moveTo>
                <a:lnTo>
                  <a:pt x="835151" y="893064"/>
                </a:lnTo>
                <a:lnTo>
                  <a:pt x="829056" y="888492"/>
                </a:lnTo>
                <a:lnTo>
                  <a:pt x="822959" y="883158"/>
                </a:lnTo>
                <a:lnTo>
                  <a:pt x="813815" y="883920"/>
                </a:lnTo>
                <a:lnTo>
                  <a:pt x="809243" y="890778"/>
                </a:lnTo>
                <a:lnTo>
                  <a:pt x="803909" y="896874"/>
                </a:lnTo>
                <a:lnTo>
                  <a:pt x="805433" y="905256"/>
                </a:lnTo>
                <a:lnTo>
                  <a:pt x="811529" y="910590"/>
                </a:lnTo>
                <a:lnTo>
                  <a:pt x="817626" y="915162"/>
                </a:lnTo>
                <a:lnTo>
                  <a:pt x="826007" y="914400"/>
                </a:lnTo>
                <a:lnTo>
                  <a:pt x="831341" y="908304"/>
                </a:lnTo>
                <a:lnTo>
                  <a:pt x="835913" y="902208"/>
                </a:lnTo>
                <a:close/>
              </a:path>
              <a:path w="3343275" h="2872740">
                <a:moveTo>
                  <a:pt x="800861" y="947166"/>
                </a:moveTo>
                <a:lnTo>
                  <a:pt x="799337" y="938022"/>
                </a:lnTo>
                <a:lnTo>
                  <a:pt x="793241" y="932688"/>
                </a:lnTo>
                <a:lnTo>
                  <a:pt x="787145" y="928116"/>
                </a:lnTo>
                <a:lnTo>
                  <a:pt x="778001" y="928878"/>
                </a:lnTo>
                <a:lnTo>
                  <a:pt x="773429" y="934974"/>
                </a:lnTo>
                <a:lnTo>
                  <a:pt x="768095" y="941070"/>
                </a:lnTo>
                <a:lnTo>
                  <a:pt x="769619" y="950214"/>
                </a:lnTo>
                <a:lnTo>
                  <a:pt x="775715" y="955548"/>
                </a:lnTo>
                <a:lnTo>
                  <a:pt x="781811" y="960120"/>
                </a:lnTo>
                <a:lnTo>
                  <a:pt x="790955" y="959358"/>
                </a:lnTo>
                <a:lnTo>
                  <a:pt x="795527" y="953262"/>
                </a:lnTo>
                <a:lnTo>
                  <a:pt x="800861" y="947166"/>
                </a:lnTo>
                <a:close/>
              </a:path>
              <a:path w="3343275" h="2872740">
                <a:moveTo>
                  <a:pt x="765047" y="991362"/>
                </a:moveTo>
                <a:lnTo>
                  <a:pt x="764285" y="982218"/>
                </a:lnTo>
                <a:lnTo>
                  <a:pt x="757427" y="977646"/>
                </a:lnTo>
                <a:lnTo>
                  <a:pt x="751331" y="972312"/>
                </a:lnTo>
                <a:lnTo>
                  <a:pt x="742949" y="973836"/>
                </a:lnTo>
                <a:lnTo>
                  <a:pt x="737615" y="979932"/>
                </a:lnTo>
                <a:lnTo>
                  <a:pt x="733043" y="986028"/>
                </a:lnTo>
                <a:lnTo>
                  <a:pt x="733805" y="995172"/>
                </a:lnTo>
                <a:lnTo>
                  <a:pt x="739901" y="999744"/>
                </a:lnTo>
                <a:lnTo>
                  <a:pt x="745997" y="1005078"/>
                </a:lnTo>
                <a:lnTo>
                  <a:pt x="755141" y="1003554"/>
                </a:lnTo>
                <a:lnTo>
                  <a:pt x="759713" y="997458"/>
                </a:lnTo>
                <a:lnTo>
                  <a:pt x="765047" y="991362"/>
                </a:lnTo>
                <a:close/>
              </a:path>
              <a:path w="3343275" h="2872740">
                <a:moveTo>
                  <a:pt x="729234" y="1036320"/>
                </a:moveTo>
                <a:lnTo>
                  <a:pt x="728471" y="1027176"/>
                </a:lnTo>
                <a:lnTo>
                  <a:pt x="722376" y="1022604"/>
                </a:lnTo>
                <a:lnTo>
                  <a:pt x="715517" y="1017270"/>
                </a:lnTo>
                <a:lnTo>
                  <a:pt x="707135" y="1018794"/>
                </a:lnTo>
                <a:lnTo>
                  <a:pt x="701801" y="1024890"/>
                </a:lnTo>
                <a:lnTo>
                  <a:pt x="697230" y="1030986"/>
                </a:lnTo>
                <a:lnTo>
                  <a:pt x="697992" y="1040130"/>
                </a:lnTo>
                <a:lnTo>
                  <a:pt x="704088" y="1044702"/>
                </a:lnTo>
                <a:lnTo>
                  <a:pt x="710946" y="1049274"/>
                </a:lnTo>
                <a:lnTo>
                  <a:pt x="719328" y="1048512"/>
                </a:lnTo>
                <a:lnTo>
                  <a:pt x="724662" y="1042416"/>
                </a:lnTo>
                <a:lnTo>
                  <a:pt x="729234" y="1036320"/>
                </a:lnTo>
                <a:close/>
              </a:path>
              <a:path w="3343275" h="2872740">
                <a:moveTo>
                  <a:pt x="694182" y="1081278"/>
                </a:moveTo>
                <a:lnTo>
                  <a:pt x="692658" y="1072134"/>
                </a:lnTo>
                <a:lnTo>
                  <a:pt x="686562" y="1067562"/>
                </a:lnTo>
                <a:lnTo>
                  <a:pt x="680466" y="1062228"/>
                </a:lnTo>
                <a:lnTo>
                  <a:pt x="671322" y="1063752"/>
                </a:lnTo>
                <a:lnTo>
                  <a:pt x="666750" y="1069848"/>
                </a:lnTo>
                <a:lnTo>
                  <a:pt x="661416" y="1075944"/>
                </a:lnTo>
                <a:lnTo>
                  <a:pt x="662940" y="1085088"/>
                </a:lnTo>
                <a:lnTo>
                  <a:pt x="675132" y="1094232"/>
                </a:lnTo>
                <a:lnTo>
                  <a:pt x="684276" y="1093470"/>
                </a:lnTo>
                <a:lnTo>
                  <a:pt x="688848" y="1087374"/>
                </a:lnTo>
                <a:lnTo>
                  <a:pt x="694182" y="1081278"/>
                </a:lnTo>
                <a:close/>
              </a:path>
              <a:path w="3343275" h="2872740">
                <a:moveTo>
                  <a:pt x="658368" y="1126236"/>
                </a:moveTo>
                <a:lnTo>
                  <a:pt x="657606" y="1117092"/>
                </a:lnTo>
                <a:lnTo>
                  <a:pt x="651510" y="1112520"/>
                </a:lnTo>
                <a:lnTo>
                  <a:pt x="645414" y="1107186"/>
                </a:lnTo>
                <a:lnTo>
                  <a:pt x="636270" y="1108710"/>
                </a:lnTo>
                <a:lnTo>
                  <a:pt x="631698" y="1114806"/>
                </a:lnTo>
                <a:lnTo>
                  <a:pt x="626364" y="1120902"/>
                </a:lnTo>
                <a:lnTo>
                  <a:pt x="627888" y="1130046"/>
                </a:lnTo>
                <a:lnTo>
                  <a:pt x="640080" y="1139190"/>
                </a:lnTo>
                <a:lnTo>
                  <a:pt x="649224" y="1138428"/>
                </a:lnTo>
                <a:lnTo>
                  <a:pt x="658368" y="1126236"/>
                </a:lnTo>
                <a:close/>
              </a:path>
              <a:path w="3343275" h="2872740">
                <a:moveTo>
                  <a:pt x="623316" y="1171194"/>
                </a:moveTo>
                <a:lnTo>
                  <a:pt x="622554" y="1162050"/>
                </a:lnTo>
                <a:lnTo>
                  <a:pt x="616458" y="1157478"/>
                </a:lnTo>
                <a:lnTo>
                  <a:pt x="609600" y="1152144"/>
                </a:lnTo>
                <a:lnTo>
                  <a:pt x="601218" y="1153668"/>
                </a:lnTo>
                <a:lnTo>
                  <a:pt x="595884" y="1159764"/>
                </a:lnTo>
                <a:lnTo>
                  <a:pt x="591312" y="1165860"/>
                </a:lnTo>
                <a:lnTo>
                  <a:pt x="592074" y="1175004"/>
                </a:lnTo>
                <a:lnTo>
                  <a:pt x="598932" y="1179576"/>
                </a:lnTo>
                <a:lnTo>
                  <a:pt x="605028" y="1184910"/>
                </a:lnTo>
                <a:lnTo>
                  <a:pt x="614172" y="1183386"/>
                </a:lnTo>
                <a:lnTo>
                  <a:pt x="623316" y="1171194"/>
                </a:lnTo>
                <a:close/>
              </a:path>
              <a:path w="3343275" h="2872740">
                <a:moveTo>
                  <a:pt x="588264" y="1216152"/>
                </a:moveTo>
                <a:lnTo>
                  <a:pt x="587502" y="1207008"/>
                </a:lnTo>
                <a:lnTo>
                  <a:pt x="575310" y="1197864"/>
                </a:lnTo>
                <a:lnTo>
                  <a:pt x="566166" y="1198626"/>
                </a:lnTo>
                <a:lnTo>
                  <a:pt x="560832" y="1204722"/>
                </a:lnTo>
                <a:lnTo>
                  <a:pt x="556260" y="1211580"/>
                </a:lnTo>
                <a:lnTo>
                  <a:pt x="557784" y="1219962"/>
                </a:lnTo>
                <a:lnTo>
                  <a:pt x="563880" y="1225296"/>
                </a:lnTo>
                <a:lnTo>
                  <a:pt x="569976" y="1229868"/>
                </a:lnTo>
                <a:lnTo>
                  <a:pt x="579120" y="1229106"/>
                </a:lnTo>
                <a:lnTo>
                  <a:pt x="583692" y="1222248"/>
                </a:lnTo>
                <a:lnTo>
                  <a:pt x="588264" y="1216152"/>
                </a:lnTo>
                <a:close/>
              </a:path>
              <a:path w="3343275" h="2872740">
                <a:moveTo>
                  <a:pt x="553974" y="1261872"/>
                </a:moveTo>
                <a:lnTo>
                  <a:pt x="552450" y="1252728"/>
                </a:lnTo>
                <a:lnTo>
                  <a:pt x="546354" y="1248156"/>
                </a:lnTo>
                <a:lnTo>
                  <a:pt x="540258" y="1242822"/>
                </a:lnTo>
                <a:lnTo>
                  <a:pt x="531114" y="1244346"/>
                </a:lnTo>
                <a:lnTo>
                  <a:pt x="526541" y="1250442"/>
                </a:lnTo>
                <a:lnTo>
                  <a:pt x="521207" y="1256538"/>
                </a:lnTo>
                <a:lnTo>
                  <a:pt x="522731" y="1265682"/>
                </a:lnTo>
                <a:lnTo>
                  <a:pt x="528828" y="1270254"/>
                </a:lnTo>
                <a:lnTo>
                  <a:pt x="534924" y="1275588"/>
                </a:lnTo>
                <a:lnTo>
                  <a:pt x="544068" y="1274064"/>
                </a:lnTo>
                <a:lnTo>
                  <a:pt x="548640" y="1267968"/>
                </a:lnTo>
                <a:lnTo>
                  <a:pt x="553974" y="1261872"/>
                </a:lnTo>
                <a:close/>
              </a:path>
              <a:path w="3343275" h="2872740">
                <a:moveTo>
                  <a:pt x="518921" y="1306830"/>
                </a:moveTo>
                <a:lnTo>
                  <a:pt x="518159" y="1298448"/>
                </a:lnTo>
                <a:lnTo>
                  <a:pt x="512063" y="1293114"/>
                </a:lnTo>
                <a:lnTo>
                  <a:pt x="505205" y="1288542"/>
                </a:lnTo>
                <a:lnTo>
                  <a:pt x="496823" y="1290066"/>
                </a:lnTo>
                <a:lnTo>
                  <a:pt x="491489" y="1296162"/>
                </a:lnTo>
                <a:lnTo>
                  <a:pt x="486917" y="1302258"/>
                </a:lnTo>
                <a:lnTo>
                  <a:pt x="488441" y="1311402"/>
                </a:lnTo>
                <a:lnTo>
                  <a:pt x="500633" y="1320546"/>
                </a:lnTo>
                <a:lnTo>
                  <a:pt x="509777" y="1319784"/>
                </a:lnTo>
                <a:lnTo>
                  <a:pt x="514349" y="1313688"/>
                </a:lnTo>
                <a:lnTo>
                  <a:pt x="518921" y="1306830"/>
                </a:lnTo>
                <a:close/>
              </a:path>
              <a:path w="3343275" h="2872740">
                <a:moveTo>
                  <a:pt x="484631" y="1352550"/>
                </a:moveTo>
                <a:lnTo>
                  <a:pt x="483869" y="1343406"/>
                </a:lnTo>
                <a:lnTo>
                  <a:pt x="477011" y="1338834"/>
                </a:lnTo>
                <a:lnTo>
                  <a:pt x="470916" y="1334262"/>
                </a:lnTo>
                <a:lnTo>
                  <a:pt x="461771" y="1335786"/>
                </a:lnTo>
                <a:lnTo>
                  <a:pt x="452627" y="1347978"/>
                </a:lnTo>
                <a:lnTo>
                  <a:pt x="454151" y="1357122"/>
                </a:lnTo>
                <a:lnTo>
                  <a:pt x="466344" y="1366266"/>
                </a:lnTo>
                <a:lnTo>
                  <a:pt x="475488" y="1365504"/>
                </a:lnTo>
                <a:lnTo>
                  <a:pt x="480059" y="1358646"/>
                </a:lnTo>
                <a:lnTo>
                  <a:pt x="484631" y="1352550"/>
                </a:lnTo>
                <a:close/>
              </a:path>
              <a:path w="3343275" h="2872740">
                <a:moveTo>
                  <a:pt x="451103" y="1398270"/>
                </a:moveTo>
                <a:lnTo>
                  <a:pt x="449579" y="1389126"/>
                </a:lnTo>
                <a:lnTo>
                  <a:pt x="443483" y="1384554"/>
                </a:lnTo>
                <a:lnTo>
                  <a:pt x="436625" y="1379982"/>
                </a:lnTo>
                <a:lnTo>
                  <a:pt x="427481" y="1381506"/>
                </a:lnTo>
                <a:lnTo>
                  <a:pt x="422909" y="1387602"/>
                </a:lnTo>
                <a:lnTo>
                  <a:pt x="418338" y="1394460"/>
                </a:lnTo>
                <a:lnTo>
                  <a:pt x="419861" y="1402842"/>
                </a:lnTo>
                <a:lnTo>
                  <a:pt x="425957" y="1408176"/>
                </a:lnTo>
                <a:lnTo>
                  <a:pt x="432816" y="1412748"/>
                </a:lnTo>
                <a:lnTo>
                  <a:pt x="441197" y="1411224"/>
                </a:lnTo>
                <a:lnTo>
                  <a:pt x="445769" y="1405128"/>
                </a:lnTo>
                <a:lnTo>
                  <a:pt x="446531" y="1405128"/>
                </a:lnTo>
                <a:lnTo>
                  <a:pt x="451103" y="1398270"/>
                </a:lnTo>
                <a:close/>
              </a:path>
              <a:path w="3343275" h="2872740">
                <a:moveTo>
                  <a:pt x="416813" y="1444752"/>
                </a:moveTo>
                <a:lnTo>
                  <a:pt x="415289" y="1435608"/>
                </a:lnTo>
                <a:lnTo>
                  <a:pt x="403097" y="1426464"/>
                </a:lnTo>
                <a:lnTo>
                  <a:pt x="393953" y="1427226"/>
                </a:lnTo>
                <a:lnTo>
                  <a:pt x="389381" y="1434084"/>
                </a:lnTo>
                <a:lnTo>
                  <a:pt x="384809" y="1440180"/>
                </a:lnTo>
                <a:lnTo>
                  <a:pt x="386333" y="1449324"/>
                </a:lnTo>
                <a:lnTo>
                  <a:pt x="398525" y="1458468"/>
                </a:lnTo>
                <a:lnTo>
                  <a:pt x="407669" y="1456944"/>
                </a:lnTo>
                <a:lnTo>
                  <a:pt x="416813" y="1444752"/>
                </a:lnTo>
                <a:close/>
              </a:path>
              <a:path w="3343275" h="2872740">
                <a:moveTo>
                  <a:pt x="383285" y="1490472"/>
                </a:moveTo>
                <a:lnTo>
                  <a:pt x="381761" y="1481328"/>
                </a:lnTo>
                <a:lnTo>
                  <a:pt x="375666" y="1476756"/>
                </a:lnTo>
                <a:lnTo>
                  <a:pt x="368807" y="1472184"/>
                </a:lnTo>
                <a:lnTo>
                  <a:pt x="360425" y="1473708"/>
                </a:lnTo>
                <a:lnTo>
                  <a:pt x="355853" y="1480566"/>
                </a:lnTo>
                <a:lnTo>
                  <a:pt x="351281" y="1486662"/>
                </a:lnTo>
                <a:lnTo>
                  <a:pt x="352805" y="1495806"/>
                </a:lnTo>
                <a:lnTo>
                  <a:pt x="358901" y="1500378"/>
                </a:lnTo>
                <a:lnTo>
                  <a:pt x="365759" y="1504950"/>
                </a:lnTo>
                <a:lnTo>
                  <a:pt x="374141" y="1503426"/>
                </a:lnTo>
                <a:lnTo>
                  <a:pt x="378713" y="1497330"/>
                </a:lnTo>
                <a:lnTo>
                  <a:pt x="383285" y="1490472"/>
                </a:lnTo>
                <a:close/>
              </a:path>
              <a:path w="3343275" h="2872740">
                <a:moveTo>
                  <a:pt x="350519" y="1536954"/>
                </a:moveTo>
                <a:lnTo>
                  <a:pt x="348995" y="1528572"/>
                </a:lnTo>
                <a:lnTo>
                  <a:pt x="342138" y="1524000"/>
                </a:lnTo>
                <a:lnTo>
                  <a:pt x="336041" y="1518666"/>
                </a:lnTo>
                <a:lnTo>
                  <a:pt x="326897" y="1520190"/>
                </a:lnTo>
                <a:lnTo>
                  <a:pt x="322325" y="1527048"/>
                </a:lnTo>
                <a:lnTo>
                  <a:pt x="317753" y="1533144"/>
                </a:lnTo>
                <a:lnTo>
                  <a:pt x="319277" y="1542288"/>
                </a:lnTo>
                <a:lnTo>
                  <a:pt x="326135" y="1546860"/>
                </a:lnTo>
                <a:lnTo>
                  <a:pt x="332231" y="1551432"/>
                </a:lnTo>
                <a:lnTo>
                  <a:pt x="341375" y="1549908"/>
                </a:lnTo>
                <a:lnTo>
                  <a:pt x="345947" y="1543812"/>
                </a:lnTo>
                <a:lnTo>
                  <a:pt x="350519" y="1536954"/>
                </a:lnTo>
                <a:close/>
              </a:path>
              <a:path w="3343275" h="2872740">
                <a:moveTo>
                  <a:pt x="317753" y="1584198"/>
                </a:moveTo>
                <a:lnTo>
                  <a:pt x="316229" y="1575054"/>
                </a:lnTo>
                <a:lnTo>
                  <a:pt x="309371" y="1570482"/>
                </a:lnTo>
                <a:lnTo>
                  <a:pt x="303275" y="1565910"/>
                </a:lnTo>
                <a:lnTo>
                  <a:pt x="294131" y="1567434"/>
                </a:lnTo>
                <a:lnTo>
                  <a:pt x="289559" y="1574292"/>
                </a:lnTo>
                <a:lnTo>
                  <a:pt x="284988" y="1580388"/>
                </a:lnTo>
                <a:lnTo>
                  <a:pt x="286511" y="1589532"/>
                </a:lnTo>
                <a:lnTo>
                  <a:pt x="293369" y="1594104"/>
                </a:lnTo>
                <a:lnTo>
                  <a:pt x="299466" y="1598676"/>
                </a:lnTo>
                <a:lnTo>
                  <a:pt x="308609" y="1597152"/>
                </a:lnTo>
                <a:lnTo>
                  <a:pt x="313181" y="1590294"/>
                </a:lnTo>
                <a:lnTo>
                  <a:pt x="317753" y="1584198"/>
                </a:lnTo>
                <a:close/>
              </a:path>
              <a:path w="3343275" h="2872740">
                <a:moveTo>
                  <a:pt x="285749" y="1630680"/>
                </a:moveTo>
                <a:lnTo>
                  <a:pt x="283463" y="1622298"/>
                </a:lnTo>
                <a:lnTo>
                  <a:pt x="277367" y="1617726"/>
                </a:lnTo>
                <a:lnTo>
                  <a:pt x="270509" y="1613154"/>
                </a:lnTo>
                <a:lnTo>
                  <a:pt x="262127" y="1614678"/>
                </a:lnTo>
                <a:lnTo>
                  <a:pt x="257555" y="1621536"/>
                </a:lnTo>
                <a:lnTo>
                  <a:pt x="252983" y="1627632"/>
                </a:lnTo>
                <a:lnTo>
                  <a:pt x="254507" y="1636776"/>
                </a:lnTo>
                <a:lnTo>
                  <a:pt x="261365" y="1641348"/>
                </a:lnTo>
                <a:lnTo>
                  <a:pt x="267461" y="1645920"/>
                </a:lnTo>
                <a:lnTo>
                  <a:pt x="276605" y="1643634"/>
                </a:lnTo>
                <a:lnTo>
                  <a:pt x="281177" y="1637538"/>
                </a:lnTo>
                <a:lnTo>
                  <a:pt x="285749" y="1630680"/>
                </a:lnTo>
                <a:close/>
              </a:path>
              <a:path w="3343275" h="2872740">
                <a:moveTo>
                  <a:pt x="253745" y="1677924"/>
                </a:moveTo>
                <a:lnTo>
                  <a:pt x="252221" y="1669542"/>
                </a:lnTo>
                <a:lnTo>
                  <a:pt x="238505" y="1660398"/>
                </a:lnTo>
                <a:lnTo>
                  <a:pt x="230123" y="1662684"/>
                </a:lnTo>
                <a:lnTo>
                  <a:pt x="225551" y="1668780"/>
                </a:lnTo>
                <a:lnTo>
                  <a:pt x="220979" y="1675638"/>
                </a:lnTo>
                <a:lnTo>
                  <a:pt x="223265" y="1684782"/>
                </a:lnTo>
                <a:lnTo>
                  <a:pt x="229361" y="1688592"/>
                </a:lnTo>
                <a:lnTo>
                  <a:pt x="236219" y="1693164"/>
                </a:lnTo>
                <a:lnTo>
                  <a:pt x="245363" y="1691640"/>
                </a:lnTo>
                <a:lnTo>
                  <a:pt x="249173" y="1684782"/>
                </a:lnTo>
                <a:lnTo>
                  <a:pt x="253745" y="1677924"/>
                </a:lnTo>
                <a:close/>
              </a:path>
              <a:path w="3343275" h="2872740">
                <a:moveTo>
                  <a:pt x="222503" y="1725930"/>
                </a:moveTo>
                <a:lnTo>
                  <a:pt x="220979" y="1717548"/>
                </a:lnTo>
                <a:lnTo>
                  <a:pt x="214121" y="1712976"/>
                </a:lnTo>
                <a:lnTo>
                  <a:pt x="207263" y="1709166"/>
                </a:lnTo>
                <a:lnTo>
                  <a:pt x="198881" y="1710690"/>
                </a:lnTo>
                <a:lnTo>
                  <a:pt x="194309" y="1717548"/>
                </a:lnTo>
                <a:lnTo>
                  <a:pt x="190499" y="1724406"/>
                </a:lnTo>
                <a:lnTo>
                  <a:pt x="192023" y="1732788"/>
                </a:lnTo>
                <a:lnTo>
                  <a:pt x="198881" y="1737360"/>
                </a:lnTo>
                <a:lnTo>
                  <a:pt x="205739" y="1741170"/>
                </a:lnTo>
                <a:lnTo>
                  <a:pt x="214121" y="1739646"/>
                </a:lnTo>
                <a:lnTo>
                  <a:pt x="218694" y="1732788"/>
                </a:lnTo>
                <a:lnTo>
                  <a:pt x="222503" y="1725930"/>
                </a:lnTo>
                <a:close/>
              </a:path>
              <a:path w="3343275" h="2872740">
                <a:moveTo>
                  <a:pt x="192786" y="1774698"/>
                </a:moveTo>
                <a:lnTo>
                  <a:pt x="190500" y="1765554"/>
                </a:lnTo>
                <a:lnTo>
                  <a:pt x="184403" y="1761744"/>
                </a:lnTo>
                <a:lnTo>
                  <a:pt x="177545" y="1757172"/>
                </a:lnTo>
                <a:lnTo>
                  <a:pt x="168401" y="1759458"/>
                </a:lnTo>
                <a:lnTo>
                  <a:pt x="164592" y="1766316"/>
                </a:lnTo>
                <a:lnTo>
                  <a:pt x="160020" y="1773174"/>
                </a:lnTo>
                <a:lnTo>
                  <a:pt x="162306" y="1781556"/>
                </a:lnTo>
                <a:lnTo>
                  <a:pt x="169164" y="1786128"/>
                </a:lnTo>
                <a:lnTo>
                  <a:pt x="176022" y="1789938"/>
                </a:lnTo>
                <a:lnTo>
                  <a:pt x="184404" y="1787652"/>
                </a:lnTo>
                <a:lnTo>
                  <a:pt x="188976" y="1781556"/>
                </a:lnTo>
                <a:lnTo>
                  <a:pt x="192786" y="1774698"/>
                </a:lnTo>
                <a:close/>
              </a:path>
              <a:path w="3343275" h="2872740">
                <a:moveTo>
                  <a:pt x="164592" y="1823466"/>
                </a:moveTo>
                <a:lnTo>
                  <a:pt x="161544" y="1814322"/>
                </a:lnTo>
                <a:lnTo>
                  <a:pt x="147828" y="1806702"/>
                </a:lnTo>
                <a:lnTo>
                  <a:pt x="139446" y="1809750"/>
                </a:lnTo>
                <a:lnTo>
                  <a:pt x="131826" y="1823466"/>
                </a:lnTo>
                <a:lnTo>
                  <a:pt x="134112" y="1831848"/>
                </a:lnTo>
                <a:lnTo>
                  <a:pt x="147828" y="1839468"/>
                </a:lnTo>
                <a:lnTo>
                  <a:pt x="156972" y="1837182"/>
                </a:lnTo>
                <a:lnTo>
                  <a:pt x="164592" y="1823466"/>
                </a:lnTo>
                <a:close/>
              </a:path>
              <a:path w="3343275" h="2872740">
                <a:moveTo>
                  <a:pt x="137160" y="1872996"/>
                </a:moveTo>
                <a:lnTo>
                  <a:pt x="134874" y="1864614"/>
                </a:lnTo>
                <a:lnTo>
                  <a:pt x="127254" y="1860804"/>
                </a:lnTo>
                <a:lnTo>
                  <a:pt x="120396" y="1857756"/>
                </a:lnTo>
                <a:lnTo>
                  <a:pt x="112014" y="1860042"/>
                </a:lnTo>
                <a:lnTo>
                  <a:pt x="108204" y="1867662"/>
                </a:lnTo>
                <a:lnTo>
                  <a:pt x="105156" y="1874520"/>
                </a:lnTo>
                <a:lnTo>
                  <a:pt x="107442" y="1882902"/>
                </a:lnTo>
                <a:lnTo>
                  <a:pt x="115062" y="1886712"/>
                </a:lnTo>
                <a:lnTo>
                  <a:pt x="121920" y="1889760"/>
                </a:lnTo>
                <a:lnTo>
                  <a:pt x="130302" y="1887474"/>
                </a:lnTo>
                <a:lnTo>
                  <a:pt x="134112" y="1880616"/>
                </a:lnTo>
                <a:lnTo>
                  <a:pt x="134112" y="1879854"/>
                </a:lnTo>
                <a:lnTo>
                  <a:pt x="137160" y="1872996"/>
                </a:lnTo>
                <a:close/>
              </a:path>
              <a:path w="3343275" h="2872740">
                <a:moveTo>
                  <a:pt x="112776" y="1924050"/>
                </a:moveTo>
                <a:lnTo>
                  <a:pt x="109728" y="1915668"/>
                </a:lnTo>
                <a:lnTo>
                  <a:pt x="102108" y="1912620"/>
                </a:lnTo>
                <a:lnTo>
                  <a:pt x="95250" y="1908810"/>
                </a:lnTo>
                <a:lnTo>
                  <a:pt x="86868" y="1912620"/>
                </a:lnTo>
                <a:lnTo>
                  <a:pt x="83820" y="1919478"/>
                </a:lnTo>
                <a:lnTo>
                  <a:pt x="80010" y="1926336"/>
                </a:lnTo>
                <a:lnTo>
                  <a:pt x="83058" y="1935480"/>
                </a:lnTo>
                <a:lnTo>
                  <a:pt x="90678" y="1938528"/>
                </a:lnTo>
                <a:lnTo>
                  <a:pt x="97536" y="1941576"/>
                </a:lnTo>
                <a:lnTo>
                  <a:pt x="105918" y="1938528"/>
                </a:lnTo>
                <a:lnTo>
                  <a:pt x="109728" y="1931670"/>
                </a:lnTo>
                <a:lnTo>
                  <a:pt x="109728" y="1930908"/>
                </a:lnTo>
                <a:lnTo>
                  <a:pt x="112776" y="1924050"/>
                </a:lnTo>
                <a:close/>
              </a:path>
              <a:path w="3343275" h="2872740">
                <a:moveTo>
                  <a:pt x="90678" y="1975866"/>
                </a:moveTo>
                <a:lnTo>
                  <a:pt x="86868" y="1967484"/>
                </a:lnTo>
                <a:lnTo>
                  <a:pt x="79248" y="1964436"/>
                </a:lnTo>
                <a:lnTo>
                  <a:pt x="72390" y="1962150"/>
                </a:lnTo>
                <a:lnTo>
                  <a:pt x="64008" y="1965198"/>
                </a:lnTo>
                <a:lnTo>
                  <a:pt x="57912" y="1980438"/>
                </a:lnTo>
                <a:lnTo>
                  <a:pt x="61721" y="1988058"/>
                </a:lnTo>
                <a:lnTo>
                  <a:pt x="68580" y="1991106"/>
                </a:lnTo>
                <a:lnTo>
                  <a:pt x="76200" y="1994154"/>
                </a:lnTo>
                <a:lnTo>
                  <a:pt x="84582" y="1990344"/>
                </a:lnTo>
                <a:lnTo>
                  <a:pt x="87630" y="1983486"/>
                </a:lnTo>
                <a:lnTo>
                  <a:pt x="90678" y="1975866"/>
                </a:lnTo>
                <a:close/>
              </a:path>
              <a:path w="3343275" h="2872740">
                <a:moveTo>
                  <a:pt x="70866" y="2028444"/>
                </a:moveTo>
                <a:lnTo>
                  <a:pt x="66294" y="2020824"/>
                </a:lnTo>
                <a:lnTo>
                  <a:pt x="59436" y="2017776"/>
                </a:lnTo>
                <a:lnTo>
                  <a:pt x="51816" y="2015490"/>
                </a:lnTo>
                <a:lnTo>
                  <a:pt x="43434" y="2020062"/>
                </a:lnTo>
                <a:lnTo>
                  <a:pt x="41148" y="2027682"/>
                </a:lnTo>
                <a:lnTo>
                  <a:pt x="38862" y="2034540"/>
                </a:lnTo>
                <a:lnTo>
                  <a:pt x="42671" y="2042922"/>
                </a:lnTo>
                <a:lnTo>
                  <a:pt x="57912" y="2047494"/>
                </a:lnTo>
                <a:lnTo>
                  <a:pt x="65532" y="2043684"/>
                </a:lnTo>
                <a:lnTo>
                  <a:pt x="68580" y="2036064"/>
                </a:lnTo>
                <a:lnTo>
                  <a:pt x="70866" y="2028444"/>
                </a:lnTo>
                <a:close/>
              </a:path>
              <a:path w="3343275" h="2872740">
                <a:moveTo>
                  <a:pt x="54102" y="2082546"/>
                </a:moveTo>
                <a:lnTo>
                  <a:pt x="49530" y="2074926"/>
                </a:lnTo>
                <a:lnTo>
                  <a:pt x="34290" y="2070354"/>
                </a:lnTo>
                <a:lnTo>
                  <a:pt x="26670" y="2074926"/>
                </a:lnTo>
                <a:lnTo>
                  <a:pt x="24384" y="2082546"/>
                </a:lnTo>
                <a:lnTo>
                  <a:pt x="22860" y="2090166"/>
                </a:lnTo>
                <a:lnTo>
                  <a:pt x="27432" y="2098548"/>
                </a:lnTo>
                <a:lnTo>
                  <a:pt x="35052" y="2100072"/>
                </a:lnTo>
                <a:lnTo>
                  <a:pt x="42671" y="2102358"/>
                </a:lnTo>
                <a:lnTo>
                  <a:pt x="50292" y="2097786"/>
                </a:lnTo>
                <a:lnTo>
                  <a:pt x="51816" y="2090166"/>
                </a:lnTo>
                <a:lnTo>
                  <a:pt x="52578" y="2090166"/>
                </a:lnTo>
                <a:lnTo>
                  <a:pt x="54102" y="2082546"/>
                </a:lnTo>
                <a:close/>
              </a:path>
              <a:path w="3343275" h="2872740">
                <a:moveTo>
                  <a:pt x="41148" y="2137410"/>
                </a:moveTo>
                <a:lnTo>
                  <a:pt x="36576" y="2129790"/>
                </a:lnTo>
                <a:lnTo>
                  <a:pt x="28194" y="2128266"/>
                </a:lnTo>
                <a:lnTo>
                  <a:pt x="20574" y="2126742"/>
                </a:lnTo>
                <a:lnTo>
                  <a:pt x="12954" y="2132076"/>
                </a:lnTo>
                <a:lnTo>
                  <a:pt x="12192" y="2139696"/>
                </a:lnTo>
                <a:lnTo>
                  <a:pt x="10668" y="2147316"/>
                </a:lnTo>
                <a:lnTo>
                  <a:pt x="15240" y="2154936"/>
                </a:lnTo>
                <a:lnTo>
                  <a:pt x="23621" y="2156460"/>
                </a:lnTo>
                <a:lnTo>
                  <a:pt x="31242" y="2157984"/>
                </a:lnTo>
                <a:lnTo>
                  <a:pt x="38862" y="2152650"/>
                </a:lnTo>
                <a:lnTo>
                  <a:pt x="39624" y="2145030"/>
                </a:lnTo>
                <a:lnTo>
                  <a:pt x="41148" y="2137410"/>
                </a:lnTo>
                <a:close/>
              </a:path>
              <a:path w="3343275" h="2872740">
                <a:moveTo>
                  <a:pt x="32766" y="2192274"/>
                </a:moveTo>
                <a:lnTo>
                  <a:pt x="27432" y="2185416"/>
                </a:lnTo>
                <a:lnTo>
                  <a:pt x="19050" y="2184654"/>
                </a:lnTo>
                <a:lnTo>
                  <a:pt x="11430" y="2183892"/>
                </a:lnTo>
                <a:lnTo>
                  <a:pt x="4571" y="2189988"/>
                </a:lnTo>
                <a:lnTo>
                  <a:pt x="3048" y="2205228"/>
                </a:lnTo>
                <a:lnTo>
                  <a:pt x="8382" y="2212086"/>
                </a:lnTo>
                <a:lnTo>
                  <a:pt x="16764" y="2212848"/>
                </a:lnTo>
                <a:lnTo>
                  <a:pt x="24384" y="2213610"/>
                </a:lnTo>
                <a:lnTo>
                  <a:pt x="31242" y="2208276"/>
                </a:lnTo>
                <a:lnTo>
                  <a:pt x="32766" y="2192274"/>
                </a:lnTo>
                <a:close/>
              </a:path>
              <a:path w="3343275" h="2872740">
                <a:moveTo>
                  <a:pt x="28956" y="2263902"/>
                </a:moveTo>
                <a:lnTo>
                  <a:pt x="28956" y="2247900"/>
                </a:lnTo>
                <a:lnTo>
                  <a:pt x="22098" y="2241804"/>
                </a:lnTo>
                <a:lnTo>
                  <a:pt x="6858" y="2241804"/>
                </a:lnTo>
                <a:lnTo>
                  <a:pt x="0" y="2248662"/>
                </a:lnTo>
                <a:lnTo>
                  <a:pt x="762" y="2256282"/>
                </a:lnTo>
                <a:lnTo>
                  <a:pt x="762" y="2263902"/>
                </a:lnTo>
                <a:lnTo>
                  <a:pt x="6858" y="2270760"/>
                </a:lnTo>
                <a:lnTo>
                  <a:pt x="15240" y="2269998"/>
                </a:lnTo>
                <a:lnTo>
                  <a:pt x="22860" y="2269998"/>
                </a:lnTo>
                <a:lnTo>
                  <a:pt x="28956" y="2263902"/>
                </a:lnTo>
                <a:close/>
              </a:path>
              <a:path w="3343275" h="2872740">
                <a:moveTo>
                  <a:pt x="32004" y="2319528"/>
                </a:moveTo>
                <a:lnTo>
                  <a:pt x="30480" y="2303526"/>
                </a:lnTo>
                <a:lnTo>
                  <a:pt x="23621" y="2298192"/>
                </a:lnTo>
                <a:lnTo>
                  <a:pt x="8382" y="2299716"/>
                </a:lnTo>
                <a:lnTo>
                  <a:pt x="2286" y="2306574"/>
                </a:lnTo>
                <a:lnTo>
                  <a:pt x="3810" y="2322576"/>
                </a:lnTo>
                <a:lnTo>
                  <a:pt x="10668" y="2327910"/>
                </a:lnTo>
                <a:lnTo>
                  <a:pt x="19050" y="2327148"/>
                </a:lnTo>
                <a:lnTo>
                  <a:pt x="26670" y="2326386"/>
                </a:lnTo>
                <a:lnTo>
                  <a:pt x="32004" y="2319528"/>
                </a:lnTo>
                <a:close/>
              </a:path>
              <a:path w="3343275" h="2872740">
                <a:moveTo>
                  <a:pt x="41148" y="2375154"/>
                </a:moveTo>
                <a:lnTo>
                  <a:pt x="39624" y="2367534"/>
                </a:lnTo>
                <a:lnTo>
                  <a:pt x="39624" y="2366772"/>
                </a:lnTo>
                <a:lnTo>
                  <a:pt x="38100" y="2359152"/>
                </a:lnTo>
                <a:lnTo>
                  <a:pt x="30480" y="2353818"/>
                </a:lnTo>
                <a:lnTo>
                  <a:pt x="15240" y="2356866"/>
                </a:lnTo>
                <a:lnTo>
                  <a:pt x="9906" y="2364486"/>
                </a:lnTo>
                <a:lnTo>
                  <a:pt x="12954" y="2379726"/>
                </a:lnTo>
                <a:lnTo>
                  <a:pt x="19812" y="2385060"/>
                </a:lnTo>
                <a:lnTo>
                  <a:pt x="28194" y="2383536"/>
                </a:lnTo>
                <a:lnTo>
                  <a:pt x="35814" y="2382012"/>
                </a:lnTo>
                <a:lnTo>
                  <a:pt x="41148" y="2375154"/>
                </a:lnTo>
                <a:close/>
              </a:path>
              <a:path w="3343275" h="2872740">
                <a:moveTo>
                  <a:pt x="55626" y="2428494"/>
                </a:moveTo>
                <a:lnTo>
                  <a:pt x="51054" y="2413254"/>
                </a:lnTo>
                <a:lnTo>
                  <a:pt x="42671" y="2409444"/>
                </a:lnTo>
                <a:lnTo>
                  <a:pt x="35052" y="2411730"/>
                </a:lnTo>
                <a:lnTo>
                  <a:pt x="27432" y="2413254"/>
                </a:lnTo>
                <a:lnTo>
                  <a:pt x="23621" y="2421636"/>
                </a:lnTo>
                <a:lnTo>
                  <a:pt x="28194" y="2436876"/>
                </a:lnTo>
                <a:lnTo>
                  <a:pt x="35814" y="2440686"/>
                </a:lnTo>
                <a:lnTo>
                  <a:pt x="43434" y="2439162"/>
                </a:lnTo>
                <a:lnTo>
                  <a:pt x="51054" y="2436876"/>
                </a:lnTo>
                <a:lnTo>
                  <a:pt x="55626" y="2428494"/>
                </a:lnTo>
                <a:close/>
              </a:path>
              <a:path w="3343275" h="2872740">
                <a:moveTo>
                  <a:pt x="74676" y="2481072"/>
                </a:moveTo>
                <a:lnTo>
                  <a:pt x="71628" y="2473452"/>
                </a:lnTo>
                <a:lnTo>
                  <a:pt x="68580" y="2466594"/>
                </a:lnTo>
                <a:lnTo>
                  <a:pt x="60198" y="2462784"/>
                </a:lnTo>
                <a:lnTo>
                  <a:pt x="53340" y="2465832"/>
                </a:lnTo>
                <a:lnTo>
                  <a:pt x="45720" y="2468880"/>
                </a:lnTo>
                <a:lnTo>
                  <a:pt x="41910" y="2477262"/>
                </a:lnTo>
                <a:lnTo>
                  <a:pt x="44958" y="2484120"/>
                </a:lnTo>
                <a:lnTo>
                  <a:pt x="48006" y="2491740"/>
                </a:lnTo>
                <a:lnTo>
                  <a:pt x="56388" y="2495550"/>
                </a:lnTo>
                <a:lnTo>
                  <a:pt x="63246" y="2492502"/>
                </a:lnTo>
                <a:lnTo>
                  <a:pt x="70866" y="2489454"/>
                </a:lnTo>
                <a:lnTo>
                  <a:pt x="74676" y="2481072"/>
                </a:lnTo>
                <a:close/>
              </a:path>
              <a:path w="3343275" h="2872740">
                <a:moveTo>
                  <a:pt x="97536" y="2532126"/>
                </a:moveTo>
                <a:lnTo>
                  <a:pt x="94488" y="2525268"/>
                </a:lnTo>
                <a:lnTo>
                  <a:pt x="90678" y="2518410"/>
                </a:lnTo>
                <a:lnTo>
                  <a:pt x="82296" y="2515362"/>
                </a:lnTo>
                <a:lnTo>
                  <a:pt x="75438" y="2518410"/>
                </a:lnTo>
                <a:lnTo>
                  <a:pt x="67818" y="2522220"/>
                </a:lnTo>
                <a:lnTo>
                  <a:pt x="64770" y="2530602"/>
                </a:lnTo>
                <a:lnTo>
                  <a:pt x="68580" y="2537460"/>
                </a:lnTo>
                <a:lnTo>
                  <a:pt x="71628" y="2544318"/>
                </a:lnTo>
                <a:lnTo>
                  <a:pt x="80010" y="2547366"/>
                </a:lnTo>
                <a:lnTo>
                  <a:pt x="87630" y="2544318"/>
                </a:lnTo>
                <a:lnTo>
                  <a:pt x="94488" y="2540508"/>
                </a:lnTo>
                <a:lnTo>
                  <a:pt x="97536" y="2532126"/>
                </a:lnTo>
                <a:close/>
              </a:path>
              <a:path w="3343275" h="2872740">
                <a:moveTo>
                  <a:pt x="123444" y="2582418"/>
                </a:moveTo>
                <a:lnTo>
                  <a:pt x="115824" y="2568702"/>
                </a:lnTo>
                <a:lnTo>
                  <a:pt x="107442" y="2566416"/>
                </a:lnTo>
                <a:lnTo>
                  <a:pt x="100584" y="2569464"/>
                </a:lnTo>
                <a:lnTo>
                  <a:pt x="93726" y="2573274"/>
                </a:lnTo>
                <a:lnTo>
                  <a:pt x="90678" y="2582418"/>
                </a:lnTo>
                <a:lnTo>
                  <a:pt x="98298" y="2596134"/>
                </a:lnTo>
                <a:lnTo>
                  <a:pt x="106680" y="2598420"/>
                </a:lnTo>
                <a:lnTo>
                  <a:pt x="113538" y="2595372"/>
                </a:lnTo>
                <a:lnTo>
                  <a:pt x="121158" y="2591562"/>
                </a:lnTo>
                <a:lnTo>
                  <a:pt x="123444" y="2582418"/>
                </a:lnTo>
                <a:close/>
              </a:path>
              <a:path w="3343275" h="2872740">
                <a:moveTo>
                  <a:pt x="150876" y="2631948"/>
                </a:moveTo>
                <a:lnTo>
                  <a:pt x="146304" y="2625090"/>
                </a:lnTo>
                <a:lnTo>
                  <a:pt x="142494" y="2618232"/>
                </a:lnTo>
                <a:lnTo>
                  <a:pt x="134112" y="2615946"/>
                </a:lnTo>
                <a:lnTo>
                  <a:pt x="127254" y="2620518"/>
                </a:lnTo>
                <a:lnTo>
                  <a:pt x="120396" y="2624328"/>
                </a:lnTo>
                <a:lnTo>
                  <a:pt x="118110" y="2633472"/>
                </a:lnTo>
                <a:lnTo>
                  <a:pt x="121920" y="2640330"/>
                </a:lnTo>
                <a:lnTo>
                  <a:pt x="126492" y="2646426"/>
                </a:lnTo>
                <a:lnTo>
                  <a:pt x="134874" y="2648712"/>
                </a:lnTo>
                <a:lnTo>
                  <a:pt x="148590" y="2641092"/>
                </a:lnTo>
                <a:lnTo>
                  <a:pt x="150876" y="2631948"/>
                </a:lnTo>
                <a:close/>
              </a:path>
              <a:path w="3343275" h="2872740">
                <a:moveTo>
                  <a:pt x="184404" y="2675382"/>
                </a:moveTo>
                <a:lnTo>
                  <a:pt x="179070" y="2669286"/>
                </a:lnTo>
                <a:lnTo>
                  <a:pt x="174498" y="2663190"/>
                </a:lnTo>
                <a:lnTo>
                  <a:pt x="165354" y="2662428"/>
                </a:lnTo>
                <a:lnTo>
                  <a:pt x="159258" y="2667762"/>
                </a:lnTo>
                <a:lnTo>
                  <a:pt x="153162" y="2672334"/>
                </a:lnTo>
                <a:lnTo>
                  <a:pt x="152400" y="2681478"/>
                </a:lnTo>
                <a:lnTo>
                  <a:pt x="163068" y="2693670"/>
                </a:lnTo>
                <a:lnTo>
                  <a:pt x="171450" y="2694432"/>
                </a:lnTo>
                <a:lnTo>
                  <a:pt x="177546" y="2689098"/>
                </a:lnTo>
                <a:lnTo>
                  <a:pt x="183642" y="2684526"/>
                </a:lnTo>
                <a:lnTo>
                  <a:pt x="184404" y="2675382"/>
                </a:lnTo>
                <a:close/>
              </a:path>
              <a:path w="3343275" h="2872740">
                <a:moveTo>
                  <a:pt x="225552" y="2721864"/>
                </a:moveTo>
                <a:lnTo>
                  <a:pt x="224790" y="2712720"/>
                </a:lnTo>
                <a:lnTo>
                  <a:pt x="212598" y="2702052"/>
                </a:lnTo>
                <a:lnTo>
                  <a:pt x="204216" y="2702814"/>
                </a:lnTo>
                <a:lnTo>
                  <a:pt x="193548" y="2715006"/>
                </a:lnTo>
                <a:lnTo>
                  <a:pt x="194310" y="2723388"/>
                </a:lnTo>
                <a:lnTo>
                  <a:pt x="206502" y="2734056"/>
                </a:lnTo>
                <a:lnTo>
                  <a:pt x="214884" y="2733294"/>
                </a:lnTo>
                <a:lnTo>
                  <a:pt x="220218" y="2727198"/>
                </a:lnTo>
                <a:lnTo>
                  <a:pt x="225552" y="2721864"/>
                </a:lnTo>
                <a:close/>
              </a:path>
              <a:path w="3343275" h="2872740">
                <a:moveTo>
                  <a:pt x="272034" y="2753868"/>
                </a:moveTo>
                <a:lnTo>
                  <a:pt x="269748" y="2744724"/>
                </a:lnTo>
                <a:lnTo>
                  <a:pt x="263652" y="2740152"/>
                </a:lnTo>
                <a:lnTo>
                  <a:pt x="256794" y="2736342"/>
                </a:lnTo>
                <a:lnTo>
                  <a:pt x="247650" y="2737866"/>
                </a:lnTo>
                <a:lnTo>
                  <a:pt x="243840" y="2743962"/>
                </a:lnTo>
                <a:lnTo>
                  <a:pt x="239268" y="2750820"/>
                </a:lnTo>
                <a:lnTo>
                  <a:pt x="240792" y="2759964"/>
                </a:lnTo>
                <a:lnTo>
                  <a:pt x="247650" y="2763774"/>
                </a:lnTo>
                <a:lnTo>
                  <a:pt x="253746" y="2768346"/>
                </a:lnTo>
                <a:lnTo>
                  <a:pt x="262890" y="2766822"/>
                </a:lnTo>
                <a:lnTo>
                  <a:pt x="267462" y="2759964"/>
                </a:lnTo>
                <a:lnTo>
                  <a:pt x="272034" y="2753868"/>
                </a:lnTo>
                <a:close/>
              </a:path>
              <a:path w="3343275" h="2872740">
                <a:moveTo>
                  <a:pt x="320802" y="2781300"/>
                </a:moveTo>
                <a:lnTo>
                  <a:pt x="318516" y="2772918"/>
                </a:lnTo>
                <a:lnTo>
                  <a:pt x="311658" y="2769108"/>
                </a:lnTo>
                <a:lnTo>
                  <a:pt x="310896" y="2769108"/>
                </a:lnTo>
                <a:lnTo>
                  <a:pt x="304038" y="2765298"/>
                </a:lnTo>
                <a:lnTo>
                  <a:pt x="295656" y="2767584"/>
                </a:lnTo>
                <a:lnTo>
                  <a:pt x="288036" y="2781300"/>
                </a:lnTo>
                <a:lnTo>
                  <a:pt x="291084" y="2790444"/>
                </a:lnTo>
                <a:lnTo>
                  <a:pt x="304800" y="2798064"/>
                </a:lnTo>
                <a:lnTo>
                  <a:pt x="313182" y="2795016"/>
                </a:lnTo>
                <a:lnTo>
                  <a:pt x="320802" y="2781300"/>
                </a:lnTo>
                <a:close/>
              </a:path>
              <a:path w="3343275" h="2872740">
                <a:moveTo>
                  <a:pt x="372618" y="2804160"/>
                </a:moveTo>
                <a:lnTo>
                  <a:pt x="368808" y="2795778"/>
                </a:lnTo>
                <a:lnTo>
                  <a:pt x="361950" y="2792730"/>
                </a:lnTo>
                <a:lnTo>
                  <a:pt x="361188" y="2792730"/>
                </a:lnTo>
                <a:lnTo>
                  <a:pt x="354330" y="2789682"/>
                </a:lnTo>
                <a:lnTo>
                  <a:pt x="345948" y="2793492"/>
                </a:lnTo>
                <a:lnTo>
                  <a:pt x="342900" y="2800350"/>
                </a:lnTo>
                <a:lnTo>
                  <a:pt x="339852" y="2807970"/>
                </a:lnTo>
                <a:lnTo>
                  <a:pt x="343662" y="2816352"/>
                </a:lnTo>
                <a:lnTo>
                  <a:pt x="350520" y="2819400"/>
                </a:lnTo>
                <a:lnTo>
                  <a:pt x="358140" y="2822448"/>
                </a:lnTo>
                <a:lnTo>
                  <a:pt x="366522" y="2818638"/>
                </a:lnTo>
                <a:lnTo>
                  <a:pt x="369570" y="2811780"/>
                </a:lnTo>
                <a:lnTo>
                  <a:pt x="372618" y="2804160"/>
                </a:lnTo>
                <a:close/>
              </a:path>
              <a:path w="3343275" h="2872740">
                <a:moveTo>
                  <a:pt x="425958" y="2823972"/>
                </a:moveTo>
                <a:lnTo>
                  <a:pt x="421386" y="2815590"/>
                </a:lnTo>
                <a:lnTo>
                  <a:pt x="414528" y="2813304"/>
                </a:lnTo>
                <a:lnTo>
                  <a:pt x="406908" y="2810256"/>
                </a:lnTo>
                <a:lnTo>
                  <a:pt x="398526" y="2814066"/>
                </a:lnTo>
                <a:lnTo>
                  <a:pt x="396240" y="2821686"/>
                </a:lnTo>
                <a:lnTo>
                  <a:pt x="393192" y="2829306"/>
                </a:lnTo>
                <a:lnTo>
                  <a:pt x="397002" y="2837688"/>
                </a:lnTo>
                <a:lnTo>
                  <a:pt x="412242" y="2842260"/>
                </a:lnTo>
                <a:lnTo>
                  <a:pt x="420624" y="2838450"/>
                </a:lnTo>
                <a:lnTo>
                  <a:pt x="422910" y="2831592"/>
                </a:lnTo>
                <a:lnTo>
                  <a:pt x="425958" y="2823972"/>
                </a:lnTo>
                <a:close/>
              </a:path>
              <a:path w="3343275" h="2872740">
                <a:moveTo>
                  <a:pt x="480060" y="2838450"/>
                </a:moveTo>
                <a:lnTo>
                  <a:pt x="475488" y="2830068"/>
                </a:lnTo>
                <a:lnTo>
                  <a:pt x="467868" y="2828544"/>
                </a:lnTo>
                <a:lnTo>
                  <a:pt x="460248" y="2826258"/>
                </a:lnTo>
                <a:lnTo>
                  <a:pt x="452628" y="2830830"/>
                </a:lnTo>
                <a:lnTo>
                  <a:pt x="450342" y="2838450"/>
                </a:lnTo>
                <a:lnTo>
                  <a:pt x="448818" y="2846070"/>
                </a:lnTo>
                <a:lnTo>
                  <a:pt x="453390" y="2854452"/>
                </a:lnTo>
                <a:lnTo>
                  <a:pt x="461010" y="2855976"/>
                </a:lnTo>
                <a:lnTo>
                  <a:pt x="468630" y="2858262"/>
                </a:lnTo>
                <a:lnTo>
                  <a:pt x="476250" y="2853690"/>
                </a:lnTo>
                <a:lnTo>
                  <a:pt x="478536" y="2846070"/>
                </a:lnTo>
                <a:lnTo>
                  <a:pt x="480060" y="2838450"/>
                </a:lnTo>
                <a:close/>
              </a:path>
              <a:path w="3343275" h="2872740">
                <a:moveTo>
                  <a:pt x="535686" y="2847594"/>
                </a:moveTo>
                <a:lnTo>
                  <a:pt x="530352" y="2839974"/>
                </a:lnTo>
                <a:lnTo>
                  <a:pt x="522732" y="2839212"/>
                </a:lnTo>
                <a:lnTo>
                  <a:pt x="515112" y="2837688"/>
                </a:lnTo>
                <a:lnTo>
                  <a:pt x="507492" y="2843022"/>
                </a:lnTo>
                <a:lnTo>
                  <a:pt x="506730" y="2851404"/>
                </a:lnTo>
                <a:lnTo>
                  <a:pt x="505206" y="2859024"/>
                </a:lnTo>
                <a:lnTo>
                  <a:pt x="510540" y="2865882"/>
                </a:lnTo>
                <a:lnTo>
                  <a:pt x="518160" y="2867406"/>
                </a:lnTo>
                <a:lnTo>
                  <a:pt x="526542" y="2868168"/>
                </a:lnTo>
                <a:lnTo>
                  <a:pt x="533400" y="2862834"/>
                </a:lnTo>
                <a:lnTo>
                  <a:pt x="534924" y="2855214"/>
                </a:lnTo>
                <a:lnTo>
                  <a:pt x="535686" y="2847594"/>
                </a:lnTo>
                <a:close/>
              </a:path>
              <a:path w="3343275" h="2872740">
                <a:moveTo>
                  <a:pt x="592074" y="2859024"/>
                </a:moveTo>
                <a:lnTo>
                  <a:pt x="592074" y="2850642"/>
                </a:lnTo>
                <a:lnTo>
                  <a:pt x="585978" y="2844546"/>
                </a:lnTo>
                <a:lnTo>
                  <a:pt x="578358" y="2843784"/>
                </a:lnTo>
                <a:lnTo>
                  <a:pt x="569976" y="2843784"/>
                </a:lnTo>
                <a:lnTo>
                  <a:pt x="563880" y="2849880"/>
                </a:lnTo>
                <a:lnTo>
                  <a:pt x="563118" y="2857500"/>
                </a:lnTo>
                <a:lnTo>
                  <a:pt x="563118" y="2865882"/>
                </a:lnTo>
                <a:lnTo>
                  <a:pt x="569214" y="2871978"/>
                </a:lnTo>
                <a:lnTo>
                  <a:pt x="576834" y="2872740"/>
                </a:lnTo>
                <a:lnTo>
                  <a:pt x="584454" y="2872740"/>
                </a:lnTo>
                <a:lnTo>
                  <a:pt x="591312" y="2866644"/>
                </a:lnTo>
                <a:lnTo>
                  <a:pt x="592074" y="2859024"/>
                </a:lnTo>
                <a:close/>
              </a:path>
              <a:path w="3343275" h="2872740">
                <a:moveTo>
                  <a:pt x="649986" y="2861310"/>
                </a:moveTo>
                <a:lnTo>
                  <a:pt x="648462" y="2853690"/>
                </a:lnTo>
                <a:lnTo>
                  <a:pt x="647700" y="2845308"/>
                </a:lnTo>
                <a:lnTo>
                  <a:pt x="640080" y="2839974"/>
                </a:lnTo>
                <a:lnTo>
                  <a:pt x="632460" y="2841498"/>
                </a:lnTo>
                <a:lnTo>
                  <a:pt x="624840" y="2842260"/>
                </a:lnTo>
                <a:lnTo>
                  <a:pt x="619506" y="2849880"/>
                </a:lnTo>
                <a:lnTo>
                  <a:pt x="620268" y="2857500"/>
                </a:lnTo>
                <a:lnTo>
                  <a:pt x="621792" y="2865120"/>
                </a:lnTo>
                <a:lnTo>
                  <a:pt x="628650" y="2870454"/>
                </a:lnTo>
                <a:lnTo>
                  <a:pt x="636270" y="2869692"/>
                </a:lnTo>
                <a:lnTo>
                  <a:pt x="644652" y="2868168"/>
                </a:lnTo>
                <a:lnTo>
                  <a:pt x="649986" y="2861310"/>
                </a:lnTo>
                <a:close/>
              </a:path>
              <a:path w="3343275" h="2872740">
                <a:moveTo>
                  <a:pt x="705612" y="2842260"/>
                </a:moveTo>
                <a:lnTo>
                  <a:pt x="702564" y="2835402"/>
                </a:lnTo>
                <a:lnTo>
                  <a:pt x="699516" y="2827782"/>
                </a:lnTo>
                <a:lnTo>
                  <a:pt x="691134" y="2824734"/>
                </a:lnTo>
                <a:lnTo>
                  <a:pt x="684276" y="2827782"/>
                </a:lnTo>
                <a:lnTo>
                  <a:pt x="683514" y="2827782"/>
                </a:lnTo>
                <a:lnTo>
                  <a:pt x="676656" y="2830830"/>
                </a:lnTo>
                <a:lnTo>
                  <a:pt x="673608" y="2839212"/>
                </a:lnTo>
                <a:lnTo>
                  <a:pt x="676656" y="2846070"/>
                </a:lnTo>
                <a:lnTo>
                  <a:pt x="679704" y="2853690"/>
                </a:lnTo>
                <a:lnTo>
                  <a:pt x="688086" y="2856738"/>
                </a:lnTo>
                <a:lnTo>
                  <a:pt x="694944" y="2853690"/>
                </a:lnTo>
                <a:lnTo>
                  <a:pt x="702564" y="2850642"/>
                </a:lnTo>
                <a:lnTo>
                  <a:pt x="705612" y="2842260"/>
                </a:lnTo>
                <a:close/>
              </a:path>
              <a:path w="3343275" h="2872740">
                <a:moveTo>
                  <a:pt x="754380" y="2808732"/>
                </a:moveTo>
                <a:lnTo>
                  <a:pt x="749808" y="2801874"/>
                </a:lnTo>
                <a:lnTo>
                  <a:pt x="744474" y="2795778"/>
                </a:lnTo>
                <a:lnTo>
                  <a:pt x="736092" y="2795016"/>
                </a:lnTo>
                <a:lnTo>
                  <a:pt x="729234" y="2799588"/>
                </a:lnTo>
                <a:lnTo>
                  <a:pt x="723138" y="2804160"/>
                </a:lnTo>
                <a:lnTo>
                  <a:pt x="721614" y="2813304"/>
                </a:lnTo>
                <a:lnTo>
                  <a:pt x="726948" y="2819400"/>
                </a:lnTo>
                <a:lnTo>
                  <a:pt x="731520" y="2825496"/>
                </a:lnTo>
                <a:lnTo>
                  <a:pt x="740664" y="2827020"/>
                </a:lnTo>
                <a:lnTo>
                  <a:pt x="746760" y="2822448"/>
                </a:lnTo>
                <a:lnTo>
                  <a:pt x="752856" y="2817114"/>
                </a:lnTo>
                <a:lnTo>
                  <a:pt x="754380" y="2808732"/>
                </a:lnTo>
                <a:close/>
              </a:path>
              <a:path w="3343275" h="2872740">
                <a:moveTo>
                  <a:pt x="796290" y="2777490"/>
                </a:moveTo>
                <a:lnTo>
                  <a:pt x="796290" y="2768346"/>
                </a:lnTo>
                <a:lnTo>
                  <a:pt x="790956" y="2763012"/>
                </a:lnTo>
                <a:lnTo>
                  <a:pt x="785622" y="2756916"/>
                </a:lnTo>
                <a:lnTo>
                  <a:pt x="776478" y="2756916"/>
                </a:lnTo>
                <a:lnTo>
                  <a:pt x="765048" y="2768346"/>
                </a:lnTo>
                <a:lnTo>
                  <a:pt x="765048" y="2777490"/>
                </a:lnTo>
                <a:lnTo>
                  <a:pt x="776478" y="2788920"/>
                </a:lnTo>
                <a:lnTo>
                  <a:pt x="785622" y="2788920"/>
                </a:lnTo>
                <a:lnTo>
                  <a:pt x="790956" y="2782824"/>
                </a:lnTo>
                <a:lnTo>
                  <a:pt x="796290" y="2777490"/>
                </a:lnTo>
                <a:close/>
              </a:path>
              <a:path w="3343275" h="2872740">
                <a:moveTo>
                  <a:pt x="835152" y="2733294"/>
                </a:moveTo>
                <a:lnTo>
                  <a:pt x="834390" y="2724150"/>
                </a:lnTo>
                <a:lnTo>
                  <a:pt x="828294" y="2719578"/>
                </a:lnTo>
                <a:lnTo>
                  <a:pt x="822198" y="2714244"/>
                </a:lnTo>
                <a:lnTo>
                  <a:pt x="813054" y="2715006"/>
                </a:lnTo>
                <a:lnTo>
                  <a:pt x="808482" y="2721102"/>
                </a:lnTo>
                <a:lnTo>
                  <a:pt x="803148" y="2727198"/>
                </a:lnTo>
                <a:lnTo>
                  <a:pt x="803910" y="2736342"/>
                </a:lnTo>
                <a:lnTo>
                  <a:pt x="810006" y="2741676"/>
                </a:lnTo>
                <a:lnTo>
                  <a:pt x="816102" y="2746248"/>
                </a:lnTo>
                <a:lnTo>
                  <a:pt x="825246" y="2745486"/>
                </a:lnTo>
                <a:lnTo>
                  <a:pt x="829818" y="2739390"/>
                </a:lnTo>
                <a:lnTo>
                  <a:pt x="835152" y="2733294"/>
                </a:lnTo>
                <a:close/>
              </a:path>
              <a:path w="3343275" h="2872740">
                <a:moveTo>
                  <a:pt x="870204" y="2687574"/>
                </a:moveTo>
                <a:lnTo>
                  <a:pt x="869442" y="2678430"/>
                </a:lnTo>
                <a:lnTo>
                  <a:pt x="862584" y="2673858"/>
                </a:lnTo>
                <a:lnTo>
                  <a:pt x="856488" y="2669286"/>
                </a:lnTo>
                <a:lnTo>
                  <a:pt x="847344" y="2670810"/>
                </a:lnTo>
                <a:lnTo>
                  <a:pt x="838200" y="2683002"/>
                </a:lnTo>
                <a:lnTo>
                  <a:pt x="839724" y="2692146"/>
                </a:lnTo>
                <a:lnTo>
                  <a:pt x="851916" y="2701290"/>
                </a:lnTo>
                <a:lnTo>
                  <a:pt x="861060" y="2700528"/>
                </a:lnTo>
                <a:lnTo>
                  <a:pt x="865632" y="2693670"/>
                </a:lnTo>
                <a:lnTo>
                  <a:pt x="870204" y="2687574"/>
                </a:lnTo>
                <a:close/>
              </a:path>
              <a:path w="3343275" h="2872740">
                <a:moveTo>
                  <a:pt x="903732" y="2640330"/>
                </a:moveTo>
                <a:lnTo>
                  <a:pt x="901446" y="2631186"/>
                </a:lnTo>
                <a:lnTo>
                  <a:pt x="895350" y="2626614"/>
                </a:lnTo>
                <a:lnTo>
                  <a:pt x="888492" y="2622042"/>
                </a:lnTo>
                <a:lnTo>
                  <a:pt x="879348" y="2624328"/>
                </a:lnTo>
                <a:lnTo>
                  <a:pt x="875538" y="2630424"/>
                </a:lnTo>
                <a:lnTo>
                  <a:pt x="870966" y="2637282"/>
                </a:lnTo>
                <a:lnTo>
                  <a:pt x="872490" y="2646426"/>
                </a:lnTo>
                <a:lnTo>
                  <a:pt x="879348" y="2650236"/>
                </a:lnTo>
                <a:lnTo>
                  <a:pt x="885444" y="2654808"/>
                </a:lnTo>
                <a:lnTo>
                  <a:pt x="894588" y="2653284"/>
                </a:lnTo>
                <a:lnTo>
                  <a:pt x="899160" y="2646426"/>
                </a:lnTo>
                <a:lnTo>
                  <a:pt x="903732" y="2640330"/>
                </a:lnTo>
                <a:close/>
              </a:path>
              <a:path w="3343275" h="2872740">
                <a:moveTo>
                  <a:pt x="934974" y="2592324"/>
                </a:moveTo>
                <a:lnTo>
                  <a:pt x="932688" y="2583180"/>
                </a:lnTo>
                <a:lnTo>
                  <a:pt x="926592" y="2578608"/>
                </a:lnTo>
                <a:lnTo>
                  <a:pt x="919734" y="2574798"/>
                </a:lnTo>
                <a:lnTo>
                  <a:pt x="910590" y="2576322"/>
                </a:lnTo>
                <a:lnTo>
                  <a:pt x="906780" y="2583180"/>
                </a:lnTo>
                <a:lnTo>
                  <a:pt x="902208" y="2590038"/>
                </a:lnTo>
                <a:lnTo>
                  <a:pt x="904494" y="2598420"/>
                </a:lnTo>
                <a:lnTo>
                  <a:pt x="910590" y="2602992"/>
                </a:lnTo>
                <a:lnTo>
                  <a:pt x="917448" y="2606802"/>
                </a:lnTo>
                <a:lnTo>
                  <a:pt x="926592" y="2605278"/>
                </a:lnTo>
                <a:lnTo>
                  <a:pt x="930402" y="2598420"/>
                </a:lnTo>
                <a:lnTo>
                  <a:pt x="934974" y="2592324"/>
                </a:lnTo>
                <a:close/>
              </a:path>
              <a:path w="3343275" h="2872740">
                <a:moveTo>
                  <a:pt x="965454" y="2542794"/>
                </a:moveTo>
                <a:lnTo>
                  <a:pt x="963168" y="2534412"/>
                </a:lnTo>
                <a:lnTo>
                  <a:pt x="956310" y="2529840"/>
                </a:lnTo>
                <a:lnTo>
                  <a:pt x="949452" y="2526030"/>
                </a:lnTo>
                <a:lnTo>
                  <a:pt x="941069" y="2528316"/>
                </a:lnTo>
                <a:lnTo>
                  <a:pt x="936498" y="2535174"/>
                </a:lnTo>
                <a:lnTo>
                  <a:pt x="932688" y="2541270"/>
                </a:lnTo>
                <a:lnTo>
                  <a:pt x="934974" y="2550414"/>
                </a:lnTo>
                <a:lnTo>
                  <a:pt x="941069" y="2554224"/>
                </a:lnTo>
                <a:lnTo>
                  <a:pt x="947928" y="2558796"/>
                </a:lnTo>
                <a:lnTo>
                  <a:pt x="957072" y="2556510"/>
                </a:lnTo>
                <a:lnTo>
                  <a:pt x="960882" y="2549652"/>
                </a:lnTo>
                <a:lnTo>
                  <a:pt x="965454" y="2542794"/>
                </a:lnTo>
                <a:close/>
              </a:path>
              <a:path w="3343275" h="2872740">
                <a:moveTo>
                  <a:pt x="995172" y="2494026"/>
                </a:moveTo>
                <a:lnTo>
                  <a:pt x="992886" y="2485644"/>
                </a:lnTo>
                <a:lnTo>
                  <a:pt x="986028" y="2481072"/>
                </a:lnTo>
                <a:lnTo>
                  <a:pt x="979169" y="2477262"/>
                </a:lnTo>
                <a:lnTo>
                  <a:pt x="970788" y="2479548"/>
                </a:lnTo>
                <a:lnTo>
                  <a:pt x="966216" y="2486406"/>
                </a:lnTo>
                <a:lnTo>
                  <a:pt x="962406" y="2493264"/>
                </a:lnTo>
                <a:lnTo>
                  <a:pt x="964692" y="2501646"/>
                </a:lnTo>
                <a:lnTo>
                  <a:pt x="971550" y="2505456"/>
                </a:lnTo>
                <a:lnTo>
                  <a:pt x="978408" y="2510028"/>
                </a:lnTo>
                <a:lnTo>
                  <a:pt x="986790" y="2507742"/>
                </a:lnTo>
                <a:lnTo>
                  <a:pt x="990600" y="2500884"/>
                </a:lnTo>
                <a:lnTo>
                  <a:pt x="995172" y="2494026"/>
                </a:lnTo>
                <a:close/>
              </a:path>
              <a:path w="3343275" h="2872740">
                <a:moveTo>
                  <a:pt x="1024890" y="2446020"/>
                </a:moveTo>
                <a:lnTo>
                  <a:pt x="1023366" y="2436876"/>
                </a:lnTo>
                <a:lnTo>
                  <a:pt x="1016508" y="2433066"/>
                </a:lnTo>
                <a:lnTo>
                  <a:pt x="1009650" y="2428494"/>
                </a:lnTo>
                <a:lnTo>
                  <a:pt x="1000506" y="2430780"/>
                </a:lnTo>
                <a:lnTo>
                  <a:pt x="996696" y="2437638"/>
                </a:lnTo>
                <a:lnTo>
                  <a:pt x="992124" y="2443734"/>
                </a:lnTo>
                <a:lnTo>
                  <a:pt x="994410" y="2452878"/>
                </a:lnTo>
                <a:lnTo>
                  <a:pt x="1001268" y="2456688"/>
                </a:lnTo>
                <a:lnTo>
                  <a:pt x="1008126" y="2461260"/>
                </a:lnTo>
                <a:lnTo>
                  <a:pt x="1016508" y="2458974"/>
                </a:lnTo>
                <a:lnTo>
                  <a:pt x="1021080" y="2452878"/>
                </a:lnTo>
                <a:lnTo>
                  <a:pt x="1024890" y="2446020"/>
                </a:lnTo>
                <a:close/>
              </a:path>
              <a:path w="3343275" h="2872740">
                <a:moveTo>
                  <a:pt x="1056132" y="2398776"/>
                </a:moveTo>
                <a:lnTo>
                  <a:pt x="1054608" y="2389632"/>
                </a:lnTo>
                <a:lnTo>
                  <a:pt x="1047750" y="2385060"/>
                </a:lnTo>
                <a:lnTo>
                  <a:pt x="1041654" y="2380488"/>
                </a:lnTo>
                <a:lnTo>
                  <a:pt x="1032510" y="2382774"/>
                </a:lnTo>
                <a:lnTo>
                  <a:pt x="1027938" y="2388870"/>
                </a:lnTo>
                <a:lnTo>
                  <a:pt x="1023366" y="2395728"/>
                </a:lnTo>
                <a:lnTo>
                  <a:pt x="1025652" y="2404110"/>
                </a:lnTo>
                <a:lnTo>
                  <a:pt x="1031748" y="2408682"/>
                </a:lnTo>
                <a:lnTo>
                  <a:pt x="1038606" y="2413254"/>
                </a:lnTo>
                <a:lnTo>
                  <a:pt x="1046988" y="2411730"/>
                </a:lnTo>
                <a:lnTo>
                  <a:pt x="1051560" y="2404872"/>
                </a:lnTo>
                <a:lnTo>
                  <a:pt x="1056132" y="2398776"/>
                </a:lnTo>
                <a:close/>
              </a:path>
              <a:path w="3343275" h="2872740">
                <a:moveTo>
                  <a:pt x="1087374" y="2350008"/>
                </a:moveTo>
                <a:lnTo>
                  <a:pt x="1085850" y="2340864"/>
                </a:lnTo>
                <a:lnTo>
                  <a:pt x="1072134" y="2333244"/>
                </a:lnTo>
                <a:lnTo>
                  <a:pt x="1062990" y="2334768"/>
                </a:lnTo>
                <a:lnTo>
                  <a:pt x="1055370" y="2348484"/>
                </a:lnTo>
                <a:lnTo>
                  <a:pt x="1056894" y="2357628"/>
                </a:lnTo>
                <a:lnTo>
                  <a:pt x="1070610" y="2365248"/>
                </a:lnTo>
                <a:lnTo>
                  <a:pt x="1078992" y="2363724"/>
                </a:lnTo>
                <a:lnTo>
                  <a:pt x="1083564" y="2356866"/>
                </a:lnTo>
                <a:lnTo>
                  <a:pt x="1087374" y="2350008"/>
                </a:lnTo>
                <a:close/>
              </a:path>
              <a:path w="3343275" h="2872740">
                <a:moveTo>
                  <a:pt x="1115568" y="2298954"/>
                </a:moveTo>
                <a:lnTo>
                  <a:pt x="1112520" y="2290572"/>
                </a:lnTo>
                <a:lnTo>
                  <a:pt x="1098804" y="2282952"/>
                </a:lnTo>
                <a:lnTo>
                  <a:pt x="1090422" y="2286000"/>
                </a:lnTo>
                <a:lnTo>
                  <a:pt x="1082802" y="2299716"/>
                </a:lnTo>
                <a:lnTo>
                  <a:pt x="1085850" y="2308860"/>
                </a:lnTo>
                <a:lnTo>
                  <a:pt x="1092708" y="2311908"/>
                </a:lnTo>
                <a:lnTo>
                  <a:pt x="1100328" y="2315718"/>
                </a:lnTo>
                <a:lnTo>
                  <a:pt x="1108710" y="2312670"/>
                </a:lnTo>
                <a:lnTo>
                  <a:pt x="1111758" y="2305812"/>
                </a:lnTo>
                <a:lnTo>
                  <a:pt x="1115568" y="2298954"/>
                </a:lnTo>
                <a:close/>
              </a:path>
              <a:path w="3343275" h="2872740">
                <a:moveTo>
                  <a:pt x="1140714" y="2246376"/>
                </a:moveTo>
                <a:lnTo>
                  <a:pt x="1137666" y="2237994"/>
                </a:lnTo>
                <a:lnTo>
                  <a:pt x="1130046" y="2234946"/>
                </a:lnTo>
                <a:lnTo>
                  <a:pt x="1123188" y="2231898"/>
                </a:lnTo>
                <a:lnTo>
                  <a:pt x="1114806" y="2234946"/>
                </a:lnTo>
                <a:lnTo>
                  <a:pt x="1110996" y="2241804"/>
                </a:lnTo>
                <a:lnTo>
                  <a:pt x="1107948" y="2249424"/>
                </a:lnTo>
                <a:lnTo>
                  <a:pt x="1110996" y="2257806"/>
                </a:lnTo>
                <a:lnTo>
                  <a:pt x="1118616" y="2260854"/>
                </a:lnTo>
                <a:lnTo>
                  <a:pt x="1125474" y="2263902"/>
                </a:lnTo>
                <a:lnTo>
                  <a:pt x="1133856" y="2260854"/>
                </a:lnTo>
                <a:lnTo>
                  <a:pt x="1137666" y="2253996"/>
                </a:lnTo>
                <a:lnTo>
                  <a:pt x="1140714" y="2246376"/>
                </a:lnTo>
                <a:close/>
              </a:path>
              <a:path w="3343275" h="2872740">
                <a:moveTo>
                  <a:pt x="1162812" y="2193798"/>
                </a:moveTo>
                <a:lnTo>
                  <a:pt x="1159764" y="2185416"/>
                </a:lnTo>
                <a:lnTo>
                  <a:pt x="1152144" y="2182368"/>
                </a:lnTo>
                <a:lnTo>
                  <a:pt x="1145286" y="2179320"/>
                </a:lnTo>
                <a:lnTo>
                  <a:pt x="1136904" y="2182368"/>
                </a:lnTo>
                <a:lnTo>
                  <a:pt x="1130808" y="2197608"/>
                </a:lnTo>
                <a:lnTo>
                  <a:pt x="1133856" y="2205990"/>
                </a:lnTo>
                <a:lnTo>
                  <a:pt x="1141476" y="2209038"/>
                </a:lnTo>
                <a:lnTo>
                  <a:pt x="1149096" y="2211324"/>
                </a:lnTo>
                <a:lnTo>
                  <a:pt x="1156716" y="2208276"/>
                </a:lnTo>
                <a:lnTo>
                  <a:pt x="1159764" y="2200656"/>
                </a:lnTo>
                <a:lnTo>
                  <a:pt x="1162812" y="2193798"/>
                </a:lnTo>
                <a:close/>
              </a:path>
              <a:path w="3343275" h="2872740">
                <a:moveTo>
                  <a:pt x="1184910" y="2141220"/>
                </a:moveTo>
                <a:lnTo>
                  <a:pt x="1181862" y="2132838"/>
                </a:lnTo>
                <a:lnTo>
                  <a:pt x="1174242" y="2129790"/>
                </a:lnTo>
                <a:lnTo>
                  <a:pt x="1167384" y="2125980"/>
                </a:lnTo>
                <a:lnTo>
                  <a:pt x="1159002" y="2129790"/>
                </a:lnTo>
                <a:lnTo>
                  <a:pt x="1155192" y="2136648"/>
                </a:lnTo>
                <a:lnTo>
                  <a:pt x="1152144" y="2144268"/>
                </a:lnTo>
                <a:lnTo>
                  <a:pt x="1155954" y="2152650"/>
                </a:lnTo>
                <a:lnTo>
                  <a:pt x="1162812" y="2155698"/>
                </a:lnTo>
                <a:lnTo>
                  <a:pt x="1170432" y="2158746"/>
                </a:lnTo>
                <a:lnTo>
                  <a:pt x="1178814" y="2155698"/>
                </a:lnTo>
                <a:lnTo>
                  <a:pt x="1181862" y="2148078"/>
                </a:lnTo>
                <a:lnTo>
                  <a:pt x="1184910" y="2141220"/>
                </a:lnTo>
                <a:close/>
              </a:path>
              <a:path w="3343275" h="2872740">
                <a:moveTo>
                  <a:pt x="1210056" y="2091690"/>
                </a:moveTo>
                <a:lnTo>
                  <a:pt x="1207770" y="2082546"/>
                </a:lnTo>
                <a:lnTo>
                  <a:pt x="1194054" y="2074926"/>
                </a:lnTo>
                <a:lnTo>
                  <a:pt x="1184910" y="2077212"/>
                </a:lnTo>
                <a:lnTo>
                  <a:pt x="1177290" y="2090928"/>
                </a:lnTo>
                <a:lnTo>
                  <a:pt x="1179576" y="2099310"/>
                </a:lnTo>
                <a:lnTo>
                  <a:pt x="1186434" y="2103120"/>
                </a:lnTo>
                <a:lnTo>
                  <a:pt x="1193292" y="2107692"/>
                </a:lnTo>
                <a:lnTo>
                  <a:pt x="1201674" y="2105406"/>
                </a:lnTo>
                <a:lnTo>
                  <a:pt x="1205484" y="2098548"/>
                </a:lnTo>
                <a:lnTo>
                  <a:pt x="1210056" y="2091690"/>
                </a:lnTo>
                <a:close/>
              </a:path>
              <a:path w="3343275" h="2872740">
                <a:moveTo>
                  <a:pt x="1242822" y="2049780"/>
                </a:moveTo>
                <a:lnTo>
                  <a:pt x="1242822" y="2040636"/>
                </a:lnTo>
                <a:lnTo>
                  <a:pt x="1237488" y="2035302"/>
                </a:lnTo>
                <a:lnTo>
                  <a:pt x="1232154" y="2029206"/>
                </a:lnTo>
                <a:lnTo>
                  <a:pt x="1223010" y="2029206"/>
                </a:lnTo>
                <a:lnTo>
                  <a:pt x="1211580" y="2040636"/>
                </a:lnTo>
                <a:lnTo>
                  <a:pt x="1211580" y="2049780"/>
                </a:lnTo>
                <a:lnTo>
                  <a:pt x="1222248" y="2060448"/>
                </a:lnTo>
                <a:lnTo>
                  <a:pt x="1231392" y="2061210"/>
                </a:lnTo>
                <a:lnTo>
                  <a:pt x="1242822" y="2049780"/>
                </a:lnTo>
                <a:close/>
              </a:path>
              <a:path w="3343275" h="2872740">
                <a:moveTo>
                  <a:pt x="1288542" y="2014728"/>
                </a:moveTo>
                <a:lnTo>
                  <a:pt x="1288542" y="2006346"/>
                </a:lnTo>
                <a:lnTo>
                  <a:pt x="1277112" y="1994916"/>
                </a:lnTo>
                <a:lnTo>
                  <a:pt x="1267968" y="1994916"/>
                </a:lnTo>
                <a:lnTo>
                  <a:pt x="1262634" y="2001012"/>
                </a:lnTo>
                <a:lnTo>
                  <a:pt x="1256538" y="2006346"/>
                </a:lnTo>
                <a:lnTo>
                  <a:pt x="1257300" y="2015490"/>
                </a:lnTo>
                <a:lnTo>
                  <a:pt x="1268730" y="2026920"/>
                </a:lnTo>
                <a:lnTo>
                  <a:pt x="1277112" y="2026158"/>
                </a:lnTo>
                <a:lnTo>
                  <a:pt x="1283208" y="2020824"/>
                </a:lnTo>
                <a:lnTo>
                  <a:pt x="1288542" y="2014728"/>
                </a:lnTo>
                <a:close/>
              </a:path>
              <a:path w="3343275" h="2872740">
                <a:moveTo>
                  <a:pt x="1325880" y="1971294"/>
                </a:moveTo>
                <a:lnTo>
                  <a:pt x="1325880" y="1962912"/>
                </a:lnTo>
                <a:lnTo>
                  <a:pt x="1319784" y="1957578"/>
                </a:lnTo>
                <a:lnTo>
                  <a:pt x="1314450" y="1952244"/>
                </a:lnTo>
                <a:lnTo>
                  <a:pt x="1305306" y="1952244"/>
                </a:lnTo>
                <a:lnTo>
                  <a:pt x="1299972" y="1958340"/>
                </a:lnTo>
                <a:lnTo>
                  <a:pt x="1294638" y="1963674"/>
                </a:lnTo>
                <a:lnTo>
                  <a:pt x="1294638" y="1972818"/>
                </a:lnTo>
                <a:lnTo>
                  <a:pt x="1306830" y="1983486"/>
                </a:lnTo>
                <a:lnTo>
                  <a:pt x="1315974" y="1983486"/>
                </a:lnTo>
                <a:lnTo>
                  <a:pt x="1320546" y="1977390"/>
                </a:lnTo>
                <a:lnTo>
                  <a:pt x="1321308" y="1977390"/>
                </a:lnTo>
                <a:lnTo>
                  <a:pt x="1325880" y="1971294"/>
                </a:lnTo>
                <a:close/>
              </a:path>
              <a:path w="3343275" h="2872740">
                <a:moveTo>
                  <a:pt x="1370076" y="1929384"/>
                </a:moveTo>
                <a:lnTo>
                  <a:pt x="1366266" y="1923288"/>
                </a:lnTo>
                <a:lnTo>
                  <a:pt x="1361694" y="1916430"/>
                </a:lnTo>
                <a:lnTo>
                  <a:pt x="1352550" y="1914906"/>
                </a:lnTo>
                <a:lnTo>
                  <a:pt x="1346454" y="1919478"/>
                </a:lnTo>
                <a:lnTo>
                  <a:pt x="1345692" y="1919478"/>
                </a:lnTo>
                <a:lnTo>
                  <a:pt x="1339596" y="1924050"/>
                </a:lnTo>
                <a:lnTo>
                  <a:pt x="1338072" y="1933194"/>
                </a:lnTo>
                <a:lnTo>
                  <a:pt x="1342644" y="1939290"/>
                </a:lnTo>
                <a:lnTo>
                  <a:pt x="1347216" y="1946148"/>
                </a:lnTo>
                <a:lnTo>
                  <a:pt x="1355598" y="1947672"/>
                </a:lnTo>
                <a:lnTo>
                  <a:pt x="1362456" y="1943100"/>
                </a:lnTo>
                <a:lnTo>
                  <a:pt x="1368552" y="1938528"/>
                </a:lnTo>
                <a:lnTo>
                  <a:pt x="1370076" y="1929384"/>
                </a:lnTo>
                <a:close/>
              </a:path>
              <a:path w="3343275" h="2872740">
                <a:moveTo>
                  <a:pt x="1416558" y="1897380"/>
                </a:moveTo>
                <a:lnTo>
                  <a:pt x="1408938" y="1883664"/>
                </a:lnTo>
                <a:lnTo>
                  <a:pt x="1399794" y="1881378"/>
                </a:lnTo>
                <a:lnTo>
                  <a:pt x="1386078" y="1888998"/>
                </a:lnTo>
                <a:lnTo>
                  <a:pt x="1383792" y="1898142"/>
                </a:lnTo>
                <a:lnTo>
                  <a:pt x="1388364" y="1905000"/>
                </a:lnTo>
                <a:lnTo>
                  <a:pt x="1392174" y="1911858"/>
                </a:lnTo>
                <a:lnTo>
                  <a:pt x="1400556" y="1914144"/>
                </a:lnTo>
                <a:lnTo>
                  <a:pt x="1407414" y="1910334"/>
                </a:lnTo>
                <a:lnTo>
                  <a:pt x="1414272" y="1905762"/>
                </a:lnTo>
                <a:lnTo>
                  <a:pt x="1416558" y="1897380"/>
                </a:lnTo>
                <a:close/>
              </a:path>
              <a:path w="3343275" h="2872740">
                <a:moveTo>
                  <a:pt x="1468374" y="1876806"/>
                </a:moveTo>
                <a:lnTo>
                  <a:pt x="1466088" y="1869186"/>
                </a:lnTo>
                <a:lnTo>
                  <a:pt x="1463040" y="1861566"/>
                </a:lnTo>
                <a:lnTo>
                  <a:pt x="1455420" y="1857756"/>
                </a:lnTo>
                <a:lnTo>
                  <a:pt x="1447800" y="1860042"/>
                </a:lnTo>
                <a:lnTo>
                  <a:pt x="1440180" y="1863090"/>
                </a:lnTo>
                <a:lnTo>
                  <a:pt x="1436370" y="1870710"/>
                </a:lnTo>
                <a:lnTo>
                  <a:pt x="1440942" y="1885950"/>
                </a:lnTo>
                <a:lnTo>
                  <a:pt x="1449324" y="1889760"/>
                </a:lnTo>
                <a:lnTo>
                  <a:pt x="1464564" y="1885188"/>
                </a:lnTo>
                <a:lnTo>
                  <a:pt x="1468374" y="1876806"/>
                </a:lnTo>
                <a:close/>
              </a:path>
              <a:path w="3343275" h="2872740">
                <a:moveTo>
                  <a:pt x="1523238" y="1862328"/>
                </a:moveTo>
                <a:lnTo>
                  <a:pt x="1520952" y="1854708"/>
                </a:lnTo>
                <a:lnTo>
                  <a:pt x="1519428" y="1847088"/>
                </a:lnTo>
                <a:lnTo>
                  <a:pt x="1511046" y="1842516"/>
                </a:lnTo>
                <a:lnTo>
                  <a:pt x="1503426" y="1844040"/>
                </a:lnTo>
                <a:lnTo>
                  <a:pt x="1495806" y="1846326"/>
                </a:lnTo>
                <a:lnTo>
                  <a:pt x="1491234" y="1853946"/>
                </a:lnTo>
                <a:lnTo>
                  <a:pt x="1493520" y="1861566"/>
                </a:lnTo>
                <a:lnTo>
                  <a:pt x="1495044" y="1869186"/>
                </a:lnTo>
                <a:lnTo>
                  <a:pt x="1502664" y="1873758"/>
                </a:lnTo>
                <a:lnTo>
                  <a:pt x="1510284" y="1872234"/>
                </a:lnTo>
                <a:lnTo>
                  <a:pt x="1518666" y="1869948"/>
                </a:lnTo>
                <a:lnTo>
                  <a:pt x="1523238" y="1862328"/>
                </a:lnTo>
                <a:close/>
              </a:path>
              <a:path w="3343275" h="2872740">
                <a:moveTo>
                  <a:pt x="1578102" y="1846326"/>
                </a:moveTo>
                <a:lnTo>
                  <a:pt x="1573530" y="1831086"/>
                </a:lnTo>
                <a:lnTo>
                  <a:pt x="1565910" y="1826514"/>
                </a:lnTo>
                <a:lnTo>
                  <a:pt x="1550670" y="1831086"/>
                </a:lnTo>
                <a:lnTo>
                  <a:pt x="1546098" y="1838706"/>
                </a:lnTo>
                <a:lnTo>
                  <a:pt x="1550670" y="1853946"/>
                </a:lnTo>
                <a:lnTo>
                  <a:pt x="1558290" y="1858518"/>
                </a:lnTo>
                <a:lnTo>
                  <a:pt x="1573530" y="1853946"/>
                </a:lnTo>
                <a:lnTo>
                  <a:pt x="1578102" y="1846326"/>
                </a:lnTo>
                <a:close/>
              </a:path>
              <a:path w="3343275" h="2872740">
                <a:moveTo>
                  <a:pt x="1632965" y="1831086"/>
                </a:moveTo>
                <a:lnTo>
                  <a:pt x="1630680" y="1823466"/>
                </a:lnTo>
                <a:lnTo>
                  <a:pt x="1629156" y="1815846"/>
                </a:lnTo>
                <a:lnTo>
                  <a:pt x="1620774" y="1811274"/>
                </a:lnTo>
                <a:lnTo>
                  <a:pt x="1613154" y="1813560"/>
                </a:lnTo>
                <a:lnTo>
                  <a:pt x="1605534" y="1815084"/>
                </a:lnTo>
                <a:lnTo>
                  <a:pt x="1601724" y="1823466"/>
                </a:lnTo>
                <a:lnTo>
                  <a:pt x="1603248" y="1831086"/>
                </a:lnTo>
                <a:lnTo>
                  <a:pt x="1605534" y="1838706"/>
                </a:lnTo>
                <a:lnTo>
                  <a:pt x="1613154" y="1843278"/>
                </a:lnTo>
                <a:lnTo>
                  <a:pt x="1628394" y="1838706"/>
                </a:lnTo>
                <a:lnTo>
                  <a:pt x="1632965" y="1831086"/>
                </a:lnTo>
                <a:close/>
              </a:path>
              <a:path w="3343275" h="2872740">
                <a:moveTo>
                  <a:pt x="1688592" y="1817370"/>
                </a:moveTo>
                <a:lnTo>
                  <a:pt x="1686306" y="1809750"/>
                </a:lnTo>
                <a:lnTo>
                  <a:pt x="1684782" y="1802130"/>
                </a:lnTo>
                <a:lnTo>
                  <a:pt x="1677162" y="1796796"/>
                </a:lnTo>
                <a:lnTo>
                  <a:pt x="1669542" y="1799082"/>
                </a:lnTo>
                <a:lnTo>
                  <a:pt x="1661922" y="1800606"/>
                </a:lnTo>
                <a:lnTo>
                  <a:pt x="1656588" y="1808226"/>
                </a:lnTo>
                <a:lnTo>
                  <a:pt x="1658874" y="1815846"/>
                </a:lnTo>
                <a:lnTo>
                  <a:pt x="1660398" y="1823466"/>
                </a:lnTo>
                <a:lnTo>
                  <a:pt x="1668018" y="1828800"/>
                </a:lnTo>
                <a:lnTo>
                  <a:pt x="1675638" y="1826514"/>
                </a:lnTo>
                <a:lnTo>
                  <a:pt x="1683258" y="1824990"/>
                </a:lnTo>
                <a:lnTo>
                  <a:pt x="1688592" y="1817370"/>
                </a:lnTo>
                <a:close/>
              </a:path>
              <a:path w="3343275" h="2872740">
                <a:moveTo>
                  <a:pt x="1744218" y="1805940"/>
                </a:moveTo>
                <a:lnTo>
                  <a:pt x="1742694" y="1797558"/>
                </a:lnTo>
                <a:lnTo>
                  <a:pt x="1741170" y="1789938"/>
                </a:lnTo>
                <a:lnTo>
                  <a:pt x="1733550" y="1785366"/>
                </a:lnTo>
                <a:lnTo>
                  <a:pt x="1725930" y="1786128"/>
                </a:lnTo>
                <a:lnTo>
                  <a:pt x="1718310" y="1787652"/>
                </a:lnTo>
                <a:lnTo>
                  <a:pt x="1712976" y="1795272"/>
                </a:lnTo>
                <a:lnTo>
                  <a:pt x="1714500" y="1802892"/>
                </a:lnTo>
                <a:lnTo>
                  <a:pt x="1716024" y="1811274"/>
                </a:lnTo>
                <a:lnTo>
                  <a:pt x="1723644" y="1815846"/>
                </a:lnTo>
                <a:lnTo>
                  <a:pt x="1738883" y="1812798"/>
                </a:lnTo>
                <a:lnTo>
                  <a:pt x="1744218" y="1805940"/>
                </a:lnTo>
                <a:close/>
              </a:path>
              <a:path w="3343275" h="2872740">
                <a:moveTo>
                  <a:pt x="1799844" y="1796796"/>
                </a:moveTo>
                <a:lnTo>
                  <a:pt x="1799082" y="1788414"/>
                </a:lnTo>
                <a:lnTo>
                  <a:pt x="1797558" y="1780794"/>
                </a:lnTo>
                <a:lnTo>
                  <a:pt x="1790700" y="1775460"/>
                </a:lnTo>
                <a:lnTo>
                  <a:pt x="1782318" y="1776984"/>
                </a:lnTo>
                <a:lnTo>
                  <a:pt x="1774698" y="1777746"/>
                </a:lnTo>
                <a:lnTo>
                  <a:pt x="1769364" y="1785366"/>
                </a:lnTo>
                <a:lnTo>
                  <a:pt x="1770888" y="1792986"/>
                </a:lnTo>
                <a:lnTo>
                  <a:pt x="1771650" y="1800606"/>
                </a:lnTo>
                <a:lnTo>
                  <a:pt x="1779270" y="1805940"/>
                </a:lnTo>
                <a:lnTo>
                  <a:pt x="1786889" y="1805178"/>
                </a:lnTo>
                <a:lnTo>
                  <a:pt x="1794510" y="1803654"/>
                </a:lnTo>
                <a:lnTo>
                  <a:pt x="1799844" y="1796796"/>
                </a:lnTo>
                <a:close/>
              </a:path>
              <a:path w="3343275" h="2872740">
                <a:moveTo>
                  <a:pt x="1856232" y="1791462"/>
                </a:moveTo>
                <a:lnTo>
                  <a:pt x="1856232" y="1783842"/>
                </a:lnTo>
                <a:lnTo>
                  <a:pt x="1855470" y="1775460"/>
                </a:lnTo>
                <a:lnTo>
                  <a:pt x="1848612" y="1770126"/>
                </a:lnTo>
                <a:lnTo>
                  <a:pt x="1840230" y="1770126"/>
                </a:lnTo>
                <a:lnTo>
                  <a:pt x="1832610" y="1770888"/>
                </a:lnTo>
                <a:lnTo>
                  <a:pt x="1826514" y="1777746"/>
                </a:lnTo>
                <a:lnTo>
                  <a:pt x="1828038" y="1793748"/>
                </a:lnTo>
                <a:lnTo>
                  <a:pt x="1834895" y="1799844"/>
                </a:lnTo>
                <a:lnTo>
                  <a:pt x="1842515" y="1799082"/>
                </a:lnTo>
                <a:lnTo>
                  <a:pt x="1850898" y="1798320"/>
                </a:lnTo>
                <a:lnTo>
                  <a:pt x="1856232" y="1791462"/>
                </a:lnTo>
                <a:close/>
              </a:path>
              <a:path w="3343275" h="2872740">
                <a:moveTo>
                  <a:pt x="1913382" y="1789938"/>
                </a:moveTo>
                <a:lnTo>
                  <a:pt x="1913382" y="1781556"/>
                </a:lnTo>
                <a:lnTo>
                  <a:pt x="1912620" y="1773936"/>
                </a:lnTo>
                <a:lnTo>
                  <a:pt x="1906524" y="1767840"/>
                </a:lnTo>
                <a:lnTo>
                  <a:pt x="1890522" y="1767840"/>
                </a:lnTo>
                <a:lnTo>
                  <a:pt x="1884426" y="1774698"/>
                </a:lnTo>
                <a:lnTo>
                  <a:pt x="1884426" y="1789938"/>
                </a:lnTo>
                <a:lnTo>
                  <a:pt x="1891284" y="1796796"/>
                </a:lnTo>
                <a:lnTo>
                  <a:pt x="1898903" y="1796034"/>
                </a:lnTo>
                <a:lnTo>
                  <a:pt x="1906524" y="1796034"/>
                </a:lnTo>
                <a:lnTo>
                  <a:pt x="1913382" y="1789938"/>
                </a:lnTo>
                <a:close/>
              </a:path>
              <a:path w="3343275" h="2872740">
                <a:moveTo>
                  <a:pt x="1970532" y="1776222"/>
                </a:moveTo>
                <a:lnTo>
                  <a:pt x="1964436" y="1770126"/>
                </a:lnTo>
                <a:lnTo>
                  <a:pt x="1956815" y="1769364"/>
                </a:lnTo>
                <a:lnTo>
                  <a:pt x="1948434" y="1768602"/>
                </a:lnTo>
                <a:lnTo>
                  <a:pt x="1942338" y="1774698"/>
                </a:lnTo>
                <a:lnTo>
                  <a:pt x="1940814" y="1790700"/>
                </a:lnTo>
                <a:lnTo>
                  <a:pt x="1946910" y="1797558"/>
                </a:lnTo>
                <a:lnTo>
                  <a:pt x="1955292" y="1797558"/>
                </a:lnTo>
                <a:lnTo>
                  <a:pt x="1962912" y="1798320"/>
                </a:lnTo>
                <a:lnTo>
                  <a:pt x="1969770" y="1792224"/>
                </a:lnTo>
                <a:lnTo>
                  <a:pt x="1969770" y="1784604"/>
                </a:lnTo>
                <a:lnTo>
                  <a:pt x="1970532" y="1776222"/>
                </a:lnTo>
                <a:close/>
              </a:path>
              <a:path w="3343275" h="2872740">
                <a:moveTo>
                  <a:pt x="2027682" y="1783842"/>
                </a:moveTo>
                <a:lnTo>
                  <a:pt x="2022348" y="1776984"/>
                </a:lnTo>
                <a:lnTo>
                  <a:pt x="2014727" y="1775460"/>
                </a:lnTo>
                <a:lnTo>
                  <a:pt x="2007108" y="1774698"/>
                </a:lnTo>
                <a:lnTo>
                  <a:pt x="1999488" y="1780032"/>
                </a:lnTo>
                <a:lnTo>
                  <a:pt x="1998726" y="1787652"/>
                </a:lnTo>
                <a:lnTo>
                  <a:pt x="1997202" y="1796034"/>
                </a:lnTo>
                <a:lnTo>
                  <a:pt x="2002536" y="1802892"/>
                </a:lnTo>
                <a:lnTo>
                  <a:pt x="2010918" y="1804416"/>
                </a:lnTo>
                <a:lnTo>
                  <a:pt x="2018538" y="1805178"/>
                </a:lnTo>
                <a:lnTo>
                  <a:pt x="2025395" y="1799844"/>
                </a:lnTo>
                <a:lnTo>
                  <a:pt x="2026920" y="1792224"/>
                </a:lnTo>
                <a:lnTo>
                  <a:pt x="2027682" y="1783842"/>
                </a:lnTo>
                <a:close/>
              </a:path>
              <a:path w="3343275" h="2872740">
                <a:moveTo>
                  <a:pt x="2084832" y="1795272"/>
                </a:moveTo>
                <a:lnTo>
                  <a:pt x="2079498" y="1787652"/>
                </a:lnTo>
                <a:lnTo>
                  <a:pt x="2064258" y="1784604"/>
                </a:lnTo>
                <a:lnTo>
                  <a:pt x="2056638" y="1789938"/>
                </a:lnTo>
                <a:lnTo>
                  <a:pt x="2053589" y="1805178"/>
                </a:lnTo>
                <a:lnTo>
                  <a:pt x="2058162" y="1812798"/>
                </a:lnTo>
                <a:lnTo>
                  <a:pt x="2065782" y="1814322"/>
                </a:lnTo>
                <a:lnTo>
                  <a:pt x="2074164" y="1815846"/>
                </a:lnTo>
                <a:lnTo>
                  <a:pt x="2081022" y="1810512"/>
                </a:lnTo>
                <a:lnTo>
                  <a:pt x="2083308" y="1802892"/>
                </a:lnTo>
                <a:lnTo>
                  <a:pt x="2084832" y="1795272"/>
                </a:lnTo>
                <a:close/>
              </a:path>
              <a:path w="3343275" h="2872740">
                <a:moveTo>
                  <a:pt x="2140458" y="1808226"/>
                </a:moveTo>
                <a:lnTo>
                  <a:pt x="2135886" y="1800606"/>
                </a:lnTo>
                <a:lnTo>
                  <a:pt x="2128266" y="1799082"/>
                </a:lnTo>
                <a:lnTo>
                  <a:pt x="2120646" y="1796796"/>
                </a:lnTo>
                <a:lnTo>
                  <a:pt x="2113026" y="1801368"/>
                </a:lnTo>
                <a:lnTo>
                  <a:pt x="2110740" y="1809750"/>
                </a:lnTo>
                <a:lnTo>
                  <a:pt x="2109216" y="1817370"/>
                </a:lnTo>
                <a:lnTo>
                  <a:pt x="2113788" y="1824990"/>
                </a:lnTo>
                <a:lnTo>
                  <a:pt x="2121408" y="1826514"/>
                </a:lnTo>
                <a:lnTo>
                  <a:pt x="2129028" y="1828800"/>
                </a:lnTo>
                <a:lnTo>
                  <a:pt x="2136648" y="1823466"/>
                </a:lnTo>
                <a:lnTo>
                  <a:pt x="2138934" y="1815846"/>
                </a:lnTo>
                <a:lnTo>
                  <a:pt x="2140458" y="1808226"/>
                </a:lnTo>
                <a:close/>
              </a:path>
              <a:path w="3343275" h="2872740">
                <a:moveTo>
                  <a:pt x="2196084" y="1822704"/>
                </a:moveTo>
                <a:lnTo>
                  <a:pt x="2191512" y="1815084"/>
                </a:lnTo>
                <a:lnTo>
                  <a:pt x="2183892" y="1812798"/>
                </a:lnTo>
                <a:lnTo>
                  <a:pt x="2176272" y="1811274"/>
                </a:lnTo>
                <a:lnTo>
                  <a:pt x="2168652" y="1815846"/>
                </a:lnTo>
                <a:lnTo>
                  <a:pt x="2164080" y="1831086"/>
                </a:lnTo>
                <a:lnTo>
                  <a:pt x="2168652" y="1838706"/>
                </a:lnTo>
                <a:lnTo>
                  <a:pt x="2176272" y="1840992"/>
                </a:lnTo>
                <a:lnTo>
                  <a:pt x="2183892" y="1842516"/>
                </a:lnTo>
                <a:lnTo>
                  <a:pt x="2191512" y="1837944"/>
                </a:lnTo>
                <a:lnTo>
                  <a:pt x="2196084" y="1822704"/>
                </a:lnTo>
                <a:close/>
              </a:path>
              <a:path w="3343275" h="2872740">
                <a:moveTo>
                  <a:pt x="2250948" y="1837944"/>
                </a:moveTo>
                <a:lnTo>
                  <a:pt x="2246376" y="1830324"/>
                </a:lnTo>
                <a:lnTo>
                  <a:pt x="2231136" y="1825752"/>
                </a:lnTo>
                <a:lnTo>
                  <a:pt x="2223516" y="1830324"/>
                </a:lnTo>
                <a:lnTo>
                  <a:pt x="2221230" y="1837944"/>
                </a:lnTo>
                <a:lnTo>
                  <a:pt x="2219706" y="1845564"/>
                </a:lnTo>
                <a:lnTo>
                  <a:pt x="2223516" y="1853184"/>
                </a:lnTo>
                <a:lnTo>
                  <a:pt x="2238756" y="1857756"/>
                </a:lnTo>
                <a:lnTo>
                  <a:pt x="2247138" y="1853184"/>
                </a:lnTo>
                <a:lnTo>
                  <a:pt x="2249424" y="1845564"/>
                </a:lnTo>
                <a:lnTo>
                  <a:pt x="2250948" y="1837944"/>
                </a:lnTo>
                <a:close/>
              </a:path>
              <a:path w="3343275" h="2872740">
                <a:moveTo>
                  <a:pt x="2306574" y="1853184"/>
                </a:moveTo>
                <a:lnTo>
                  <a:pt x="2302002" y="1845564"/>
                </a:lnTo>
                <a:lnTo>
                  <a:pt x="2286762" y="1840992"/>
                </a:lnTo>
                <a:lnTo>
                  <a:pt x="2278380" y="1845564"/>
                </a:lnTo>
                <a:lnTo>
                  <a:pt x="2276856" y="1853184"/>
                </a:lnTo>
                <a:lnTo>
                  <a:pt x="2274570" y="1860804"/>
                </a:lnTo>
                <a:lnTo>
                  <a:pt x="2279142" y="1869186"/>
                </a:lnTo>
                <a:lnTo>
                  <a:pt x="2286762" y="1870710"/>
                </a:lnTo>
                <a:lnTo>
                  <a:pt x="2294382" y="1872996"/>
                </a:lnTo>
                <a:lnTo>
                  <a:pt x="2302002" y="1868424"/>
                </a:lnTo>
                <a:lnTo>
                  <a:pt x="2306574" y="1853184"/>
                </a:lnTo>
                <a:close/>
              </a:path>
              <a:path w="3343275" h="2872740">
                <a:moveTo>
                  <a:pt x="2361438" y="1869186"/>
                </a:moveTo>
                <a:lnTo>
                  <a:pt x="2356866" y="1860804"/>
                </a:lnTo>
                <a:lnTo>
                  <a:pt x="2349246" y="1859280"/>
                </a:lnTo>
                <a:lnTo>
                  <a:pt x="2341626" y="1856994"/>
                </a:lnTo>
                <a:lnTo>
                  <a:pt x="2334006" y="1861566"/>
                </a:lnTo>
                <a:lnTo>
                  <a:pt x="2331720" y="1869186"/>
                </a:lnTo>
                <a:lnTo>
                  <a:pt x="2329434" y="1876044"/>
                </a:lnTo>
                <a:lnTo>
                  <a:pt x="2334006" y="1884426"/>
                </a:lnTo>
                <a:lnTo>
                  <a:pt x="2341626" y="1886712"/>
                </a:lnTo>
                <a:lnTo>
                  <a:pt x="2349246" y="1888236"/>
                </a:lnTo>
                <a:lnTo>
                  <a:pt x="2356866" y="1884426"/>
                </a:lnTo>
                <a:lnTo>
                  <a:pt x="2361438" y="1869186"/>
                </a:lnTo>
                <a:close/>
              </a:path>
              <a:path w="3343275" h="2872740">
                <a:moveTo>
                  <a:pt x="2416302" y="1883664"/>
                </a:moveTo>
                <a:lnTo>
                  <a:pt x="2411730" y="1876044"/>
                </a:lnTo>
                <a:lnTo>
                  <a:pt x="2404110" y="1873758"/>
                </a:lnTo>
                <a:lnTo>
                  <a:pt x="2396490" y="1872234"/>
                </a:lnTo>
                <a:lnTo>
                  <a:pt x="2388870" y="1876806"/>
                </a:lnTo>
                <a:lnTo>
                  <a:pt x="2386584" y="1884426"/>
                </a:lnTo>
                <a:lnTo>
                  <a:pt x="2385060" y="1892046"/>
                </a:lnTo>
                <a:lnTo>
                  <a:pt x="2388870" y="1899666"/>
                </a:lnTo>
                <a:lnTo>
                  <a:pt x="2396490" y="1901952"/>
                </a:lnTo>
                <a:lnTo>
                  <a:pt x="2404110" y="1903476"/>
                </a:lnTo>
                <a:lnTo>
                  <a:pt x="2412492" y="1898904"/>
                </a:lnTo>
                <a:lnTo>
                  <a:pt x="2414016" y="1891284"/>
                </a:lnTo>
                <a:lnTo>
                  <a:pt x="2416302" y="1883664"/>
                </a:lnTo>
                <a:close/>
              </a:path>
              <a:path w="3343275" h="2872740">
                <a:moveTo>
                  <a:pt x="2471928" y="1898142"/>
                </a:moveTo>
                <a:lnTo>
                  <a:pt x="2467356" y="1890522"/>
                </a:lnTo>
                <a:lnTo>
                  <a:pt x="2459736" y="1888236"/>
                </a:lnTo>
                <a:lnTo>
                  <a:pt x="2451354" y="1886712"/>
                </a:lnTo>
                <a:lnTo>
                  <a:pt x="2443734" y="1891284"/>
                </a:lnTo>
                <a:lnTo>
                  <a:pt x="2442210" y="1898904"/>
                </a:lnTo>
                <a:lnTo>
                  <a:pt x="2439924" y="1906524"/>
                </a:lnTo>
                <a:lnTo>
                  <a:pt x="2444496" y="1914144"/>
                </a:lnTo>
                <a:lnTo>
                  <a:pt x="2452116" y="1916430"/>
                </a:lnTo>
                <a:lnTo>
                  <a:pt x="2459736" y="1917954"/>
                </a:lnTo>
                <a:lnTo>
                  <a:pt x="2468118" y="1913382"/>
                </a:lnTo>
                <a:lnTo>
                  <a:pt x="2469642" y="1905762"/>
                </a:lnTo>
                <a:lnTo>
                  <a:pt x="2471928" y="1898142"/>
                </a:lnTo>
                <a:close/>
              </a:path>
              <a:path w="3343275" h="2872740">
                <a:moveTo>
                  <a:pt x="2527554" y="1911096"/>
                </a:moveTo>
                <a:lnTo>
                  <a:pt x="2522220" y="1903476"/>
                </a:lnTo>
                <a:lnTo>
                  <a:pt x="2514600" y="1901190"/>
                </a:lnTo>
                <a:lnTo>
                  <a:pt x="2506980" y="1899666"/>
                </a:lnTo>
                <a:lnTo>
                  <a:pt x="2499360" y="1905000"/>
                </a:lnTo>
                <a:lnTo>
                  <a:pt x="2497836" y="1912620"/>
                </a:lnTo>
                <a:lnTo>
                  <a:pt x="2495550" y="1920240"/>
                </a:lnTo>
                <a:lnTo>
                  <a:pt x="2500884" y="1927860"/>
                </a:lnTo>
                <a:lnTo>
                  <a:pt x="2516124" y="1930908"/>
                </a:lnTo>
                <a:lnTo>
                  <a:pt x="2523744" y="1926336"/>
                </a:lnTo>
                <a:lnTo>
                  <a:pt x="2525268" y="1918716"/>
                </a:lnTo>
                <a:lnTo>
                  <a:pt x="2527554" y="1911096"/>
                </a:lnTo>
                <a:close/>
              </a:path>
              <a:path w="3343275" h="2872740">
                <a:moveTo>
                  <a:pt x="2583180" y="1921002"/>
                </a:moveTo>
                <a:lnTo>
                  <a:pt x="2577846" y="1914144"/>
                </a:lnTo>
                <a:lnTo>
                  <a:pt x="2570226" y="1912620"/>
                </a:lnTo>
                <a:lnTo>
                  <a:pt x="2561844" y="1911096"/>
                </a:lnTo>
                <a:lnTo>
                  <a:pt x="2554986" y="1916430"/>
                </a:lnTo>
                <a:lnTo>
                  <a:pt x="2553462" y="1924050"/>
                </a:lnTo>
                <a:lnTo>
                  <a:pt x="2551938" y="1932432"/>
                </a:lnTo>
                <a:lnTo>
                  <a:pt x="2557272" y="1939290"/>
                </a:lnTo>
                <a:lnTo>
                  <a:pt x="2564892" y="1940814"/>
                </a:lnTo>
                <a:lnTo>
                  <a:pt x="2565654" y="1940814"/>
                </a:lnTo>
                <a:lnTo>
                  <a:pt x="2573274" y="1942338"/>
                </a:lnTo>
                <a:lnTo>
                  <a:pt x="2580132" y="1937004"/>
                </a:lnTo>
                <a:lnTo>
                  <a:pt x="2581656" y="1928622"/>
                </a:lnTo>
                <a:lnTo>
                  <a:pt x="2583180" y="1921002"/>
                </a:lnTo>
                <a:close/>
              </a:path>
              <a:path w="3343275" h="2872740">
                <a:moveTo>
                  <a:pt x="2639568" y="1928622"/>
                </a:moveTo>
                <a:lnTo>
                  <a:pt x="2633472" y="1921002"/>
                </a:lnTo>
                <a:lnTo>
                  <a:pt x="2618232" y="1919478"/>
                </a:lnTo>
                <a:lnTo>
                  <a:pt x="2610612" y="1924812"/>
                </a:lnTo>
                <a:lnTo>
                  <a:pt x="2609088" y="1940814"/>
                </a:lnTo>
                <a:lnTo>
                  <a:pt x="2614422" y="1947672"/>
                </a:lnTo>
                <a:lnTo>
                  <a:pt x="2622804" y="1948434"/>
                </a:lnTo>
                <a:lnTo>
                  <a:pt x="2630424" y="1949958"/>
                </a:lnTo>
                <a:lnTo>
                  <a:pt x="2637282" y="1943862"/>
                </a:lnTo>
                <a:lnTo>
                  <a:pt x="2638044" y="1936242"/>
                </a:lnTo>
                <a:lnTo>
                  <a:pt x="2639568" y="1928622"/>
                </a:lnTo>
                <a:close/>
              </a:path>
              <a:path w="3343275" h="2872740">
                <a:moveTo>
                  <a:pt x="2695956" y="1931670"/>
                </a:moveTo>
                <a:lnTo>
                  <a:pt x="2689860" y="1924812"/>
                </a:lnTo>
                <a:lnTo>
                  <a:pt x="2682240" y="1924050"/>
                </a:lnTo>
                <a:lnTo>
                  <a:pt x="2674620" y="1924050"/>
                </a:lnTo>
                <a:lnTo>
                  <a:pt x="2667762" y="1930146"/>
                </a:lnTo>
                <a:lnTo>
                  <a:pt x="2666238" y="1945386"/>
                </a:lnTo>
                <a:lnTo>
                  <a:pt x="2672334" y="1952244"/>
                </a:lnTo>
                <a:lnTo>
                  <a:pt x="2679954" y="1953006"/>
                </a:lnTo>
                <a:lnTo>
                  <a:pt x="2688336" y="1953768"/>
                </a:lnTo>
                <a:lnTo>
                  <a:pt x="2695194" y="1947672"/>
                </a:lnTo>
                <a:lnTo>
                  <a:pt x="2695194" y="1939290"/>
                </a:lnTo>
                <a:lnTo>
                  <a:pt x="2695956" y="1931670"/>
                </a:lnTo>
                <a:close/>
              </a:path>
              <a:path w="3343275" h="2872740">
                <a:moveTo>
                  <a:pt x="2753106" y="1934718"/>
                </a:moveTo>
                <a:lnTo>
                  <a:pt x="2747010" y="1927860"/>
                </a:lnTo>
                <a:lnTo>
                  <a:pt x="2739390" y="1927860"/>
                </a:lnTo>
                <a:lnTo>
                  <a:pt x="2731008" y="1927098"/>
                </a:lnTo>
                <a:lnTo>
                  <a:pt x="2724150" y="1933194"/>
                </a:lnTo>
                <a:lnTo>
                  <a:pt x="2724150" y="1941576"/>
                </a:lnTo>
                <a:lnTo>
                  <a:pt x="2723388" y="1949196"/>
                </a:lnTo>
                <a:lnTo>
                  <a:pt x="2729484" y="1956054"/>
                </a:lnTo>
                <a:lnTo>
                  <a:pt x="2737866" y="1956054"/>
                </a:lnTo>
                <a:lnTo>
                  <a:pt x="2745486" y="1956816"/>
                </a:lnTo>
                <a:lnTo>
                  <a:pt x="2752344" y="1950720"/>
                </a:lnTo>
                <a:lnTo>
                  <a:pt x="2752344" y="1943100"/>
                </a:lnTo>
                <a:lnTo>
                  <a:pt x="2753106" y="1934718"/>
                </a:lnTo>
                <a:close/>
              </a:path>
              <a:path w="3343275" h="2872740">
                <a:moveTo>
                  <a:pt x="2810256" y="1937004"/>
                </a:moveTo>
                <a:lnTo>
                  <a:pt x="2803398" y="1930146"/>
                </a:lnTo>
                <a:lnTo>
                  <a:pt x="2795778" y="1930146"/>
                </a:lnTo>
                <a:lnTo>
                  <a:pt x="2788158" y="1929384"/>
                </a:lnTo>
                <a:lnTo>
                  <a:pt x="2781300" y="1936242"/>
                </a:lnTo>
                <a:lnTo>
                  <a:pt x="2781300" y="1951482"/>
                </a:lnTo>
                <a:lnTo>
                  <a:pt x="2787396" y="1958340"/>
                </a:lnTo>
                <a:lnTo>
                  <a:pt x="2803398" y="1958340"/>
                </a:lnTo>
                <a:lnTo>
                  <a:pt x="2809494" y="1952244"/>
                </a:lnTo>
                <a:lnTo>
                  <a:pt x="2809494" y="1944624"/>
                </a:lnTo>
                <a:lnTo>
                  <a:pt x="2810256" y="1937004"/>
                </a:lnTo>
                <a:close/>
              </a:path>
              <a:path w="3343275" h="2872740">
                <a:moveTo>
                  <a:pt x="2867406" y="1951482"/>
                </a:moveTo>
                <a:lnTo>
                  <a:pt x="2866644" y="1943862"/>
                </a:lnTo>
                <a:lnTo>
                  <a:pt x="2866644" y="1935480"/>
                </a:lnTo>
                <a:lnTo>
                  <a:pt x="2859786" y="1929384"/>
                </a:lnTo>
                <a:lnTo>
                  <a:pt x="2852166" y="1929384"/>
                </a:lnTo>
                <a:lnTo>
                  <a:pt x="2844546" y="1930146"/>
                </a:lnTo>
                <a:lnTo>
                  <a:pt x="2838450" y="1936242"/>
                </a:lnTo>
                <a:lnTo>
                  <a:pt x="2838450" y="1952244"/>
                </a:lnTo>
                <a:lnTo>
                  <a:pt x="2845308" y="1958340"/>
                </a:lnTo>
                <a:lnTo>
                  <a:pt x="2861310" y="1958340"/>
                </a:lnTo>
                <a:lnTo>
                  <a:pt x="2867406" y="1951482"/>
                </a:lnTo>
                <a:close/>
              </a:path>
              <a:path w="3343275" h="2872740">
                <a:moveTo>
                  <a:pt x="2924556" y="1946148"/>
                </a:moveTo>
                <a:lnTo>
                  <a:pt x="2923032" y="1930146"/>
                </a:lnTo>
                <a:lnTo>
                  <a:pt x="2916174" y="1924812"/>
                </a:lnTo>
                <a:lnTo>
                  <a:pt x="2907792" y="1925574"/>
                </a:lnTo>
                <a:lnTo>
                  <a:pt x="2900172" y="1926336"/>
                </a:lnTo>
                <a:lnTo>
                  <a:pt x="2894838" y="1933194"/>
                </a:lnTo>
                <a:lnTo>
                  <a:pt x="2896362" y="1949196"/>
                </a:lnTo>
                <a:lnTo>
                  <a:pt x="2903220" y="1954530"/>
                </a:lnTo>
                <a:lnTo>
                  <a:pt x="2911602" y="1953768"/>
                </a:lnTo>
                <a:lnTo>
                  <a:pt x="2919222" y="1953006"/>
                </a:lnTo>
                <a:lnTo>
                  <a:pt x="2924556" y="1946148"/>
                </a:lnTo>
                <a:close/>
              </a:path>
              <a:path w="3343275" h="2872740">
                <a:moveTo>
                  <a:pt x="2981706" y="1933956"/>
                </a:moveTo>
                <a:lnTo>
                  <a:pt x="2979420" y="1926336"/>
                </a:lnTo>
                <a:lnTo>
                  <a:pt x="2977896" y="1918716"/>
                </a:lnTo>
                <a:lnTo>
                  <a:pt x="2970276" y="1913382"/>
                </a:lnTo>
                <a:lnTo>
                  <a:pt x="2962656" y="1915668"/>
                </a:lnTo>
                <a:lnTo>
                  <a:pt x="2955036" y="1917192"/>
                </a:lnTo>
                <a:lnTo>
                  <a:pt x="2949702" y="1924812"/>
                </a:lnTo>
                <a:lnTo>
                  <a:pt x="2951988" y="1933194"/>
                </a:lnTo>
                <a:lnTo>
                  <a:pt x="2953512" y="1940814"/>
                </a:lnTo>
                <a:lnTo>
                  <a:pt x="2961894" y="1945386"/>
                </a:lnTo>
                <a:lnTo>
                  <a:pt x="2969514" y="1943100"/>
                </a:lnTo>
                <a:lnTo>
                  <a:pt x="2977134" y="1941576"/>
                </a:lnTo>
                <a:lnTo>
                  <a:pt x="2981706" y="1933956"/>
                </a:lnTo>
                <a:close/>
              </a:path>
              <a:path w="3343275" h="2872740">
                <a:moveTo>
                  <a:pt x="3036570" y="1912620"/>
                </a:moveTo>
                <a:lnTo>
                  <a:pt x="3032760" y="1905000"/>
                </a:lnTo>
                <a:lnTo>
                  <a:pt x="3029712" y="1898142"/>
                </a:lnTo>
                <a:lnTo>
                  <a:pt x="3021330" y="1895094"/>
                </a:lnTo>
                <a:lnTo>
                  <a:pt x="3013710" y="1898142"/>
                </a:lnTo>
                <a:lnTo>
                  <a:pt x="3006852" y="1901189"/>
                </a:lnTo>
                <a:lnTo>
                  <a:pt x="3003804" y="1910334"/>
                </a:lnTo>
                <a:lnTo>
                  <a:pt x="3009900" y="1924050"/>
                </a:lnTo>
                <a:lnTo>
                  <a:pt x="3019044" y="1927098"/>
                </a:lnTo>
                <a:lnTo>
                  <a:pt x="3032760" y="1921002"/>
                </a:lnTo>
                <a:lnTo>
                  <a:pt x="3036570" y="1912620"/>
                </a:lnTo>
                <a:close/>
              </a:path>
              <a:path w="3343275" h="2872740">
                <a:moveTo>
                  <a:pt x="3086100" y="1882139"/>
                </a:moveTo>
                <a:lnTo>
                  <a:pt x="3081528" y="1875282"/>
                </a:lnTo>
                <a:lnTo>
                  <a:pt x="3076956" y="1869186"/>
                </a:lnTo>
                <a:lnTo>
                  <a:pt x="3067812" y="1866900"/>
                </a:lnTo>
                <a:lnTo>
                  <a:pt x="3061716" y="1871472"/>
                </a:lnTo>
                <a:lnTo>
                  <a:pt x="3054858" y="1876044"/>
                </a:lnTo>
                <a:lnTo>
                  <a:pt x="3053334" y="1885188"/>
                </a:lnTo>
                <a:lnTo>
                  <a:pt x="3057906" y="1891284"/>
                </a:lnTo>
                <a:lnTo>
                  <a:pt x="3062478" y="1898142"/>
                </a:lnTo>
                <a:lnTo>
                  <a:pt x="3071622" y="1899665"/>
                </a:lnTo>
                <a:lnTo>
                  <a:pt x="3077718" y="1895094"/>
                </a:lnTo>
                <a:lnTo>
                  <a:pt x="3084576" y="1890522"/>
                </a:lnTo>
                <a:lnTo>
                  <a:pt x="3086100" y="1882139"/>
                </a:lnTo>
                <a:close/>
              </a:path>
              <a:path w="3343275" h="2872740">
                <a:moveTo>
                  <a:pt x="3129534" y="1851660"/>
                </a:moveTo>
                <a:lnTo>
                  <a:pt x="3129534" y="1842515"/>
                </a:lnTo>
                <a:lnTo>
                  <a:pt x="3118104" y="1831086"/>
                </a:lnTo>
                <a:lnTo>
                  <a:pt x="3108960" y="1831086"/>
                </a:lnTo>
                <a:lnTo>
                  <a:pt x="3103626" y="1837182"/>
                </a:lnTo>
                <a:lnTo>
                  <a:pt x="3098291" y="1842515"/>
                </a:lnTo>
                <a:lnTo>
                  <a:pt x="3098291" y="1851660"/>
                </a:lnTo>
                <a:lnTo>
                  <a:pt x="3108960" y="1862327"/>
                </a:lnTo>
                <a:lnTo>
                  <a:pt x="3118104" y="1862327"/>
                </a:lnTo>
                <a:lnTo>
                  <a:pt x="3124200" y="1856994"/>
                </a:lnTo>
                <a:lnTo>
                  <a:pt x="3129534" y="1851660"/>
                </a:lnTo>
                <a:close/>
              </a:path>
              <a:path w="3343275" h="2872740">
                <a:moveTo>
                  <a:pt x="3167634" y="1807464"/>
                </a:moveTo>
                <a:lnTo>
                  <a:pt x="3166872" y="1798320"/>
                </a:lnTo>
                <a:lnTo>
                  <a:pt x="3160776" y="1792986"/>
                </a:lnTo>
                <a:lnTo>
                  <a:pt x="3154680" y="1788414"/>
                </a:lnTo>
                <a:lnTo>
                  <a:pt x="3145535" y="1789176"/>
                </a:lnTo>
                <a:lnTo>
                  <a:pt x="3140964" y="1795272"/>
                </a:lnTo>
                <a:lnTo>
                  <a:pt x="3135630" y="1801368"/>
                </a:lnTo>
                <a:lnTo>
                  <a:pt x="3136391" y="1810512"/>
                </a:lnTo>
                <a:lnTo>
                  <a:pt x="3142488" y="1815084"/>
                </a:lnTo>
                <a:lnTo>
                  <a:pt x="3148584" y="1820418"/>
                </a:lnTo>
                <a:lnTo>
                  <a:pt x="3157728" y="1819656"/>
                </a:lnTo>
                <a:lnTo>
                  <a:pt x="3163062" y="1813560"/>
                </a:lnTo>
                <a:lnTo>
                  <a:pt x="3167634" y="1807464"/>
                </a:lnTo>
                <a:close/>
              </a:path>
              <a:path w="3343275" h="2872740">
                <a:moveTo>
                  <a:pt x="3201924" y="1759458"/>
                </a:moveTo>
                <a:lnTo>
                  <a:pt x="3199638" y="1750314"/>
                </a:lnTo>
                <a:lnTo>
                  <a:pt x="3193541" y="1746503"/>
                </a:lnTo>
                <a:lnTo>
                  <a:pt x="3186684" y="1741932"/>
                </a:lnTo>
                <a:lnTo>
                  <a:pt x="3177540" y="1743456"/>
                </a:lnTo>
                <a:lnTo>
                  <a:pt x="3173730" y="1750314"/>
                </a:lnTo>
                <a:lnTo>
                  <a:pt x="3169158" y="1757172"/>
                </a:lnTo>
                <a:lnTo>
                  <a:pt x="3170682" y="1765553"/>
                </a:lnTo>
                <a:lnTo>
                  <a:pt x="3184397" y="1774698"/>
                </a:lnTo>
                <a:lnTo>
                  <a:pt x="3192780" y="1772412"/>
                </a:lnTo>
                <a:lnTo>
                  <a:pt x="3197352" y="1766315"/>
                </a:lnTo>
                <a:lnTo>
                  <a:pt x="3201924" y="1759458"/>
                </a:lnTo>
                <a:close/>
              </a:path>
              <a:path w="3343275" h="2872740">
                <a:moveTo>
                  <a:pt x="3231641" y="1709165"/>
                </a:moveTo>
                <a:lnTo>
                  <a:pt x="3229356" y="1700784"/>
                </a:lnTo>
                <a:lnTo>
                  <a:pt x="3215640" y="1693164"/>
                </a:lnTo>
                <a:lnTo>
                  <a:pt x="3206496" y="1695450"/>
                </a:lnTo>
                <a:lnTo>
                  <a:pt x="3198876" y="1709165"/>
                </a:lnTo>
                <a:lnTo>
                  <a:pt x="3201924" y="1718310"/>
                </a:lnTo>
                <a:lnTo>
                  <a:pt x="3215640" y="1725930"/>
                </a:lnTo>
                <a:lnTo>
                  <a:pt x="3224022" y="1723644"/>
                </a:lnTo>
                <a:lnTo>
                  <a:pt x="3227832" y="1716786"/>
                </a:lnTo>
                <a:lnTo>
                  <a:pt x="3231641" y="1709165"/>
                </a:lnTo>
                <a:close/>
              </a:path>
              <a:path w="3343275" h="2872740">
                <a:moveTo>
                  <a:pt x="3258312" y="1658112"/>
                </a:moveTo>
                <a:lnTo>
                  <a:pt x="3255264" y="1649730"/>
                </a:lnTo>
                <a:lnTo>
                  <a:pt x="3248406" y="1645920"/>
                </a:lnTo>
                <a:lnTo>
                  <a:pt x="3240785" y="1642872"/>
                </a:lnTo>
                <a:lnTo>
                  <a:pt x="3232404" y="1645920"/>
                </a:lnTo>
                <a:lnTo>
                  <a:pt x="3229356" y="1652777"/>
                </a:lnTo>
                <a:lnTo>
                  <a:pt x="3225546" y="1659636"/>
                </a:lnTo>
                <a:lnTo>
                  <a:pt x="3228594" y="1668780"/>
                </a:lnTo>
                <a:lnTo>
                  <a:pt x="3236214" y="1671827"/>
                </a:lnTo>
                <a:lnTo>
                  <a:pt x="3243072" y="1674876"/>
                </a:lnTo>
                <a:lnTo>
                  <a:pt x="3251454" y="1671827"/>
                </a:lnTo>
                <a:lnTo>
                  <a:pt x="3255264" y="1664970"/>
                </a:lnTo>
                <a:lnTo>
                  <a:pt x="3258312" y="1658112"/>
                </a:lnTo>
                <a:close/>
              </a:path>
              <a:path w="3343275" h="2872740">
                <a:moveTo>
                  <a:pt x="3281933" y="1604772"/>
                </a:moveTo>
                <a:lnTo>
                  <a:pt x="3278124" y="1596390"/>
                </a:lnTo>
                <a:lnTo>
                  <a:pt x="3271266" y="1593342"/>
                </a:lnTo>
                <a:lnTo>
                  <a:pt x="3263646" y="1590294"/>
                </a:lnTo>
                <a:lnTo>
                  <a:pt x="3255264" y="1594104"/>
                </a:lnTo>
                <a:lnTo>
                  <a:pt x="3252216" y="1601724"/>
                </a:lnTo>
                <a:lnTo>
                  <a:pt x="3249168" y="1608582"/>
                </a:lnTo>
                <a:lnTo>
                  <a:pt x="3252978" y="1616964"/>
                </a:lnTo>
                <a:lnTo>
                  <a:pt x="3260598" y="1620012"/>
                </a:lnTo>
                <a:lnTo>
                  <a:pt x="3267455" y="1623060"/>
                </a:lnTo>
                <a:lnTo>
                  <a:pt x="3275838" y="1619250"/>
                </a:lnTo>
                <a:lnTo>
                  <a:pt x="3278885" y="1612392"/>
                </a:lnTo>
                <a:lnTo>
                  <a:pt x="3281933" y="1604772"/>
                </a:lnTo>
                <a:close/>
              </a:path>
              <a:path w="3343275" h="2872740">
                <a:moveTo>
                  <a:pt x="3301746" y="1550670"/>
                </a:moveTo>
                <a:lnTo>
                  <a:pt x="3297935" y="1542288"/>
                </a:lnTo>
                <a:lnTo>
                  <a:pt x="3291078" y="1540002"/>
                </a:lnTo>
                <a:lnTo>
                  <a:pt x="3283457" y="1536954"/>
                </a:lnTo>
                <a:lnTo>
                  <a:pt x="3275076" y="1541526"/>
                </a:lnTo>
                <a:lnTo>
                  <a:pt x="3272790" y="1548384"/>
                </a:lnTo>
                <a:lnTo>
                  <a:pt x="3269741" y="1556004"/>
                </a:lnTo>
                <a:lnTo>
                  <a:pt x="3273552" y="1564386"/>
                </a:lnTo>
                <a:lnTo>
                  <a:pt x="3281172" y="1566672"/>
                </a:lnTo>
                <a:lnTo>
                  <a:pt x="3288791" y="1569720"/>
                </a:lnTo>
                <a:lnTo>
                  <a:pt x="3297174" y="1565910"/>
                </a:lnTo>
                <a:lnTo>
                  <a:pt x="3301746" y="1550670"/>
                </a:lnTo>
                <a:close/>
              </a:path>
              <a:path w="3343275" h="2872740">
                <a:moveTo>
                  <a:pt x="3318509" y="1495044"/>
                </a:moveTo>
                <a:lnTo>
                  <a:pt x="3314700" y="1487424"/>
                </a:lnTo>
                <a:lnTo>
                  <a:pt x="3299459" y="1482852"/>
                </a:lnTo>
                <a:lnTo>
                  <a:pt x="3291078" y="1487424"/>
                </a:lnTo>
                <a:lnTo>
                  <a:pt x="3289554" y="1495044"/>
                </a:lnTo>
                <a:lnTo>
                  <a:pt x="3287268" y="1502664"/>
                </a:lnTo>
                <a:lnTo>
                  <a:pt x="3291840" y="1510284"/>
                </a:lnTo>
                <a:lnTo>
                  <a:pt x="3299459" y="1512570"/>
                </a:lnTo>
                <a:lnTo>
                  <a:pt x="3306318" y="1514856"/>
                </a:lnTo>
                <a:lnTo>
                  <a:pt x="3314700" y="1510284"/>
                </a:lnTo>
                <a:lnTo>
                  <a:pt x="3316985" y="1502664"/>
                </a:lnTo>
                <a:lnTo>
                  <a:pt x="3318509" y="1495044"/>
                </a:lnTo>
                <a:close/>
              </a:path>
              <a:path w="3343275" h="2872740">
                <a:moveTo>
                  <a:pt x="3331464" y="1438656"/>
                </a:moveTo>
                <a:lnTo>
                  <a:pt x="3326891" y="1431036"/>
                </a:lnTo>
                <a:lnTo>
                  <a:pt x="3319272" y="1429512"/>
                </a:lnTo>
                <a:lnTo>
                  <a:pt x="3311652" y="1427226"/>
                </a:lnTo>
                <a:lnTo>
                  <a:pt x="3304031" y="1432560"/>
                </a:lnTo>
                <a:lnTo>
                  <a:pt x="3300983" y="1447800"/>
                </a:lnTo>
                <a:lnTo>
                  <a:pt x="3305555" y="1455420"/>
                </a:lnTo>
                <a:lnTo>
                  <a:pt x="3320796" y="1458468"/>
                </a:lnTo>
                <a:lnTo>
                  <a:pt x="3328416" y="1453896"/>
                </a:lnTo>
                <a:lnTo>
                  <a:pt x="3331464" y="1438656"/>
                </a:lnTo>
                <a:close/>
              </a:path>
              <a:path w="3343275" h="2872740">
                <a:moveTo>
                  <a:pt x="3339846" y="1380744"/>
                </a:moveTo>
                <a:lnTo>
                  <a:pt x="3334512" y="1373124"/>
                </a:lnTo>
                <a:lnTo>
                  <a:pt x="3319272" y="1371600"/>
                </a:lnTo>
                <a:lnTo>
                  <a:pt x="3311652" y="1376934"/>
                </a:lnTo>
                <a:lnTo>
                  <a:pt x="3310890" y="1384554"/>
                </a:lnTo>
                <a:lnTo>
                  <a:pt x="3310890" y="1385316"/>
                </a:lnTo>
                <a:lnTo>
                  <a:pt x="3310128" y="1392936"/>
                </a:lnTo>
                <a:lnTo>
                  <a:pt x="3315462" y="1399794"/>
                </a:lnTo>
                <a:lnTo>
                  <a:pt x="3323081" y="1400556"/>
                </a:lnTo>
                <a:lnTo>
                  <a:pt x="3331464" y="1402080"/>
                </a:lnTo>
                <a:lnTo>
                  <a:pt x="3338322" y="1395984"/>
                </a:lnTo>
                <a:lnTo>
                  <a:pt x="3339846" y="1380744"/>
                </a:lnTo>
                <a:close/>
              </a:path>
              <a:path w="3343275" h="2872740">
                <a:moveTo>
                  <a:pt x="3342894" y="1338072"/>
                </a:moveTo>
                <a:lnTo>
                  <a:pt x="3342894" y="1322070"/>
                </a:lnTo>
                <a:lnTo>
                  <a:pt x="3336798" y="1315212"/>
                </a:lnTo>
                <a:lnTo>
                  <a:pt x="3320796" y="1315212"/>
                </a:lnTo>
                <a:lnTo>
                  <a:pt x="3314700" y="1321308"/>
                </a:lnTo>
                <a:lnTo>
                  <a:pt x="3313938" y="1329690"/>
                </a:lnTo>
                <a:lnTo>
                  <a:pt x="3313938" y="1337310"/>
                </a:lnTo>
                <a:lnTo>
                  <a:pt x="3320033" y="1344168"/>
                </a:lnTo>
                <a:lnTo>
                  <a:pt x="3336035" y="1344168"/>
                </a:lnTo>
                <a:lnTo>
                  <a:pt x="3342894" y="1338072"/>
                </a:lnTo>
                <a:close/>
              </a:path>
              <a:path w="3343275" h="2872740">
                <a:moveTo>
                  <a:pt x="3342131" y="1279398"/>
                </a:moveTo>
                <a:lnTo>
                  <a:pt x="3341370" y="1271778"/>
                </a:lnTo>
                <a:lnTo>
                  <a:pt x="3341370" y="1264158"/>
                </a:lnTo>
                <a:lnTo>
                  <a:pt x="3334512" y="1258062"/>
                </a:lnTo>
                <a:lnTo>
                  <a:pt x="3326891" y="1258062"/>
                </a:lnTo>
                <a:lnTo>
                  <a:pt x="3318509" y="1258824"/>
                </a:lnTo>
                <a:lnTo>
                  <a:pt x="3312414" y="1264920"/>
                </a:lnTo>
                <a:lnTo>
                  <a:pt x="3313176" y="1273302"/>
                </a:lnTo>
                <a:lnTo>
                  <a:pt x="3313176" y="1280922"/>
                </a:lnTo>
                <a:lnTo>
                  <a:pt x="3320033" y="1287018"/>
                </a:lnTo>
                <a:lnTo>
                  <a:pt x="3327654" y="1287018"/>
                </a:lnTo>
                <a:lnTo>
                  <a:pt x="3336035" y="1286256"/>
                </a:lnTo>
                <a:lnTo>
                  <a:pt x="3342131" y="1279398"/>
                </a:lnTo>
                <a:close/>
              </a:path>
              <a:path w="3343275" h="2872740">
                <a:moveTo>
                  <a:pt x="3337559" y="1221486"/>
                </a:moveTo>
                <a:lnTo>
                  <a:pt x="3336035" y="1206246"/>
                </a:lnTo>
                <a:lnTo>
                  <a:pt x="3328416" y="1200150"/>
                </a:lnTo>
                <a:lnTo>
                  <a:pt x="3320796" y="1201674"/>
                </a:lnTo>
                <a:lnTo>
                  <a:pt x="3313176" y="1202436"/>
                </a:lnTo>
                <a:lnTo>
                  <a:pt x="3307079" y="1209294"/>
                </a:lnTo>
                <a:lnTo>
                  <a:pt x="3308604" y="1216914"/>
                </a:lnTo>
                <a:lnTo>
                  <a:pt x="3309366" y="1225296"/>
                </a:lnTo>
                <a:lnTo>
                  <a:pt x="3316224" y="1230630"/>
                </a:lnTo>
                <a:lnTo>
                  <a:pt x="3324605" y="1229868"/>
                </a:lnTo>
                <a:lnTo>
                  <a:pt x="3332226" y="1229106"/>
                </a:lnTo>
                <a:lnTo>
                  <a:pt x="3337559" y="1221486"/>
                </a:lnTo>
                <a:close/>
              </a:path>
              <a:path w="3343275" h="2872740">
                <a:moveTo>
                  <a:pt x="3329940" y="1164336"/>
                </a:moveTo>
                <a:lnTo>
                  <a:pt x="3328416" y="1156716"/>
                </a:lnTo>
                <a:lnTo>
                  <a:pt x="3326891" y="1148334"/>
                </a:lnTo>
                <a:lnTo>
                  <a:pt x="3320033" y="1143762"/>
                </a:lnTo>
                <a:lnTo>
                  <a:pt x="3312414" y="1144524"/>
                </a:lnTo>
                <a:lnTo>
                  <a:pt x="3304031" y="1146048"/>
                </a:lnTo>
                <a:lnTo>
                  <a:pt x="3299459" y="1153668"/>
                </a:lnTo>
                <a:lnTo>
                  <a:pt x="3300222" y="1161288"/>
                </a:lnTo>
                <a:lnTo>
                  <a:pt x="3301746" y="1168908"/>
                </a:lnTo>
                <a:lnTo>
                  <a:pt x="3309366" y="1174242"/>
                </a:lnTo>
                <a:lnTo>
                  <a:pt x="3316985" y="1172718"/>
                </a:lnTo>
                <a:lnTo>
                  <a:pt x="3324605" y="1171956"/>
                </a:lnTo>
                <a:lnTo>
                  <a:pt x="3329940" y="1164336"/>
                </a:lnTo>
                <a:close/>
              </a:path>
              <a:path w="3343275" h="2872740">
                <a:moveTo>
                  <a:pt x="3318509" y="1107186"/>
                </a:moveTo>
                <a:lnTo>
                  <a:pt x="3316985" y="1099566"/>
                </a:lnTo>
                <a:lnTo>
                  <a:pt x="3314700" y="1091946"/>
                </a:lnTo>
                <a:lnTo>
                  <a:pt x="3307079" y="1087374"/>
                </a:lnTo>
                <a:lnTo>
                  <a:pt x="3299459" y="1088898"/>
                </a:lnTo>
                <a:lnTo>
                  <a:pt x="3291840" y="1091184"/>
                </a:lnTo>
                <a:lnTo>
                  <a:pt x="3287268" y="1098804"/>
                </a:lnTo>
                <a:lnTo>
                  <a:pt x="3288791" y="1106424"/>
                </a:lnTo>
                <a:lnTo>
                  <a:pt x="3289554" y="1106424"/>
                </a:lnTo>
                <a:lnTo>
                  <a:pt x="3291078" y="1114044"/>
                </a:lnTo>
                <a:lnTo>
                  <a:pt x="3298698" y="1118616"/>
                </a:lnTo>
                <a:lnTo>
                  <a:pt x="3306318" y="1117092"/>
                </a:lnTo>
                <a:lnTo>
                  <a:pt x="3313938" y="1114806"/>
                </a:lnTo>
                <a:lnTo>
                  <a:pt x="3318509" y="1107186"/>
                </a:lnTo>
                <a:close/>
              </a:path>
              <a:path w="3343275" h="2872740">
                <a:moveTo>
                  <a:pt x="3304031" y="1051560"/>
                </a:moveTo>
                <a:lnTo>
                  <a:pt x="3299459" y="1036320"/>
                </a:lnTo>
                <a:lnTo>
                  <a:pt x="3291078" y="1031748"/>
                </a:lnTo>
                <a:lnTo>
                  <a:pt x="3275838" y="1036320"/>
                </a:lnTo>
                <a:lnTo>
                  <a:pt x="3272028" y="1044702"/>
                </a:lnTo>
                <a:lnTo>
                  <a:pt x="3274314" y="1051560"/>
                </a:lnTo>
                <a:lnTo>
                  <a:pt x="3276600" y="1059180"/>
                </a:lnTo>
                <a:lnTo>
                  <a:pt x="3284220" y="1063752"/>
                </a:lnTo>
                <a:lnTo>
                  <a:pt x="3299459" y="1059180"/>
                </a:lnTo>
                <a:lnTo>
                  <a:pt x="3304031" y="1051560"/>
                </a:lnTo>
                <a:close/>
              </a:path>
              <a:path w="3343275" h="2872740">
                <a:moveTo>
                  <a:pt x="3284981" y="995934"/>
                </a:moveTo>
                <a:lnTo>
                  <a:pt x="3282696" y="989076"/>
                </a:lnTo>
                <a:lnTo>
                  <a:pt x="3279648" y="981456"/>
                </a:lnTo>
                <a:lnTo>
                  <a:pt x="3271266" y="977646"/>
                </a:lnTo>
                <a:lnTo>
                  <a:pt x="3264407" y="980694"/>
                </a:lnTo>
                <a:lnTo>
                  <a:pt x="3256788" y="982980"/>
                </a:lnTo>
                <a:lnTo>
                  <a:pt x="3252978" y="991362"/>
                </a:lnTo>
                <a:lnTo>
                  <a:pt x="3256026" y="998982"/>
                </a:lnTo>
                <a:lnTo>
                  <a:pt x="3258312" y="1005840"/>
                </a:lnTo>
                <a:lnTo>
                  <a:pt x="3266694" y="1009650"/>
                </a:lnTo>
                <a:lnTo>
                  <a:pt x="3274314" y="1007364"/>
                </a:lnTo>
                <a:lnTo>
                  <a:pt x="3281172" y="1004316"/>
                </a:lnTo>
                <a:lnTo>
                  <a:pt x="3284981" y="995934"/>
                </a:lnTo>
                <a:close/>
              </a:path>
              <a:path w="3343275" h="2872740">
                <a:moveTo>
                  <a:pt x="3262883" y="942594"/>
                </a:moveTo>
                <a:lnTo>
                  <a:pt x="3259835" y="934974"/>
                </a:lnTo>
                <a:lnTo>
                  <a:pt x="3256788" y="928116"/>
                </a:lnTo>
                <a:lnTo>
                  <a:pt x="3247644" y="925068"/>
                </a:lnTo>
                <a:lnTo>
                  <a:pt x="3233928" y="931164"/>
                </a:lnTo>
                <a:lnTo>
                  <a:pt x="3230880" y="940308"/>
                </a:lnTo>
                <a:lnTo>
                  <a:pt x="3236976" y="954024"/>
                </a:lnTo>
                <a:lnTo>
                  <a:pt x="3245358" y="957072"/>
                </a:lnTo>
                <a:lnTo>
                  <a:pt x="3252978" y="954024"/>
                </a:lnTo>
                <a:lnTo>
                  <a:pt x="3259835" y="950976"/>
                </a:lnTo>
                <a:lnTo>
                  <a:pt x="3262883" y="942594"/>
                </a:lnTo>
                <a:close/>
              </a:path>
              <a:path w="3343275" h="2872740">
                <a:moveTo>
                  <a:pt x="3237738" y="890016"/>
                </a:moveTo>
                <a:lnTo>
                  <a:pt x="3230118" y="876300"/>
                </a:lnTo>
                <a:lnTo>
                  <a:pt x="3220974" y="874014"/>
                </a:lnTo>
                <a:lnTo>
                  <a:pt x="3207258" y="881634"/>
                </a:lnTo>
                <a:lnTo>
                  <a:pt x="3204972" y="890016"/>
                </a:lnTo>
                <a:lnTo>
                  <a:pt x="3212591" y="903732"/>
                </a:lnTo>
                <a:lnTo>
                  <a:pt x="3221735" y="906018"/>
                </a:lnTo>
                <a:lnTo>
                  <a:pt x="3235452" y="898398"/>
                </a:lnTo>
                <a:lnTo>
                  <a:pt x="3237738" y="890016"/>
                </a:lnTo>
                <a:close/>
              </a:path>
              <a:path w="3343275" h="2872740">
                <a:moveTo>
                  <a:pt x="3208782" y="839724"/>
                </a:moveTo>
                <a:lnTo>
                  <a:pt x="3204210" y="832866"/>
                </a:lnTo>
                <a:lnTo>
                  <a:pt x="3200400" y="826008"/>
                </a:lnTo>
                <a:lnTo>
                  <a:pt x="3191256" y="824484"/>
                </a:lnTo>
                <a:lnTo>
                  <a:pt x="3184397" y="828294"/>
                </a:lnTo>
                <a:lnTo>
                  <a:pt x="3178302" y="832866"/>
                </a:lnTo>
                <a:lnTo>
                  <a:pt x="3176016" y="841248"/>
                </a:lnTo>
                <a:lnTo>
                  <a:pt x="3180588" y="848106"/>
                </a:lnTo>
                <a:lnTo>
                  <a:pt x="3184397" y="854964"/>
                </a:lnTo>
                <a:lnTo>
                  <a:pt x="3193541" y="857250"/>
                </a:lnTo>
                <a:lnTo>
                  <a:pt x="3199638" y="852678"/>
                </a:lnTo>
                <a:lnTo>
                  <a:pt x="3206496" y="848868"/>
                </a:lnTo>
                <a:lnTo>
                  <a:pt x="3208782" y="839724"/>
                </a:lnTo>
                <a:close/>
              </a:path>
              <a:path w="3343275" h="2872740">
                <a:moveTo>
                  <a:pt x="3176778" y="790956"/>
                </a:moveTo>
                <a:lnTo>
                  <a:pt x="3172206" y="784860"/>
                </a:lnTo>
                <a:lnTo>
                  <a:pt x="3167634" y="778002"/>
                </a:lnTo>
                <a:lnTo>
                  <a:pt x="3158490" y="777240"/>
                </a:lnTo>
                <a:lnTo>
                  <a:pt x="3152394" y="781812"/>
                </a:lnTo>
                <a:lnTo>
                  <a:pt x="3145535" y="786384"/>
                </a:lnTo>
                <a:lnTo>
                  <a:pt x="3144012" y="795528"/>
                </a:lnTo>
                <a:lnTo>
                  <a:pt x="3149346" y="801624"/>
                </a:lnTo>
                <a:lnTo>
                  <a:pt x="3153918" y="807720"/>
                </a:lnTo>
                <a:lnTo>
                  <a:pt x="3163062" y="809244"/>
                </a:lnTo>
                <a:lnTo>
                  <a:pt x="3175254" y="800100"/>
                </a:lnTo>
                <a:lnTo>
                  <a:pt x="3176778" y="790956"/>
                </a:lnTo>
                <a:close/>
              </a:path>
              <a:path w="3343275" h="2872740">
                <a:moveTo>
                  <a:pt x="3141726" y="745236"/>
                </a:moveTo>
                <a:lnTo>
                  <a:pt x="3137154" y="738378"/>
                </a:lnTo>
                <a:lnTo>
                  <a:pt x="3131820" y="732282"/>
                </a:lnTo>
                <a:lnTo>
                  <a:pt x="3122676" y="731520"/>
                </a:lnTo>
                <a:lnTo>
                  <a:pt x="3116580" y="736854"/>
                </a:lnTo>
                <a:lnTo>
                  <a:pt x="3110484" y="741426"/>
                </a:lnTo>
                <a:lnTo>
                  <a:pt x="3109722" y="750570"/>
                </a:lnTo>
                <a:lnTo>
                  <a:pt x="3115056" y="756666"/>
                </a:lnTo>
                <a:lnTo>
                  <a:pt x="3119628" y="762762"/>
                </a:lnTo>
                <a:lnTo>
                  <a:pt x="3128772" y="763524"/>
                </a:lnTo>
                <a:lnTo>
                  <a:pt x="3134868" y="758952"/>
                </a:lnTo>
                <a:lnTo>
                  <a:pt x="3140964" y="753618"/>
                </a:lnTo>
                <a:lnTo>
                  <a:pt x="3141726" y="745236"/>
                </a:lnTo>
                <a:close/>
              </a:path>
              <a:path w="3343275" h="2872740">
                <a:moveTo>
                  <a:pt x="3104388" y="709422"/>
                </a:moveTo>
                <a:lnTo>
                  <a:pt x="3104388" y="700278"/>
                </a:lnTo>
                <a:lnTo>
                  <a:pt x="3099054" y="694944"/>
                </a:lnTo>
                <a:lnTo>
                  <a:pt x="3093720" y="688848"/>
                </a:lnTo>
                <a:lnTo>
                  <a:pt x="3084576" y="688086"/>
                </a:lnTo>
                <a:lnTo>
                  <a:pt x="3079241" y="693420"/>
                </a:lnTo>
                <a:lnTo>
                  <a:pt x="3073146" y="698754"/>
                </a:lnTo>
                <a:lnTo>
                  <a:pt x="3073146" y="707898"/>
                </a:lnTo>
                <a:lnTo>
                  <a:pt x="3077718" y="713994"/>
                </a:lnTo>
                <a:lnTo>
                  <a:pt x="3083052" y="720090"/>
                </a:lnTo>
                <a:lnTo>
                  <a:pt x="3092196" y="720090"/>
                </a:lnTo>
                <a:lnTo>
                  <a:pt x="3104388" y="709422"/>
                </a:lnTo>
                <a:close/>
              </a:path>
              <a:path w="3343275" h="2872740">
                <a:moveTo>
                  <a:pt x="3064764" y="667512"/>
                </a:moveTo>
                <a:lnTo>
                  <a:pt x="3064764" y="658368"/>
                </a:lnTo>
                <a:lnTo>
                  <a:pt x="3059430" y="653034"/>
                </a:lnTo>
                <a:lnTo>
                  <a:pt x="3054096" y="646938"/>
                </a:lnTo>
                <a:lnTo>
                  <a:pt x="3044952" y="646938"/>
                </a:lnTo>
                <a:lnTo>
                  <a:pt x="3033522" y="658368"/>
                </a:lnTo>
                <a:lnTo>
                  <a:pt x="3033522" y="667512"/>
                </a:lnTo>
                <a:lnTo>
                  <a:pt x="3044952" y="678942"/>
                </a:lnTo>
                <a:lnTo>
                  <a:pt x="3053334" y="678942"/>
                </a:lnTo>
                <a:lnTo>
                  <a:pt x="3064764" y="667512"/>
                </a:lnTo>
                <a:close/>
              </a:path>
              <a:path w="3343275" h="2872740">
                <a:moveTo>
                  <a:pt x="3023616" y="627126"/>
                </a:moveTo>
                <a:lnTo>
                  <a:pt x="3023616" y="617982"/>
                </a:lnTo>
                <a:lnTo>
                  <a:pt x="3018282" y="612648"/>
                </a:lnTo>
                <a:lnTo>
                  <a:pt x="3012185" y="607314"/>
                </a:lnTo>
                <a:lnTo>
                  <a:pt x="3003041" y="607314"/>
                </a:lnTo>
                <a:lnTo>
                  <a:pt x="2992374" y="619506"/>
                </a:lnTo>
                <a:lnTo>
                  <a:pt x="2992374" y="627888"/>
                </a:lnTo>
                <a:lnTo>
                  <a:pt x="3003804" y="639318"/>
                </a:lnTo>
                <a:lnTo>
                  <a:pt x="3012947" y="638556"/>
                </a:lnTo>
                <a:lnTo>
                  <a:pt x="3018282" y="633222"/>
                </a:lnTo>
                <a:lnTo>
                  <a:pt x="3023616" y="627126"/>
                </a:lnTo>
                <a:close/>
              </a:path>
              <a:path w="3343275" h="2872740">
                <a:moveTo>
                  <a:pt x="2981706" y="588264"/>
                </a:moveTo>
                <a:lnTo>
                  <a:pt x="2980944" y="579120"/>
                </a:lnTo>
                <a:lnTo>
                  <a:pt x="2974847" y="573786"/>
                </a:lnTo>
                <a:lnTo>
                  <a:pt x="2969514" y="569214"/>
                </a:lnTo>
                <a:lnTo>
                  <a:pt x="2960370" y="569214"/>
                </a:lnTo>
                <a:lnTo>
                  <a:pt x="2949702" y="581406"/>
                </a:lnTo>
                <a:lnTo>
                  <a:pt x="2950464" y="590550"/>
                </a:lnTo>
                <a:lnTo>
                  <a:pt x="2956560" y="595884"/>
                </a:lnTo>
                <a:lnTo>
                  <a:pt x="2962655" y="600456"/>
                </a:lnTo>
                <a:lnTo>
                  <a:pt x="2971038" y="600456"/>
                </a:lnTo>
                <a:lnTo>
                  <a:pt x="2981706" y="588264"/>
                </a:lnTo>
                <a:close/>
              </a:path>
              <a:path w="3343275" h="2872740">
                <a:moveTo>
                  <a:pt x="2938272" y="550164"/>
                </a:moveTo>
                <a:lnTo>
                  <a:pt x="2937510" y="541782"/>
                </a:lnTo>
                <a:lnTo>
                  <a:pt x="2925317" y="531114"/>
                </a:lnTo>
                <a:lnTo>
                  <a:pt x="2916936" y="531876"/>
                </a:lnTo>
                <a:lnTo>
                  <a:pt x="2906267" y="544068"/>
                </a:lnTo>
                <a:lnTo>
                  <a:pt x="2907029" y="553212"/>
                </a:lnTo>
                <a:lnTo>
                  <a:pt x="2913126" y="558546"/>
                </a:lnTo>
                <a:lnTo>
                  <a:pt x="2919222" y="563118"/>
                </a:lnTo>
                <a:lnTo>
                  <a:pt x="2928366" y="562356"/>
                </a:lnTo>
                <a:lnTo>
                  <a:pt x="2933700" y="556260"/>
                </a:lnTo>
                <a:lnTo>
                  <a:pt x="2938272" y="550164"/>
                </a:lnTo>
                <a:close/>
              </a:path>
              <a:path w="3343275" h="2872740">
                <a:moveTo>
                  <a:pt x="2894838" y="513588"/>
                </a:moveTo>
                <a:lnTo>
                  <a:pt x="2893314" y="505206"/>
                </a:lnTo>
                <a:lnTo>
                  <a:pt x="2881122" y="494538"/>
                </a:lnTo>
                <a:lnTo>
                  <a:pt x="2872740" y="496062"/>
                </a:lnTo>
                <a:lnTo>
                  <a:pt x="2862072" y="508254"/>
                </a:lnTo>
                <a:lnTo>
                  <a:pt x="2863596" y="516636"/>
                </a:lnTo>
                <a:lnTo>
                  <a:pt x="2875788" y="527304"/>
                </a:lnTo>
                <a:lnTo>
                  <a:pt x="2884170" y="525780"/>
                </a:lnTo>
                <a:lnTo>
                  <a:pt x="2894838" y="513588"/>
                </a:lnTo>
                <a:close/>
              </a:path>
              <a:path w="3343275" h="2872740">
                <a:moveTo>
                  <a:pt x="2849879" y="477774"/>
                </a:moveTo>
                <a:lnTo>
                  <a:pt x="2848355" y="469392"/>
                </a:lnTo>
                <a:lnTo>
                  <a:pt x="2842260" y="464058"/>
                </a:lnTo>
                <a:lnTo>
                  <a:pt x="2836164" y="459486"/>
                </a:lnTo>
                <a:lnTo>
                  <a:pt x="2827020" y="460248"/>
                </a:lnTo>
                <a:lnTo>
                  <a:pt x="2817876" y="472440"/>
                </a:lnTo>
                <a:lnTo>
                  <a:pt x="2818638" y="481584"/>
                </a:lnTo>
                <a:lnTo>
                  <a:pt x="2824734" y="486918"/>
                </a:lnTo>
                <a:lnTo>
                  <a:pt x="2830829" y="491490"/>
                </a:lnTo>
                <a:lnTo>
                  <a:pt x="2839974" y="490728"/>
                </a:lnTo>
                <a:lnTo>
                  <a:pt x="2844546" y="484632"/>
                </a:lnTo>
                <a:lnTo>
                  <a:pt x="2849879" y="477774"/>
                </a:lnTo>
                <a:close/>
              </a:path>
              <a:path w="3343275" h="2872740">
                <a:moveTo>
                  <a:pt x="2804160" y="442722"/>
                </a:moveTo>
                <a:lnTo>
                  <a:pt x="2803398" y="434340"/>
                </a:lnTo>
                <a:lnTo>
                  <a:pt x="2797302" y="429006"/>
                </a:lnTo>
                <a:lnTo>
                  <a:pt x="2790444" y="424434"/>
                </a:lnTo>
                <a:lnTo>
                  <a:pt x="2782062" y="425958"/>
                </a:lnTo>
                <a:lnTo>
                  <a:pt x="2776728" y="432054"/>
                </a:lnTo>
                <a:lnTo>
                  <a:pt x="2772155" y="438150"/>
                </a:lnTo>
                <a:lnTo>
                  <a:pt x="2773679" y="447294"/>
                </a:lnTo>
                <a:lnTo>
                  <a:pt x="2785872" y="456438"/>
                </a:lnTo>
                <a:lnTo>
                  <a:pt x="2795016" y="455676"/>
                </a:lnTo>
                <a:lnTo>
                  <a:pt x="2799588" y="449580"/>
                </a:lnTo>
                <a:lnTo>
                  <a:pt x="2804160" y="442722"/>
                </a:lnTo>
                <a:close/>
              </a:path>
              <a:path w="3343275" h="2872740">
                <a:moveTo>
                  <a:pt x="2758440" y="408432"/>
                </a:moveTo>
                <a:lnTo>
                  <a:pt x="2757678" y="399288"/>
                </a:lnTo>
                <a:lnTo>
                  <a:pt x="2750820" y="394716"/>
                </a:lnTo>
                <a:lnTo>
                  <a:pt x="2744724" y="390144"/>
                </a:lnTo>
                <a:lnTo>
                  <a:pt x="2735579" y="391668"/>
                </a:lnTo>
                <a:lnTo>
                  <a:pt x="2731008" y="397764"/>
                </a:lnTo>
                <a:lnTo>
                  <a:pt x="2726436" y="404622"/>
                </a:lnTo>
                <a:lnTo>
                  <a:pt x="2727960" y="413004"/>
                </a:lnTo>
                <a:lnTo>
                  <a:pt x="2734055" y="417576"/>
                </a:lnTo>
                <a:lnTo>
                  <a:pt x="2740152" y="422910"/>
                </a:lnTo>
                <a:lnTo>
                  <a:pt x="2749296" y="421386"/>
                </a:lnTo>
                <a:lnTo>
                  <a:pt x="2753867" y="414528"/>
                </a:lnTo>
                <a:lnTo>
                  <a:pt x="2758440" y="408432"/>
                </a:lnTo>
                <a:close/>
              </a:path>
              <a:path w="3343275" h="2872740">
                <a:moveTo>
                  <a:pt x="2712720" y="374904"/>
                </a:moveTo>
                <a:lnTo>
                  <a:pt x="2711196" y="365760"/>
                </a:lnTo>
                <a:lnTo>
                  <a:pt x="2704338" y="361188"/>
                </a:lnTo>
                <a:lnTo>
                  <a:pt x="2698241" y="356616"/>
                </a:lnTo>
                <a:lnTo>
                  <a:pt x="2689098" y="358140"/>
                </a:lnTo>
                <a:lnTo>
                  <a:pt x="2684526" y="364236"/>
                </a:lnTo>
                <a:lnTo>
                  <a:pt x="2679954" y="371094"/>
                </a:lnTo>
                <a:lnTo>
                  <a:pt x="2681478" y="380238"/>
                </a:lnTo>
                <a:lnTo>
                  <a:pt x="2688336" y="384810"/>
                </a:lnTo>
                <a:lnTo>
                  <a:pt x="2694432" y="389382"/>
                </a:lnTo>
                <a:lnTo>
                  <a:pt x="2703576" y="387858"/>
                </a:lnTo>
                <a:lnTo>
                  <a:pt x="2708148" y="381000"/>
                </a:lnTo>
                <a:lnTo>
                  <a:pt x="2712720" y="374904"/>
                </a:lnTo>
                <a:close/>
              </a:path>
              <a:path w="3343275" h="2872740">
                <a:moveTo>
                  <a:pt x="2665476" y="341376"/>
                </a:moveTo>
                <a:lnTo>
                  <a:pt x="2663952" y="332994"/>
                </a:lnTo>
                <a:lnTo>
                  <a:pt x="2657855" y="328422"/>
                </a:lnTo>
                <a:lnTo>
                  <a:pt x="2650998" y="323850"/>
                </a:lnTo>
                <a:lnTo>
                  <a:pt x="2642616" y="325374"/>
                </a:lnTo>
                <a:lnTo>
                  <a:pt x="2638044" y="331470"/>
                </a:lnTo>
                <a:lnTo>
                  <a:pt x="2633472" y="338328"/>
                </a:lnTo>
                <a:lnTo>
                  <a:pt x="2634996" y="346710"/>
                </a:lnTo>
                <a:lnTo>
                  <a:pt x="2641091" y="351282"/>
                </a:lnTo>
                <a:lnTo>
                  <a:pt x="2647950" y="355854"/>
                </a:lnTo>
                <a:lnTo>
                  <a:pt x="2656332" y="354330"/>
                </a:lnTo>
                <a:lnTo>
                  <a:pt x="2660904" y="348234"/>
                </a:lnTo>
                <a:lnTo>
                  <a:pt x="2665476" y="341376"/>
                </a:lnTo>
                <a:close/>
              </a:path>
              <a:path w="3343275" h="2872740">
                <a:moveTo>
                  <a:pt x="2618232" y="309372"/>
                </a:moveTo>
                <a:lnTo>
                  <a:pt x="2616708" y="300228"/>
                </a:lnTo>
                <a:lnTo>
                  <a:pt x="2609850" y="295656"/>
                </a:lnTo>
                <a:lnTo>
                  <a:pt x="2603754" y="291084"/>
                </a:lnTo>
                <a:lnTo>
                  <a:pt x="2594610" y="293370"/>
                </a:lnTo>
                <a:lnTo>
                  <a:pt x="2590038" y="299466"/>
                </a:lnTo>
                <a:lnTo>
                  <a:pt x="2586228" y="306324"/>
                </a:lnTo>
                <a:lnTo>
                  <a:pt x="2587752" y="315468"/>
                </a:lnTo>
                <a:lnTo>
                  <a:pt x="2593848" y="319278"/>
                </a:lnTo>
                <a:lnTo>
                  <a:pt x="2594610" y="319278"/>
                </a:lnTo>
                <a:lnTo>
                  <a:pt x="2600705" y="323850"/>
                </a:lnTo>
                <a:lnTo>
                  <a:pt x="2609850" y="322326"/>
                </a:lnTo>
                <a:lnTo>
                  <a:pt x="2614422" y="315468"/>
                </a:lnTo>
                <a:lnTo>
                  <a:pt x="2618232" y="309372"/>
                </a:lnTo>
                <a:close/>
              </a:path>
              <a:path w="3343275" h="2872740">
                <a:moveTo>
                  <a:pt x="2570988" y="277368"/>
                </a:moveTo>
                <a:lnTo>
                  <a:pt x="2568702" y="268224"/>
                </a:lnTo>
                <a:lnTo>
                  <a:pt x="2562605" y="264414"/>
                </a:lnTo>
                <a:lnTo>
                  <a:pt x="2555748" y="259842"/>
                </a:lnTo>
                <a:lnTo>
                  <a:pt x="2546604" y="262128"/>
                </a:lnTo>
                <a:lnTo>
                  <a:pt x="2542794" y="268224"/>
                </a:lnTo>
                <a:lnTo>
                  <a:pt x="2538222" y="275082"/>
                </a:lnTo>
                <a:lnTo>
                  <a:pt x="2539746" y="283464"/>
                </a:lnTo>
                <a:lnTo>
                  <a:pt x="2553462" y="292608"/>
                </a:lnTo>
                <a:lnTo>
                  <a:pt x="2561844" y="290322"/>
                </a:lnTo>
                <a:lnTo>
                  <a:pt x="2566416" y="284226"/>
                </a:lnTo>
                <a:lnTo>
                  <a:pt x="2570988" y="277368"/>
                </a:lnTo>
                <a:close/>
              </a:path>
              <a:path w="3343275" h="2872740">
                <a:moveTo>
                  <a:pt x="2522982" y="246126"/>
                </a:moveTo>
                <a:lnTo>
                  <a:pt x="2520696" y="237744"/>
                </a:lnTo>
                <a:lnTo>
                  <a:pt x="2513838" y="233172"/>
                </a:lnTo>
                <a:lnTo>
                  <a:pt x="2506979" y="229362"/>
                </a:lnTo>
                <a:lnTo>
                  <a:pt x="2498598" y="230886"/>
                </a:lnTo>
                <a:lnTo>
                  <a:pt x="2494026" y="237744"/>
                </a:lnTo>
                <a:lnTo>
                  <a:pt x="2490216" y="244602"/>
                </a:lnTo>
                <a:lnTo>
                  <a:pt x="2491740" y="252984"/>
                </a:lnTo>
                <a:lnTo>
                  <a:pt x="2498598" y="257556"/>
                </a:lnTo>
                <a:lnTo>
                  <a:pt x="2505455" y="261366"/>
                </a:lnTo>
                <a:lnTo>
                  <a:pt x="2514600" y="259842"/>
                </a:lnTo>
                <a:lnTo>
                  <a:pt x="2518410" y="252984"/>
                </a:lnTo>
                <a:lnTo>
                  <a:pt x="2522982" y="246126"/>
                </a:lnTo>
                <a:close/>
              </a:path>
              <a:path w="3343275" h="2872740">
                <a:moveTo>
                  <a:pt x="2474214" y="215646"/>
                </a:moveTo>
                <a:lnTo>
                  <a:pt x="2471928" y="207264"/>
                </a:lnTo>
                <a:lnTo>
                  <a:pt x="2465070" y="202692"/>
                </a:lnTo>
                <a:lnTo>
                  <a:pt x="2458212" y="198882"/>
                </a:lnTo>
                <a:lnTo>
                  <a:pt x="2449829" y="201168"/>
                </a:lnTo>
                <a:lnTo>
                  <a:pt x="2445258" y="208026"/>
                </a:lnTo>
                <a:lnTo>
                  <a:pt x="2441448" y="214884"/>
                </a:lnTo>
                <a:lnTo>
                  <a:pt x="2443734" y="223266"/>
                </a:lnTo>
                <a:lnTo>
                  <a:pt x="2450591" y="227076"/>
                </a:lnTo>
                <a:lnTo>
                  <a:pt x="2457450" y="231648"/>
                </a:lnTo>
                <a:lnTo>
                  <a:pt x="2465832" y="229362"/>
                </a:lnTo>
                <a:lnTo>
                  <a:pt x="2470404" y="222504"/>
                </a:lnTo>
                <a:lnTo>
                  <a:pt x="2474214" y="215646"/>
                </a:lnTo>
                <a:close/>
              </a:path>
              <a:path w="3343275" h="2872740">
                <a:moveTo>
                  <a:pt x="2425446" y="185928"/>
                </a:moveTo>
                <a:lnTo>
                  <a:pt x="2422398" y="177546"/>
                </a:lnTo>
                <a:lnTo>
                  <a:pt x="2415540" y="173736"/>
                </a:lnTo>
                <a:lnTo>
                  <a:pt x="2408682" y="169164"/>
                </a:lnTo>
                <a:lnTo>
                  <a:pt x="2400300" y="171450"/>
                </a:lnTo>
                <a:lnTo>
                  <a:pt x="2392679" y="185166"/>
                </a:lnTo>
                <a:lnTo>
                  <a:pt x="2394966" y="194310"/>
                </a:lnTo>
                <a:lnTo>
                  <a:pt x="2408682" y="201930"/>
                </a:lnTo>
                <a:lnTo>
                  <a:pt x="2417064" y="199644"/>
                </a:lnTo>
                <a:lnTo>
                  <a:pt x="2420874" y="192786"/>
                </a:lnTo>
                <a:lnTo>
                  <a:pt x="2425446" y="185928"/>
                </a:lnTo>
                <a:close/>
              </a:path>
              <a:path w="3343275" h="2872740">
                <a:moveTo>
                  <a:pt x="2375154" y="157734"/>
                </a:moveTo>
                <a:lnTo>
                  <a:pt x="2372867" y="148590"/>
                </a:lnTo>
                <a:lnTo>
                  <a:pt x="2359152" y="140970"/>
                </a:lnTo>
                <a:lnTo>
                  <a:pt x="2350008" y="144018"/>
                </a:lnTo>
                <a:lnTo>
                  <a:pt x="2342388" y="157734"/>
                </a:lnTo>
                <a:lnTo>
                  <a:pt x="2345436" y="166116"/>
                </a:lnTo>
                <a:lnTo>
                  <a:pt x="2359152" y="173736"/>
                </a:lnTo>
                <a:lnTo>
                  <a:pt x="2367534" y="171450"/>
                </a:lnTo>
                <a:lnTo>
                  <a:pt x="2375154" y="157734"/>
                </a:lnTo>
                <a:close/>
              </a:path>
              <a:path w="3343275" h="2872740">
                <a:moveTo>
                  <a:pt x="2324862" y="130302"/>
                </a:moveTo>
                <a:lnTo>
                  <a:pt x="2321814" y="121158"/>
                </a:lnTo>
                <a:lnTo>
                  <a:pt x="2314955" y="118110"/>
                </a:lnTo>
                <a:lnTo>
                  <a:pt x="2308098" y="114300"/>
                </a:lnTo>
                <a:lnTo>
                  <a:pt x="2299716" y="117348"/>
                </a:lnTo>
                <a:lnTo>
                  <a:pt x="2292096" y="131064"/>
                </a:lnTo>
                <a:lnTo>
                  <a:pt x="2295144" y="139446"/>
                </a:lnTo>
                <a:lnTo>
                  <a:pt x="2302002" y="143256"/>
                </a:lnTo>
                <a:lnTo>
                  <a:pt x="2309622" y="147066"/>
                </a:lnTo>
                <a:lnTo>
                  <a:pt x="2318004" y="144018"/>
                </a:lnTo>
                <a:lnTo>
                  <a:pt x="2321052" y="137160"/>
                </a:lnTo>
                <a:lnTo>
                  <a:pt x="2324862" y="130302"/>
                </a:lnTo>
                <a:close/>
              </a:path>
              <a:path w="3343275" h="2872740">
                <a:moveTo>
                  <a:pt x="2273808" y="104394"/>
                </a:moveTo>
                <a:lnTo>
                  <a:pt x="2270760" y="95250"/>
                </a:lnTo>
                <a:lnTo>
                  <a:pt x="2263140" y="92202"/>
                </a:lnTo>
                <a:lnTo>
                  <a:pt x="2256282" y="89154"/>
                </a:lnTo>
                <a:lnTo>
                  <a:pt x="2247900" y="92202"/>
                </a:lnTo>
                <a:lnTo>
                  <a:pt x="2244090" y="99060"/>
                </a:lnTo>
                <a:lnTo>
                  <a:pt x="2241041" y="106680"/>
                </a:lnTo>
                <a:lnTo>
                  <a:pt x="2244090" y="115062"/>
                </a:lnTo>
                <a:lnTo>
                  <a:pt x="2251710" y="118110"/>
                </a:lnTo>
                <a:lnTo>
                  <a:pt x="2258567" y="121158"/>
                </a:lnTo>
                <a:lnTo>
                  <a:pt x="2266950" y="118110"/>
                </a:lnTo>
                <a:lnTo>
                  <a:pt x="2269998" y="111252"/>
                </a:lnTo>
                <a:lnTo>
                  <a:pt x="2273808" y="104394"/>
                </a:lnTo>
                <a:close/>
              </a:path>
              <a:path w="3343275" h="2872740">
                <a:moveTo>
                  <a:pt x="2221229" y="80772"/>
                </a:moveTo>
                <a:lnTo>
                  <a:pt x="2217420" y="72390"/>
                </a:lnTo>
                <a:lnTo>
                  <a:pt x="2210562" y="69342"/>
                </a:lnTo>
                <a:lnTo>
                  <a:pt x="2202941" y="66294"/>
                </a:lnTo>
                <a:lnTo>
                  <a:pt x="2194560" y="70104"/>
                </a:lnTo>
                <a:lnTo>
                  <a:pt x="2191512" y="76962"/>
                </a:lnTo>
                <a:lnTo>
                  <a:pt x="2188464" y="84582"/>
                </a:lnTo>
                <a:lnTo>
                  <a:pt x="2192274" y="92964"/>
                </a:lnTo>
                <a:lnTo>
                  <a:pt x="2199894" y="96012"/>
                </a:lnTo>
                <a:lnTo>
                  <a:pt x="2206752" y="99060"/>
                </a:lnTo>
                <a:lnTo>
                  <a:pt x="2215134" y="95250"/>
                </a:lnTo>
                <a:lnTo>
                  <a:pt x="2218182" y="87630"/>
                </a:lnTo>
                <a:lnTo>
                  <a:pt x="2221229" y="80772"/>
                </a:lnTo>
                <a:close/>
              </a:path>
              <a:path w="3343275" h="2872740">
                <a:moveTo>
                  <a:pt x="2167128" y="60198"/>
                </a:moveTo>
                <a:lnTo>
                  <a:pt x="2163317" y="51816"/>
                </a:lnTo>
                <a:lnTo>
                  <a:pt x="2155698" y="49530"/>
                </a:lnTo>
                <a:lnTo>
                  <a:pt x="2148840" y="46482"/>
                </a:lnTo>
                <a:lnTo>
                  <a:pt x="2140458" y="50292"/>
                </a:lnTo>
                <a:lnTo>
                  <a:pt x="2137410" y="57912"/>
                </a:lnTo>
                <a:lnTo>
                  <a:pt x="2135124" y="65532"/>
                </a:lnTo>
                <a:lnTo>
                  <a:pt x="2138934" y="73914"/>
                </a:lnTo>
                <a:lnTo>
                  <a:pt x="2154174" y="78486"/>
                </a:lnTo>
                <a:lnTo>
                  <a:pt x="2162555" y="74676"/>
                </a:lnTo>
                <a:lnTo>
                  <a:pt x="2164841" y="67818"/>
                </a:lnTo>
                <a:lnTo>
                  <a:pt x="2167128" y="60198"/>
                </a:lnTo>
                <a:close/>
              </a:path>
              <a:path w="3343275" h="2872740">
                <a:moveTo>
                  <a:pt x="2112264" y="42672"/>
                </a:moveTo>
                <a:lnTo>
                  <a:pt x="2107691" y="34290"/>
                </a:lnTo>
                <a:lnTo>
                  <a:pt x="2100072" y="32766"/>
                </a:lnTo>
                <a:lnTo>
                  <a:pt x="2092452" y="30480"/>
                </a:lnTo>
                <a:lnTo>
                  <a:pt x="2084832" y="35052"/>
                </a:lnTo>
                <a:lnTo>
                  <a:pt x="2080259" y="50292"/>
                </a:lnTo>
                <a:lnTo>
                  <a:pt x="2084832" y="57912"/>
                </a:lnTo>
                <a:lnTo>
                  <a:pt x="2100072" y="62484"/>
                </a:lnTo>
                <a:lnTo>
                  <a:pt x="2108454" y="57912"/>
                </a:lnTo>
                <a:lnTo>
                  <a:pt x="2109978" y="50292"/>
                </a:lnTo>
                <a:lnTo>
                  <a:pt x="2112264" y="42672"/>
                </a:lnTo>
                <a:close/>
              </a:path>
              <a:path w="3343275" h="2872740">
                <a:moveTo>
                  <a:pt x="2056638" y="28194"/>
                </a:moveTo>
                <a:lnTo>
                  <a:pt x="2051303" y="20574"/>
                </a:lnTo>
                <a:lnTo>
                  <a:pt x="2036064" y="17526"/>
                </a:lnTo>
                <a:lnTo>
                  <a:pt x="2028444" y="22860"/>
                </a:lnTo>
                <a:lnTo>
                  <a:pt x="2025395" y="38100"/>
                </a:lnTo>
                <a:lnTo>
                  <a:pt x="2030729" y="45720"/>
                </a:lnTo>
                <a:lnTo>
                  <a:pt x="2045970" y="48768"/>
                </a:lnTo>
                <a:lnTo>
                  <a:pt x="2053589" y="43434"/>
                </a:lnTo>
                <a:lnTo>
                  <a:pt x="2056638" y="28194"/>
                </a:lnTo>
                <a:close/>
              </a:path>
              <a:path w="3343275" h="2872740">
                <a:moveTo>
                  <a:pt x="1999488" y="17526"/>
                </a:moveTo>
                <a:lnTo>
                  <a:pt x="1994153" y="10668"/>
                </a:lnTo>
                <a:lnTo>
                  <a:pt x="1986533" y="9144"/>
                </a:lnTo>
                <a:lnTo>
                  <a:pt x="1978914" y="8382"/>
                </a:lnTo>
                <a:lnTo>
                  <a:pt x="1971294" y="13716"/>
                </a:lnTo>
                <a:lnTo>
                  <a:pt x="1970532" y="21336"/>
                </a:lnTo>
                <a:lnTo>
                  <a:pt x="1969008" y="28956"/>
                </a:lnTo>
                <a:lnTo>
                  <a:pt x="1974341" y="36576"/>
                </a:lnTo>
                <a:lnTo>
                  <a:pt x="1982724" y="37338"/>
                </a:lnTo>
                <a:lnTo>
                  <a:pt x="1990344" y="38862"/>
                </a:lnTo>
                <a:lnTo>
                  <a:pt x="1997202" y="33528"/>
                </a:lnTo>
                <a:lnTo>
                  <a:pt x="1998726" y="25908"/>
                </a:lnTo>
                <a:lnTo>
                  <a:pt x="1999488" y="17526"/>
                </a:lnTo>
                <a:close/>
              </a:path>
              <a:path w="3343275" h="2872740">
                <a:moveTo>
                  <a:pt x="1942338" y="10668"/>
                </a:moveTo>
                <a:lnTo>
                  <a:pt x="1937003" y="3810"/>
                </a:lnTo>
                <a:lnTo>
                  <a:pt x="1928621" y="3048"/>
                </a:lnTo>
                <a:lnTo>
                  <a:pt x="1921002" y="2286"/>
                </a:lnTo>
                <a:lnTo>
                  <a:pt x="1914144" y="8382"/>
                </a:lnTo>
                <a:lnTo>
                  <a:pt x="1912620" y="23622"/>
                </a:lnTo>
                <a:lnTo>
                  <a:pt x="1918715" y="30480"/>
                </a:lnTo>
                <a:lnTo>
                  <a:pt x="1933956" y="32004"/>
                </a:lnTo>
                <a:lnTo>
                  <a:pt x="1941576" y="25908"/>
                </a:lnTo>
                <a:lnTo>
                  <a:pt x="1941576" y="18288"/>
                </a:lnTo>
                <a:lnTo>
                  <a:pt x="1942338" y="10668"/>
                </a:lnTo>
                <a:close/>
              </a:path>
              <a:path w="3343275" h="2872740">
                <a:moveTo>
                  <a:pt x="1885188" y="14478"/>
                </a:moveTo>
                <a:lnTo>
                  <a:pt x="1885188" y="6858"/>
                </a:lnTo>
                <a:lnTo>
                  <a:pt x="1879091" y="0"/>
                </a:lnTo>
                <a:lnTo>
                  <a:pt x="1863089" y="0"/>
                </a:lnTo>
                <a:lnTo>
                  <a:pt x="1856232" y="6096"/>
                </a:lnTo>
                <a:lnTo>
                  <a:pt x="1856232" y="21336"/>
                </a:lnTo>
                <a:lnTo>
                  <a:pt x="1862327" y="28194"/>
                </a:lnTo>
                <a:lnTo>
                  <a:pt x="1869948" y="28194"/>
                </a:lnTo>
                <a:lnTo>
                  <a:pt x="1878329" y="28956"/>
                </a:lnTo>
                <a:lnTo>
                  <a:pt x="1884426" y="22860"/>
                </a:lnTo>
                <a:lnTo>
                  <a:pt x="1885188" y="14478"/>
                </a:lnTo>
                <a:close/>
              </a:path>
              <a:path w="3343275" h="2872740">
                <a:moveTo>
                  <a:pt x="1828038" y="22098"/>
                </a:moveTo>
                <a:lnTo>
                  <a:pt x="1828038" y="14478"/>
                </a:lnTo>
                <a:lnTo>
                  <a:pt x="1827276" y="6096"/>
                </a:lnTo>
                <a:lnTo>
                  <a:pt x="1821179" y="0"/>
                </a:lnTo>
                <a:lnTo>
                  <a:pt x="1805177" y="0"/>
                </a:lnTo>
                <a:lnTo>
                  <a:pt x="1799082" y="6858"/>
                </a:lnTo>
                <a:lnTo>
                  <a:pt x="1799082" y="22860"/>
                </a:lnTo>
                <a:lnTo>
                  <a:pt x="1805939" y="28956"/>
                </a:lnTo>
                <a:lnTo>
                  <a:pt x="1813559" y="28956"/>
                </a:lnTo>
                <a:lnTo>
                  <a:pt x="1821941" y="28194"/>
                </a:lnTo>
                <a:lnTo>
                  <a:pt x="1828038" y="22098"/>
                </a:lnTo>
                <a:close/>
              </a:path>
              <a:path w="3343275" h="2872740">
                <a:moveTo>
                  <a:pt x="1771650" y="24384"/>
                </a:moveTo>
                <a:lnTo>
                  <a:pt x="1770126" y="8382"/>
                </a:lnTo>
                <a:lnTo>
                  <a:pt x="1763267" y="3048"/>
                </a:lnTo>
                <a:lnTo>
                  <a:pt x="1754886" y="3810"/>
                </a:lnTo>
                <a:lnTo>
                  <a:pt x="1747265" y="4572"/>
                </a:lnTo>
                <a:lnTo>
                  <a:pt x="1741170" y="11430"/>
                </a:lnTo>
                <a:lnTo>
                  <a:pt x="1742694" y="26670"/>
                </a:lnTo>
                <a:lnTo>
                  <a:pt x="1749552" y="32766"/>
                </a:lnTo>
                <a:lnTo>
                  <a:pt x="1757933" y="32004"/>
                </a:lnTo>
                <a:lnTo>
                  <a:pt x="1765553" y="31242"/>
                </a:lnTo>
                <a:lnTo>
                  <a:pt x="1771650" y="24384"/>
                </a:lnTo>
                <a:close/>
              </a:path>
              <a:path w="3343275" h="2872740">
                <a:moveTo>
                  <a:pt x="1714500" y="29718"/>
                </a:moveTo>
                <a:lnTo>
                  <a:pt x="1712976" y="14478"/>
                </a:lnTo>
                <a:lnTo>
                  <a:pt x="1705356" y="9144"/>
                </a:lnTo>
                <a:lnTo>
                  <a:pt x="1690115" y="10668"/>
                </a:lnTo>
                <a:lnTo>
                  <a:pt x="1684020" y="18288"/>
                </a:lnTo>
                <a:lnTo>
                  <a:pt x="1685544" y="25908"/>
                </a:lnTo>
                <a:lnTo>
                  <a:pt x="1686306" y="33528"/>
                </a:lnTo>
                <a:lnTo>
                  <a:pt x="1693164" y="38862"/>
                </a:lnTo>
                <a:lnTo>
                  <a:pt x="1701545" y="38100"/>
                </a:lnTo>
                <a:lnTo>
                  <a:pt x="1709165" y="37338"/>
                </a:lnTo>
                <a:lnTo>
                  <a:pt x="1714500" y="29718"/>
                </a:lnTo>
                <a:close/>
              </a:path>
              <a:path w="3343275" h="2872740">
                <a:moveTo>
                  <a:pt x="1658112" y="38100"/>
                </a:moveTo>
                <a:lnTo>
                  <a:pt x="1657350" y="30480"/>
                </a:lnTo>
                <a:lnTo>
                  <a:pt x="1655826" y="22860"/>
                </a:lnTo>
                <a:lnTo>
                  <a:pt x="1648968" y="17526"/>
                </a:lnTo>
                <a:lnTo>
                  <a:pt x="1640586" y="18288"/>
                </a:lnTo>
                <a:lnTo>
                  <a:pt x="1632965" y="19812"/>
                </a:lnTo>
                <a:lnTo>
                  <a:pt x="1627632" y="26670"/>
                </a:lnTo>
                <a:lnTo>
                  <a:pt x="1629156" y="34290"/>
                </a:lnTo>
                <a:lnTo>
                  <a:pt x="1629918" y="42672"/>
                </a:lnTo>
                <a:lnTo>
                  <a:pt x="1637538" y="48006"/>
                </a:lnTo>
                <a:lnTo>
                  <a:pt x="1645158" y="46482"/>
                </a:lnTo>
                <a:lnTo>
                  <a:pt x="1652777" y="45720"/>
                </a:lnTo>
                <a:lnTo>
                  <a:pt x="1658112" y="38100"/>
                </a:lnTo>
                <a:close/>
              </a:path>
              <a:path w="3343275" h="2872740">
                <a:moveTo>
                  <a:pt x="1600961" y="28194"/>
                </a:moveTo>
                <a:lnTo>
                  <a:pt x="1594865" y="21336"/>
                </a:lnTo>
                <a:lnTo>
                  <a:pt x="1586483" y="21336"/>
                </a:lnTo>
                <a:lnTo>
                  <a:pt x="1578864" y="20574"/>
                </a:lnTo>
                <a:lnTo>
                  <a:pt x="1572005" y="26670"/>
                </a:lnTo>
                <a:lnTo>
                  <a:pt x="1572005" y="34290"/>
                </a:lnTo>
                <a:lnTo>
                  <a:pt x="1571244" y="42672"/>
                </a:lnTo>
                <a:lnTo>
                  <a:pt x="1577339" y="49530"/>
                </a:lnTo>
                <a:lnTo>
                  <a:pt x="1584960" y="49530"/>
                </a:lnTo>
                <a:lnTo>
                  <a:pt x="1593342" y="50292"/>
                </a:lnTo>
                <a:lnTo>
                  <a:pt x="1600200" y="44196"/>
                </a:lnTo>
                <a:lnTo>
                  <a:pt x="1600200" y="35814"/>
                </a:lnTo>
                <a:lnTo>
                  <a:pt x="1600961" y="28194"/>
                </a:lnTo>
                <a:close/>
              </a:path>
              <a:path w="3343275" h="2872740">
                <a:moveTo>
                  <a:pt x="1547621" y="41910"/>
                </a:moveTo>
                <a:lnTo>
                  <a:pt x="1542288" y="35814"/>
                </a:lnTo>
                <a:lnTo>
                  <a:pt x="1537715" y="29718"/>
                </a:lnTo>
                <a:lnTo>
                  <a:pt x="1528571" y="28956"/>
                </a:lnTo>
                <a:lnTo>
                  <a:pt x="1522476" y="34290"/>
                </a:lnTo>
                <a:lnTo>
                  <a:pt x="1516380" y="38862"/>
                </a:lnTo>
                <a:lnTo>
                  <a:pt x="1515617" y="48006"/>
                </a:lnTo>
                <a:lnTo>
                  <a:pt x="1520189" y="54102"/>
                </a:lnTo>
                <a:lnTo>
                  <a:pt x="1525523" y="60198"/>
                </a:lnTo>
                <a:lnTo>
                  <a:pt x="1534667" y="60960"/>
                </a:lnTo>
                <a:lnTo>
                  <a:pt x="1540764" y="56388"/>
                </a:lnTo>
                <a:lnTo>
                  <a:pt x="1546860" y="51054"/>
                </a:lnTo>
                <a:lnTo>
                  <a:pt x="1547621" y="41910"/>
                </a:lnTo>
                <a:close/>
              </a:path>
              <a:path w="3343275" h="2872740">
                <a:moveTo>
                  <a:pt x="1507998" y="89154"/>
                </a:moveTo>
                <a:lnTo>
                  <a:pt x="1507236" y="80772"/>
                </a:lnTo>
                <a:lnTo>
                  <a:pt x="1495043" y="70104"/>
                </a:lnTo>
                <a:lnTo>
                  <a:pt x="1485899" y="70866"/>
                </a:lnTo>
                <a:lnTo>
                  <a:pt x="1481327" y="76962"/>
                </a:lnTo>
                <a:lnTo>
                  <a:pt x="1475993" y="82296"/>
                </a:lnTo>
                <a:lnTo>
                  <a:pt x="1475993" y="91440"/>
                </a:lnTo>
                <a:lnTo>
                  <a:pt x="1488186" y="102108"/>
                </a:lnTo>
                <a:lnTo>
                  <a:pt x="1497330" y="101346"/>
                </a:lnTo>
                <a:lnTo>
                  <a:pt x="1507998" y="89154"/>
                </a:lnTo>
                <a:close/>
              </a:path>
              <a:path w="3343275" h="2872740">
                <a:moveTo>
                  <a:pt x="1470660" y="132588"/>
                </a:moveTo>
                <a:lnTo>
                  <a:pt x="1469898" y="123444"/>
                </a:lnTo>
                <a:lnTo>
                  <a:pt x="1463802" y="118872"/>
                </a:lnTo>
                <a:lnTo>
                  <a:pt x="1457705" y="113538"/>
                </a:lnTo>
                <a:lnTo>
                  <a:pt x="1448561" y="114300"/>
                </a:lnTo>
                <a:lnTo>
                  <a:pt x="1443989" y="120396"/>
                </a:lnTo>
                <a:lnTo>
                  <a:pt x="1438655" y="126492"/>
                </a:lnTo>
                <a:lnTo>
                  <a:pt x="1439417" y="135636"/>
                </a:lnTo>
                <a:lnTo>
                  <a:pt x="1445514" y="140970"/>
                </a:lnTo>
                <a:lnTo>
                  <a:pt x="1451610" y="145542"/>
                </a:lnTo>
                <a:lnTo>
                  <a:pt x="1460754" y="144780"/>
                </a:lnTo>
                <a:lnTo>
                  <a:pt x="1466088" y="138684"/>
                </a:lnTo>
                <a:lnTo>
                  <a:pt x="1470660" y="132588"/>
                </a:lnTo>
                <a:close/>
              </a:path>
              <a:path w="3343275" h="2872740">
                <a:moveTo>
                  <a:pt x="1434845" y="176784"/>
                </a:moveTo>
                <a:lnTo>
                  <a:pt x="1433321" y="167640"/>
                </a:lnTo>
                <a:lnTo>
                  <a:pt x="1427226" y="163068"/>
                </a:lnTo>
                <a:lnTo>
                  <a:pt x="1421130" y="157734"/>
                </a:lnTo>
                <a:lnTo>
                  <a:pt x="1412748" y="158496"/>
                </a:lnTo>
                <a:lnTo>
                  <a:pt x="1402080" y="170688"/>
                </a:lnTo>
                <a:lnTo>
                  <a:pt x="1403604" y="179832"/>
                </a:lnTo>
                <a:lnTo>
                  <a:pt x="1409699" y="185166"/>
                </a:lnTo>
                <a:lnTo>
                  <a:pt x="1415795" y="189738"/>
                </a:lnTo>
                <a:lnTo>
                  <a:pt x="1424177" y="188976"/>
                </a:lnTo>
                <a:lnTo>
                  <a:pt x="1434845" y="176784"/>
                </a:lnTo>
                <a:close/>
              </a:path>
              <a:path w="3343275" h="2872740">
                <a:moveTo>
                  <a:pt x="1398270" y="220980"/>
                </a:moveTo>
                <a:lnTo>
                  <a:pt x="1397508" y="211836"/>
                </a:lnTo>
                <a:lnTo>
                  <a:pt x="1391411" y="206502"/>
                </a:lnTo>
                <a:lnTo>
                  <a:pt x="1385316" y="201930"/>
                </a:lnTo>
                <a:lnTo>
                  <a:pt x="1376171" y="202692"/>
                </a:lnTo>
                <a:lnTo>
                  <a:pt x="1370838" y="208788"/>
                </a:lnTo>
                <a:lnTo>
                  <a:pt x="1366266" y="214884"/>
                </a:lnTo>
                <a:lnTo>
                  <a:pt x="1367027" y="224028"/>
                </a:lnTo>
                <a:lnTo>
                  <a:pt x="1373123" y="228600"/>
                </a:lnTo>
                <a:lnTo>
                  <a:pt x="1379220" y="233934"/>
                </a:lnTo>
                <a:lnTo>
                  <a:pt x="1387602" y="233172"/>
                </a:lnTo>
                <a:lnTo>
                  <a:pt x="1398270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10600" y="3166110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06028" y="3154679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0396"/>
                </a:moveTo>
                <a:lnTo>
                  <a:pt x="0" y="120396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0396"/>
                </a:lnTo>
                <a:close/>
              </a:path>
              <a:path w="92582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925829" h="480060">
                <a:moveTo>
                  <a:pt x="9906" y="348996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8996"/>
                </a:lnTo>
                <a:lnTo>
                  <a:pt x="9906" y="348996"/>
                </a:lnTo>
                <a:close/>
              </a:path>
              <a:path w="925829" h="480060">
                <a:moveTo>
                  <a:pt x="695706" y="456438"/>
                </a:moveTo>
                <a:lnTo>
                  <a:pt x="695706" y="348996"/>
                </a:lnTo>
                <a:lnTo>
                  <a:pt x="4572" y="348996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1772"/>
                </a:lnTo>
                <a:lnTo>
                  <a:pt x="695706" y="456438"/>
                </a:lnTo>
                <a:close/>
              </a:path>
              <a:path w="925829" h="480060">
                <a:moveTo>
                  <a:pt x="9906" y="358902"/>
                </a:moveTo>
                <a:lnTo>
                  <a:pt x="9906" y="354330"/>
                </a:lnTo>
                <a:lnTo>
                  <a:pt x="4572" y="348996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0396"/>
                </a:lnTo>
                <a:lnTo>
                  <a:pt x="687324" y="120396"/>
                </a:lnTo>
                <a:lnTo>
                  <a:pt x="687324" y="14478"/>
                </a:lnTo>
                <a:lnTo>
                  <a:pt x="695706" y="11430"/>
                </a:lnTo>
                <a:lnTo>
                  <a:pt x="695706" y="22860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0302"/>
                </a:moveTo>
                <a:lnTo>
                  <a:pt x="690372" y="120396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2582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25829" h="480060">
                <a:moveTo>
                  <a:pt x="690372" y="461772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4820"/>
                </a:lnTo>
                <a:lnTo>
                  <a:pt x="690372" y="461772"/>
                </a:lnTo>
                <a:close/>
              </a:path>
              <a:path w="925829" h="480060">
                <a:moveTo>
                  <a:pt x="695706" y="22860"/>
                </a:moveTo>
                <a:lnTo>
                  <a:pt x="695706" y="11430"/>
                </a:lnTo>
                <a:lnTo>
                  <a:pt x="687324" y="14478"/>
                </a:lnTo>
                <a:lnTo>
                  <a:pt x="695706" y="22860"/>
                </a:lnTo>
                <a:close/>
              </a:path>
              <a:path w="925829" h="480060">
                <a:moveTo>
                  <a:pt x="695706" y="130302"/>
                </a:moveTo>
                <a:lnTo>
                  <a:pt x="695706" y="22860"/>
                </a:lnTo>
                <a:lnTo>
                  <a:pt x="687324" y="14478"/>
                </a:lnTo>
                <a:lnTo>
                  <a:pt x="687324" y="120396"/>
                </a:lnTo>
                <a:lnTo>
                  <a:pt x="690372" y="120396"/>
                </a:lnTo>
                <a:lnTo>
                  <a:pt x="690372" y="130302"/>
                </a:lnTo>
                <a:lnTo>
                  <a:pt x="695706" y="130302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5706" y="468630"/>
                </a:lnTo>
                <a:lnTo>
                  <a:pt x="695706" y="470154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5706" y="470154"/>
                </a:moveTo>
                <a:lnTo>
                  <a:pt x="695706" y="468630"/>
                </a:lnTo>
                <a:lnTo>
                  <a:pt x="687324" y="464820"/>
                </a:lnTo>
                <a:lnTo>
                  <a:pt x="687324" y="478536"/>
                </a:lnTo>
                <a:lnTo>
                  <a:pt x="695706" y="470154"/>
                </a:lnTo>
                <a:close/>
              </a:path>
              <a:path w="925829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53278" y="2121936"/>
            <a:ext cx="2772155" cy="2312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04685" y="3001772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52485" y="3001772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9485" y="3916172"/>
            <a:ext cx="12204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0882" y="1774998"/>
            <a:ext cx="511809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42240">
              <a:lnSpc>
                <a:spcPts val="321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32344" y="2765696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7819" y="3527579"/>
            <a:ext cx="6038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115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12912" y="3527579"/>
            <a:ext cx="562610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92075">
              <a:lnSpc>
                <a:spcPts val="2855"/>
              </a:lnSpc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79427" y="2627624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92952" y="1720595"/>
            <a:ext cx="2741295" cy="2040889"/>
          </a:xfrm>
          <a:custGeom>
            <a:avLst/>
            <a:gdLst/>
            <a:ahLst/>
            <a:cxnLst/>
            <a:rect l="l" t="t" r="r" b="b"/>
            <a:pathLst>
              <a:path w="2741295" h="2040889">
                <a:moveTo>
                  <a:pt x="755904" y="345948"/>
                </a:moveTo>
                <a:lnTo>
                  <a:pt x="755904" y="336804"/>
                </a:lnTo>
                <a:lnTo>
                  <a:pt x="743712" y="326136"/>
                </a:lnTo>
                <a:lnTo>
                  <a:pt x="735330" y="326898"/>
                </a:lnTo>
                <a:lnTo>
                  <a:pt x="723900" y="338328"/>
                </a:lnTo>
                <a:lnTo>
                  <a:pt x="724662" y="347472"/>
                </a:lnTo>
                <a:lnTo>
                  <a:pt x="729996" y="352806"/>
                </a:lnTo>
                <a:lnTo>
                  <a:pt x="736092" y="358140"/>
                </a:lnTo>
                <a:lnTo>
                  <a:pt x="745236" y="357378"/>
                </a:lnTo>
                <a:lnTo>
                  <a:pt x="750570" y="352044"/>
                </a:lnTo>
                <a:lnTo>
                  <a:pt x="755904" y="345948"/>
                </a:lnTo>
                <a:close/>
              </a:path>
              <a:path w="2741295" h="2040889">
                <a:moveTo>
                  <a:pt x="784860" y="314706"/>
                </a:moveTo>
                <a:lnTo>
                  <a:pt x="784860" y="305562"/>
                </a:lnTo>
                <a:lnTo>
                  <a:pt x="778764" y="300228"/>
                </a:lnTo>
                <a:lnTo>
                  <a:pt x="773430" y="294894"/>
                </a:lnTo>
                <a:lnTo>
                  <a:pt x="764286" y="295656"/>
                </a:lnTo>
                <a:lnTo>
                  <a:pt x="758952" y="300990"/>
                </a:lnTo>
                <a:lnTo>
                  <a:pt x="753618" y="307086"/>
                </a:lnTo>
                <a:lnTo>
                  <a:pt x="753618" y="316230"/>
                </a:lnTo>
                <a:lnTo>
                  <a:pt x="759714" y="321564"/>
                </a:lnTo>
                <a:lnTo>
                  <a:pt x="765048" y="326898"/>
                </a:lnTo>
                <a:lnTo>
                  <a:pt x="774192" y="326136"/>
                </a:lnTo>
                <a:lnTo>
                  <a:pt x="779526" y="320802"/>
                </a:lnTo>
                <a:lnTo>
                  <a:pt x="784860" y="314706"/>
                </a:lnTo>
                <a:close/>
              </a:path>
              <a:path w="2741295" h="2040889">
                <a:moveTo>
                  <a:pt x="716280" y="387858"/>
                </a:moveTo>
                <a:lnTo>
                  <a:pt x="716280" y="378714"/>
                </a:lnTo>
                <a:lnTo>
                  <a:pt x="710946" y="373380"/>
                </a:lnTo>
                <a:lnTo>
                  <a:pt x="704850" y="368046"/>
                </a:lnTo>
                <a:lnTo>
                  <a:pt x="695706" y="368046"/>
                </a:lnTo>
                <a:lnTo>
                  <a:pt x="690372" y="374142"/>
                </a:lnTo>
                <a:lnTo>
                  <a:pt x="685038" y="379476"/>
                </a:lnTo>
                <a:lnTo>
                  <a:pt x="685038" y="388620"/>
                </a:lnTo>
                <a:lnTo>
                  <a:pt x="691134" y="393954"/>
                </a:lnTo>
                <a:lnTo>
                  <a:pt x="696468" y="399288"/>
                </a:lnTo>
                <a:lnTo>
                  <a:pt x="705612" y="399288"/>
                </a:lnTo>
                <a:lnTo>
                  <a:pt x="710946" y="393192"/>
                </a:lnTo>
                <a:lnTo>
                  <a:pt x="716280" y="387858"/>
                </a:lnTo>
                <a:close/>
              </a:path>
              <a:path w="2741295" h="2040889">
                <a:moveTo>
                  <a:pt x="677418" y="429006"/>
                </a:moveTo>
                <a:lnTo>
                  <a:pt x="677418" y="420624"/>
                </a:lnTo>
                <a:lnTo>
                  <a:pt x="665988" y="409194"/>
                </a:lnTo>
                <a:lnTo>
                  <a:pt x="656844" y="409956"/>
                </a:lnTo>
                <a:lnTo>
                  <a:pt x="651510" y="415290"/>
                </a:lnTo>
                <a:lnTo>
                  <a:pt x="650748" y="415290"/>
                </a:lnTo>
                <a:lnTo>
                  <a:pt x="645414" y="421386"/>
                </a:lnTo>
                <a:lnTo>
                  <a:pt x="646176" y="430530"/>
                </a:lnTo>
                <a:lnTo>
                  <a:pt x="651510" y="435864"/>
                </a:lnTo>
                <a:lnTo>
                  <a:pt x="657606" y="441198"/>
                </a:lnTo>
                <a:lnTo>
                  <a:pt x="666750" y="440436"/>
                </a:lnTo>
                <a:lnTo>
                  <a:pt x="672084" y="435102"/>
                </a:lnTo>
                <a:lnTo>
                  <a:pt x="677418" y="429006"/>
                </a:lnTo>
                <a:close/>
              </a:path>
              <a:path w="2741295" h="2040889">
                <a:moveTo>
                  <a:pt x="637794" y="470916"/>
                </a:moveTo>
                <a:lnTo>
                  <a:pt x="637794" y="461772"/>
                </a:lnTo>
                <a:lnTo>
                  <a:pt x="631698" y="456438"/>
                </a:lnTo>
                <a:lnTo>
                  <a:pt x="626364" y="451104"/>
                </a:lnTo>
                <a:lnTo>
                  <a:pt x="617220" y="451104"/>
                </a:lnTo>
                <a:lnTo>
                  <a:pt x="611886" y="457200"/>
                </a:lnTo>
                <a:lnTo>
                  <a:pt x="606552" y="462534"/>
                </a:lnTo>
                <a:lnTo>
                  <a:pt x="606552" y="471678"/>
                </a:lnTo>
                <a:lnTo>
                  <a:pt x="611886" y="477012"/>
                </a:lnTo>
                <a:lnTo>
                  <a:pt x="617982" y="482346"/>
                </a:lnTo>
                <a:lnTo>
                  <a:pt x="627126" y="482346"/>
                </a:lnTo>
                <a:lnTo>
                  <a:pt x="632460" y="476250"/>
                </a:lnTo>
                <a:lnTo>
                  <a:pt x="637794" y="470916"/>
                </a:lnTo>
                <a:close/>
              </a:path>
              <a:path w="2741295" h="2040889">
                <a:moveTo>
                  <a:pt x="598932" y="512064"/>
                </a:moveTo>
                <a:lnTo>
                  <a:pt x="598170" y="502920"/>
                </a:lnTo>
                <a:lnTo>
                  <a:pt x="592836" y="497586"/>
                </a:lnTo>
                <a:lnTo>
                  <a:pt x="586740" y="492252"/>
                </a:lnTo>
                <a:lnTo>
                  <a:pt x="577596" y="493014"/>
                </a:lnTo>
                <a:lnTo>
                  <a:pt x="572262" y="498348"/>
                </a:lnTo>
                <a:lnTo>
                  <a:pt x="566928" y="504444"/>
                </a:lnTo>
                <a:lnTo>
                  <a:pt x="566928" y="512826"/>
                </a:lnTo>
                <a:lnTo>
                  <a:pt x="578358" y="524256"/>
                </a:lnTo>
                <a:lnTo>
                  <a:pt x="587502" y="523494"/>
                </a:lnTo>
                <a:lnTo>
                  <a:pt x="598932" y="512064"/>
                </a:lnTo>
                <a:close/>
              </a:path>
              <a:path w="2741295" h="2040889">
                <a:moveTo>
                  <a:pt x="559308" y="553974"/>
                </a:moveTo>
                <a:lnTo>
                  <a:pt x="559308" y="544830"/>
                </a:lnTo>
                <a:lnTo>
                  <a:pt x="553212" y="539496"/>
                </a:lnTo>
                <a:lnTo>
                  <a:pt x="547878" y="534162"/>
                </a:lnTo>
                <a:lnTo>
                  <a:pt x="538734" y="534162"/>
                </a:lnTo>
                <a:lnTo>
                  <a:pt x="533400" y="540258"/>
                </a:lnTo>
                <a:lnTo>
                  <a:pt x="528066" y="545592"/>
                </a:lnTo>
                <a:lnTo>
                  <a:pt x="528066" y="554736"/>
                </a:lnTo>
                <a:lnTo>
                  <a:pt x="534162" y="560070"/>
                </a:lnTo>
                <a:lnTo>
                  <a:pt x="539496" y="565404"/>
                </a:lnTo>
                <a:lnTo>
                  <a:pt x="548640" y="565404"/>
                </a:lnTo>
                <a:lnTo>
                  <a:pt x="553974" y="560070"/>
                </a:lnTo>
                <a:lnTo>
                  <a:pt x="553974" y="559308"/>
                </a:lnTo>
                <a:lnTo>
                  <a:pt x="559308" y="553974"/>
                </a:lnTo>
                <a:close/>
              </a:path>
              <a:path w="2741295" h="2040889">
                <a:moveTo>
                  <a:pt x="520446" y="595884"/>
                </a:moveTo>
                <a:lnTo>
                  <a:pt x="520446" y="586740"/>
                </a:lnTo>
                <a:lnTo>
                  <a:pt x="508254" y="576072"/>
                </a:lnTo>
                <a:lnTo>
                  <a:pt x="499872" y="576072"/>
                </a:lnTo>
                <a:lnTo>
                  <a:pt x="489204" y="588264"/>
                </a:lnTo>
                <a:lnTo>
                  <a:pt x="489204" y="596646"/>
                </a:lnTo>
                <a:lnTo>
                  <a:pt x="495300" y="601980"/>
                </a:lnTo>
                <a:lnTo>
                  <a:pt x="500634" y="607314"/>
                </a:lnTo>
                <a:lnTo>
                  <a:pt x="509778" y="607314"/>
                </a:lnTo>
                <a:lnTo>
                  <a:pt x="515112" y="601218"/>
                </a:lnTo>
                <a:lnTo>
                  <a:pt x="520446" y="595884"/>
                </a:lnTo>
                <a:close/>
              </a:path>
              <a:path w="2741295" h="2040889">
                <a:moveTo>
                  <a:pt x="481584" y="637794"/>
                </a:moveTo>
                <a:lnTo>
                  <a:pt x="481584" y="628650"/>
                </a:lnTo>
                <a:lnTo>
                  <a:pt x="469392" y="617982"/>
                </a:lnTo>
                <a:lnTo>
                  <a:pt x="461010" y="617982"/>
                </a:lnTo>
                <a:lnTo>
                  <a:pt x="450342" y="630174"/>
                </a:lnTo>
                <a:lnTo>
                  <a:pt x="450342" y="639318"/>
                </a:lnTo>
                <a:lnTo>
                  <a:pt x="462534" y="649986"/>
                </a:lnTo>
                <a:lnTo>
                  <a:pt x="470916" y="649224"/>
                </a:lnTo>
                <a:lnTo>
                  <a:pt x="476250" y="643128"/>
                </a:lnTo>
                <a:lnTo>
                  <a:pt x="481584" y="637794"/>
                </a:lnTo>
                <a:close/>
              </a:path>
              <a:path w="2741295" h="2040889">
                <a:moveTo>
                  <a:pt x="443484" y="679704"/>
                </a:moveTo>
                <a:lnTo>
                  <a:pt x="442722" y="670560"/>
                </a:lnTo>
                <a:lnTo>
                  <a:pt x="437388" y="665226"/>
                </a:lnTo>
                <a:lnTo>
                  <a:pt x="431292" y="659892"/>
                </a:lnTo>
                <a:lnTo>
                  <a:pt x="422148" y="660654"/>
                </a:lnTo>
                <a:lnTo>
                  <a:pt x="416814" y="666750"/>
                </a:lnTo>
                <a:lnTo>
                  <a:pt x="411480" y="672084"/>
                </a:lnTo>
                <a:lnTo>
                  <a:pt x="412242" y="681228"/>
                </a:lnTo>
                <a:lnTo>
                  <a:pt x="417576" y="686562"/>
                </a:lnTo>
                <a:lnTo>
                  <a:pt x="423672" y="691896"/>
                </a:lnTo>
                <a:lnTo>
                  <a:pt x="432816" y="691896"/>
                </a:lnTo>
                <a:lnTo>
                  <a:pt x="443484" y="679704"/>
                </a:lnTo>
                <a:close/>
              </a:path>
              <a:path w="2741295" h="2040889">
                <a:moveTo>
                  <a:pt x="405384" y="722376"/>
                </a:moveTo>
                <a:lnTo>
                  <a:pt x="404622" y="713232"/>
                </a:lnTo>
                <a:lnTo>
                  <a:pt x="399288" y="707898"/>
                </a:lnTo>
                <a:lnTo>
                  <a:pt x="393192" y="702564"/>
                </a:lnTo>
                <a:lnTo>
                  <a:pt x="384048" y="703326"/>
                </a:lnTo>
                <a:lnTo>
                  <a:pt x="373380" y="715518"/>
                </a:lnTo>
                <a:lnTo>
                  <a:pt x="374142" y="723900"/>
                </a:lnTo>
                <a:lnTo>
                  <a:pt x="380238" y="729234"/>
                </a:lnTo>
                <a:lnTo>
                  <a:pt x="385572" y="734568"/>
                </a:lnTo>
                <a:lnTo>
                  <a:pt x="394716" y="734568"/>
                </a:lnTo>
                <a:lnTo>
                  <a:pt x="405384" y="722376"/>
                </a:lnTo>
                <a:close/>
              </a:path>
              <a:path w="2741295" h="2040889">
                <a:moveTo>
                  <a:pt x="368046" y="765048"/>
                </a:moveTo>
                <a:lnTo>
                  <a:pt x="367284" y="755904"/>
                </a:lnTo>
                <a:lnTo>
                  <a:pt x="361188" y="751332"/>
                </a:lnTo>
                <a:lnTo>
                  <a:pt x="355092" y="745998"/>
                </a:lnTo>
                <a:lnTo>
                  <a:pt x="345948" y="746760"/>
                </a:lnTo>
                <a:lnTo>
                  <a:pt x="341376" y="752856"/>
                </a:lnTo>
                <a:lnTo>
                  <a:pt x="336042" y="758190"/>
                </a:lnTo>
                <a:lnTo>
                  <a:pt x="336804" y="767334"/>
                </a:lnTo>
                <a:lnTo>
                  <a:pt x="342138" y="772668"/>
                </a:lnTo>
                <a:lnTo>
                  <a:pt x="348234" y="778002"/>
                </a:lnTo>
                <a:lnTo>
                  <a:pt x="357378" y="777240"/>
                </a:lnTo>
                <a:lnTo>
                  <a:pt x="368046" y="765048"/>
                </a:lnTo>
                <a:close/>
              </a:path>
              <a:path w="2741295" h="2040889">
                <a:moveTo>
                  <a:pt x="330708" y="808482"/>
                </a:moveTo>
                <a:lnTo>
                  <a:pt x="329946" y="799338"/>
                </a:lnTo>
                <a:lnTo>
                  <a:pt x="323850" y="794004"/>
                </a:lnTo>
                <a:lnTo>
                  <a:pt x="317754" y="789432"/>
                </a:lnTo>
                <a:lnTo>
                  <a:pt x="308610" y="790194"/>
                </a:lnTo>
                <a:lnTo>
                  <a:pt x="303276" y="796290"/>
                </a:lnTo>
                <a:lnTo>
                  <a:pt x="298704" y="802386"/>
                </a:lnTo>
                <a:lnTo>
                  <a:pt x="299466" y="810768"/>
                </a:lnTo>
                <a:lnTo>
                  <a:pt x="311658" y="821436"/>
                </a:lnTo>
                <a:lnTo>
                  <a:pt x="320802" y="820674"/>
                </a:lnTo>
                <a:lnTo>
                  <a:pt x="325374" y="814578"/>
                </a:lnTo>
                <a:lnTo>
                  <a:pt x="330708" y="808482"/>
                </a:lnTo>
                <a:close/>
              </a:path>
              <a:path w="2741295" h="2040889">
                <a:moveTo>
                  <a:pt x="294132" y="851916"/>
                </a:moveTo>
                <a:lnTo>
                  <a:pt x="293370" y="843534"/>
                </a:lnTo>
                <a:lnTo>
                  <a:pt x="281178" y="832866"/>
                </a:lnTo>
                <a:lnTo>
                  <a:pt x="272034" y="833628"/>
                </a:lnTo>
                <a:lnTo>
                  <a:pt x="266700" y="839724"/>
                </a:lnTo>
                <a:lnTo>
                  <a:pt x="262128" y="845820"/>
                </a:lnTo>
                <a:lnTo>
                  <a:pt x="262890" y="854964"/>
                </a:lnTo>
                <a:lnTo>
                  <a:pt x="268986" y="860298"/>
                </a:lnTo>
                <a:lnTo>
                  <a:pt x="275082" y="864870"/>
                </a:lnTo>
                <a:lnTo>
                  <a:pt x="283464" y="864108"/>
                </a:lnTo>
                <a:lnTo>
                  <a:pt x="294132" y="851916"/>
                </a:lnTo>
                <a:close/>
              </a:path>
              <a:path w="2741295" h="2040889">
                <a:moveTo>
                  <a:pt x="258318" y="896112"/>
                </a:moveTo>
                <a:lnTo>
                  <a:pt x="256794" y="886968"/>
                </a:lnTo>
                <a:lnTo>
                  <a:pt x="250698" y="882396"/>
                </a:lnTo>
                <a:lnTo>
                  <a:pt x="244602" y="877062"/>
                </a:lnTo>
                <a:lnTo>
                  <a:pt x="235458" y="878586"/>
                </a:lnTo>
                <a:lnTo>
                  <a:pt x="230886" y="884682"/>
                </a:lnTo>
                <a:lnTo>
                  <a:pt x="225552" y="890778"/>
                </a:lnTo>
                <a:lnTo>
                  <a:pt x="227076" y="899922"/>
                </a:lnTo>
                <a:lnTo>
                  <a:pt x="233172" y="904494"/>
                </a:lnTo>
                <a:lnTo>
                  <a:pt x="239268" y="909828"/>
                </a:lnTo>
                <a:lnTo>
                  <a:pt x="248412" y="908304"/>
                </a:lnTo>
                <a:lnTo>
                  <a:pt x="252984" y="902208"/>
                </a:lnTo>
                <a:lnTo>
                  <a:pt x="258318" y="896112"/>
                </a:lnTo>
                <a:close/>
              </a:path>
              <a:path w="2741295" h="2040889">
                <a:moveTo>
                  <a:pt x="222504" y="941070"/>
                </a:moveTo>
                <a:lnTo>
                  <a:pt x="221742" y="931926"/>
                </a:lnTo>
                <a:lnTo>
                  <a:pt x="209550" y="922782"/>
                </a:lnTo>
                <a:lnTo>
                  <a:pt x="200406" y="923544"/>
                </a:lnTo>
                <a:lnTo>
                  <a:pt x="195072" y="929640"/>
                </a:lnTo>
                <a:lnTo>
                  <a:pt x="190500" y="936498"/>
                </a:lnTo>
                <a:lnTo>
                  <a:pt x="192024" y="944880"/>
                </a:lnTo>
                <a:lnTo>
                  <a:pt x="198120" y="950214"/>
                </a:lnTo>
                <a:lnTo>
                  <a:pt x="204216" y="954786"/>
                </a:lnTo>
                <a:lnTo>
                  <a:pt x="213360" y="953262"/>
                </a:lnTo>
                <a:lnTo>
                  <a:pt x="222504" y="941070"/>
                </a:lnTo>
                <a:close/>
              </a:path>
              <a:path w="2741295" h="2040889">
                <a:moveTo>
                  <a:pt x="188976" y="986790"/>
                </a:moveTo>
                <a:lnTo>
                  <a:pt x="187452" y="977646"/>
                </a:lnTo>
                <a:lnTo>
                  <a:pt x="181356" y="973074"/>
                </a:lnTo>
                <a:lnTo>
                  <a:pt x="174498" y="968502"/>
                </a:lnTo>
                <a:lnTo>
                  <a:pt x="165354" y="970026"/>
                </a:lnTo>
                <a:lnTo>
                  <a:pt x="156210" y="982218"/>
                </a:lnTo>
                <a:lnTo>
                  <a:pt x="157734" y="991362"/>
                </a:lnTo>
                <a:lnTo>
                  <a:pt x="164592" y="995934"/>
                </a:lnTo>
                <a:lnTo>
                  <a:pt x="170688" y="1000506"/>
                </a:lnTo>
                <a:lnTo>
                  <a:pt x="179832" y="998982"/>
                </a:lnTo>
                <a:lnTo>
                  <a:pt x="188976" y="986790"/>
                </a:lnTo>
                <a:close/>
              </a:path>
              <a:path w="2741295" h="2040889">
                <a:moveTo>
                  <a:pt x="156210" y="1032510"/>
                </a:moveTo>
                <a:lnTo>
                  <a:pt x="154686" y="1024128"/>
                </a:lnTo>
                <a:lnTo>
                  <a:pt x="140970" y="1014984"/>
                </a:lnTo>
                <a:lnTo>
                  <a:pt x="132588" y="1016508"/>
                </a:lnTo>
                <a:lnTo>
                  <a:pt x="123444" y="1030224"/>
                </a:lnTo>
                <a:lnTo>
                  <a:pt x="125730" y="1038606"/>
                </a:lnTo>
                <a:lnTo>
                  <a:pt x="131826" y="1043178"/>
                </a:lnTo>
                <a:lnTo>
                  <a:pt x="138684" y="1047750"/>
                </a:lnTo>
                <a:lnTo>
                  <a:pt x="147066" y="1045464"/>
                </a:lnTo>
                <a:lnTo>
                  <a:pt x="151638" y="1039368"/>
                </a:lnTo>
                <a:lnTo>
                  <a:pt x="156210" y="1032510"/>
                </a:lnTo>
                <a:close/>
              </a:path>
              <a:path w="2741295" h="2040889">
                <a:moveTo>
                  <a:pt x="124968" y="1080516"/>
                </a:moveTo>
                <a:lnTo>
                  <a:pt x="123444" y="1071372"/>
                </a:lnTo>
                <a:lnTo>
                  <a:pt x="116586" y="1067562"/>
                </a:lnTo>
                <a:lnTo>
                  <a:pt x="109728" y="1062990"/>
                </a:lnTo>
                <a:lnTo>
                  <a:pt x="101346" y="1065276"/>
                </a:lnTo>
                <a:lnTo>
                  <a:pt x="96774" y="1071372"/>
                </a:lnTo>
                <a:lnTo>
                  <a:pt x="92202" y="1078230"/>
                </a:lnTo>
                <a:lnTo>
                  <a:pt x="94488" y="1087374"/>
                </a:lnTo>
                <a:lnTo>
                  <a:pt x="101346" y="1091184"/>
                </a:lnTo>
                <a:lnTo>
                  <a:pt x="108204" y="1095756"/>
                </a:lnTo>
                <a:lnTo>
                  <a:pt x="116586" y="1093470"/>
                </a:lnTo>
                <a:lnTo>
                  <a:pt x="121158" y="1087374"/>
                </a:lnTo>
                <a:lnTo>
                  <a:pt x="121158" y="1086612"/>
                </a:lnTo>
                <a:lnTo>
                  <a:pt x="124968" y="1080516"/>
                </a:lnTo>
                <a:close/>
              </a:path>
              <a:path w="2741295" h="2040889">
                <a:moveTo>
                  <a:pt x="96774" y="1129284"/>
                </a:moveTo>
                <a:lnTo>
                  <a:pt x="94488" y="1120140"/>
                </a:lnTo>
                <a:lnTo>
                  <a:pt x="87630" y="1116330"/>
                </a:lnTo>
                <a:lnTo>
                  <a:pt x="80010" y="1112520"/>
                </a:lnTo>
                <a:lnTo>
                  <a:pt x="71628" y="1114806"/>
                </a:lnTo>
                <a:lnTo>
                  <a:pt x="67818" y="1121664"/>
                </a:lnTo>
                <a:lnTo>
                  <a:pt x="67818" y="1122426"/>
                </a:lnTo>
                <a:lnTo>
                  <a:pt x="64008" y="1129284"/>
                </a:lnTo>
                <a:lnTo>
                  <a:pt x="66294" y="1137666"/>
                </a:lnTo>
                <a:lnTo>
                  <a:pt x="80010" y="1145286"/>
                </a:lnTo>
                <a:lnTo>
                  <a:pt x="89154" y="1143000"/>
                </a:lnTo>
                <a:lnTo>
                  <a:pt x="96774" y="1129284"/>
                </a:lnTo>
                <a:close/>
              </a:path>
              <a:path w="2741295" h="2040889">
                <a:moveTo>
                  <a:pt x="72390" y="1178814"/>
                </a:moveTo>
                <a:lnTo>
                  <a:pt x="68580" y="1170432"/>
                </a:lnTo>
                <a:lnTo>
                  <a:pt x="60960" y="1167384"/>
                </a:lnTo>
                <a:lnTo>
                  <a:pt x="54102" y="1164336"/>
                </a:lnTo>
                <a:lnTo>
                  <a:pt x="45720" y="1168146"/>
                </a:lnTo>
                <a:lnTo>
                  <a:pt x="42672" y="1175004"/>
                </a:lnTo>
                <a:lnTo>
                  <a:pt x="39624" y="1182624"/>
                </a:lnTo>
                <a:lnTo>
                  <a:pt x="43434" y="1191006"/>
                </a:lnTo>
                <a:lnTo>
                  <a:pt x="50292" y="1194054"/>
                </a:lnTo>
                <a:lnTo>
                  <a:pt x="57912" y="1197102"/>
                </a:lnTo>
                <a:lnTo>
                  <a:pt x="66294" y="1193292"/>
                </a:lnTo>
                <a:lnTo>
                  <a:pt x="69342" y="1185672"/>
                </a:lnTo>
                <a:lnTo>
                  <a:pt x="72390" y="1178814"/>
                </a:lnTo>
                <a:close/>
              </a:path>
              <a:path w="2741295" h="2040889">
                <a:moveTo>
                  <a:pt x="52578" y="1231392"/>
                </a:moveTo>
                <a:lnTo>
                  <a:pt x="48768" y="1223010"/>
                </a:lnTo>
                <a:lnTo>
                  <a:pt x="33528" y="1218438"/>
                </a:lnTo>
                <a:lnTo>
                  <a:pt x="25908" y="1223010"/>
                </a:lnTo>
                <a:lnTo>
                  <a:pt x="21336" y="1238250"/>
                </a:lnTo>
                <a:lnTo>
                  <a:pt x="25146" y="1245870"/>
                </a:lnTo>
                <a:lnTo>
                  <a:pt x="40386" y="1250442"/>
                </a:lnTo>
                <a:lnTo>
                  <a:pt x="48006" y="1245870"/>
                </a:lnTo>
                <a:lnTo>
                  <a:pt x="50292" y="1239012"/>
                </a:lnTo>
                <a:lnTo>
                  <a:pt x="50292" y="1238250"/>
                </a:lnTo>
                <a:lnTo>
                  <a:pt x="52578" y="1231392"/>
                </a:lnTo>
                <a:close/>
              </a:path>
              <a:path w="2741295" h="2040889">
                <a:moveTo>
                  <a:pt x="38862" y="1284732"/>
                </a:moveTo>
                <a:lnTo>
                  <a:pt x="33528" y="1277112"/>
                </a:lnTo>
                <a:lnTo>
                  <a:pt x="25908" y="1275588"/>
                </a:lnTo>
                <a:lnTo>
                  <a:pt x="18288" y="1274826"/>
                </a:lnTo>
                <a:lnTo>
                  <a:pt x="10668" y="1280160"/>
                </a:lnTo>
                <a:lnTo>
                  <a:pt x="9144" y="1287780"/>
                </a:lnTo>
                <a:lnTo>
                  <a:pt x="8382" y="1295400"/>
                </a:lnTo>
                <a:lnTo>
                  <a:pt x="13716" y="1303020"/>
                </a:lnTo>
                <a:lnTo>
                  <a:pt x="21336" y="1304544"/>
                </a:lnTo>
                <a:lnTo>
                  <a:pt x="28956" y="1305306"/>
                </a:lnTo>
                <a:lnTo>
                  <a:pt x="36576" y="1299972"/>
                </a:lnTo>
                <a:lnTo>
                  <a:pt x="37338" y="1292352"/>
                </a:lnTo>
                <a:lnTo>
                  <a:pt x="38862" y="1284732"/>
                </a:lnTo>
                <a:close/>
              </a:path>
              <a:path w="2741295" h="2040889">
                <a:moveTo>
                  <a:pt x="31242" y="1340358"/>
                </a:moveTo>
                <a:lnTo>
                  <a:pt x="25146" y="1333500"/>
                </a:lnTo>
                <a:lnTo>
                  <a:pt x="9906" y="1331976"/>
                </a:lnTo>
                <a:lnTo>
                  <a:pt x="3048" y="1338072"/>
                </a:lnTo>
                <a:lnTo>
                  <a:pt x="1524" y="1353312"/>
                </a:lnTo>
                <a:lnTo>
                  <a:pt x="7620" y="1360170"/>
                </a:lnTo>
                <a:lnTo>
                  <a:pt x="22860" y="1361694"/>
                </a:lnTo>
                <a:lnTo>
                  <a:pt x="29718" y="1355598"/>
                </a:lnTo>
                <a:lnTo>
                  <a:pt x="31242" y="1340358"/>
                </a:lnTo>
                <a:close/>
              </a:path>
              <a:path w="2741295" h="2040889">
                <a:moveTo>
                  <a:pt x="29718" y="1411224"/>
                </a:moveTo>
                <a:lnTo>
                  <a:pt x="28956" y="1403604"/>
                </a:lnTo>
                <a:lnTo>
                  <a:pt x="28956" y="1395222"/>
                </a:lnTo>
                <a:lnTo>
                  <a:pt x="22098" y="1389126"/>
                </a:lnTo>
                <a:lnTo>
                  <a:pt x="14478" y="1389888"/>
                </a:lnTo>
                <a:lnTo>
                  <a:pt x="6858" y="1389888"/>
                </a:lnTo>
                <a:lnTo>
                  <a:pt x="0" y="1396746"/>
                </a:lnTo>
                <a:lnTo>
                  <a:pt x="762" y="1404366"/>
                </a:lnTo>
                <a:lnTo>
                  <a:pt x="762" y="1411986"/>
                </a:lnTo>
                <a:lnTo>
                  <a:pt x="7620" y="1418082"/>
                </a:lnTo>
                <a:lnTo>
                  <a:pt x="23622" y="1418082"/>
                </a:lnTo>
                <a:lnTo>
                  <a:pt x="29718" y="1411224"/>
                </a:lnTo>
                <a:close/>
              </a:path>
              <a:path w="2741295" h="2040889">
                <a:moveTo>
                  <a:pt x="34290" y="1466850"/>
                </a:moveTo>
                <a:lnTo>
                  <a:pt x="33528" y="1459230"/>
                </a:lnTo>
                <a:lnTo>
                  <a:pt x="32004" y="1450848"/>
                </a:lnTo>
                <a:lnTo>
                  <a:pt x="25146" y="1445514"/>
                </a:lnTo>
                <a:lnTo>
                  <a:pt x="16764" y="1447038"/>
                </a:lnTo>
                <a:lnTo>
                  <a:pt x="9144" y="1447800"/>
                </a:lnTo>
                <a:lnTo>
                  <a:pt x="3810" y="1454658"/>
                </a:lnTo>
                <a:lnTo>
                  <a:pt x="4572" y="1463040"/>
                </a:lnTo>
                <a:lnTo>
                  <a:pt x="6096" y="1470660"/>
                </a:lnTo>
                <a:lnTo>
                  <a:pt x="12954" y="1475994"/>
                </a:lnTo>
                <a:lnTo>
                  <a:pt x="20574" y="1475232"/>
                </a:lnTo>
                <a:lnTo>
                  <a:pt x="28956" y="1473708"/>
                </a:lnTo>
                <a:lnTo>
                  <a:pt x="34290" y="1466850"/>
                </a:lnTo>
                <a:close/>
              </a:path>
              <a:path w="2741295" h="2040889">
                <a:moveTo>
                  <a:pt x="44196" y="1522476"/>
                </a:moveTo>
                <a:lnTo>
                  <a:pt x="42672" y="1514856"/>
                </a:lnTo>
                <a:lnTo>
                  <a:pt x="41148" y="1506474"/>
                </a:lnTo>
                <a:lnTo>
                  <a:pt x="33528" y="1501902"/>
                </a:lnTo>
                <a:lnTo>
                  <a:pt x="25908" y="1503426"/>
                </a:lnTo>
                <a:lnTo>
                  <a:pt x="17526" y="1504950"/>
                </a:lnTo>
                <a:lnTo>
                  <a:pt x="12954" y="1512570"/>
                </a:lnTo>
                <a:lnTo>
                  <a:pt x="16002" y="1527810"/>
                </a:lnTo>
                <a:lnTo>
                  <a:pt x="23622" y="1533144"/>
                </a:lnTo>
                <a:lnTo>
                  <a:pt x="38862" y="1530096"/>
                </a:lnTo>
                <a:lnTo>
                  <a:pt x="44196" y="1522476"/>
                </a:lnTo>
                <a:close/>
              </a:path>
              <a:path w="2741295" h="2040889">
                <a:moveTo>
                  <a:pt x="57912" y="1576578"/>
                </a:moveTo>
                <a:lnTo>
                  <a:pt x="55626" y="1568958"/>
                </a:lnTo>
                <a:lnTo>
                  <a:pt x="54102" y="1561338"/>
                </a:lnTo>
                <a:lnTo>
                  <a:pt x="45720" y="1556766"/>
                </a:lnTo>
                <a:lnTo>
                  <a:pt x="30480" y="1561338"/>
                </a:lnTo>
                <a:lnTo>
                  <a:pt x="25908" y="1568958"/>
                </a:lnTo>
                <a:lnTo>
                  <a:pt x="30480" y="1584198"/>
                </a:lnTo>
                <a:lnTo>
                  <a:pt x="38100" y="1588770"/>
                </a:lnTo>
                <a:lnTo>
                  <a:pt x="53340" y="1584198"/>
                </a:lnTo>
                <a:lnTo>
                  <a:pt x="57912" y="1576578"/>
                </a:lnTo>
                <a:close/>
              </a:path>
              <a:path w="2741295" h="2040889">
                <a:moveTo>
                  <a:pt x="76200" y="1629918"/>
                </a:moveTo>
                <a:lnTo>
                  <a:pt x="73152" y="1622298"/>
                </a:lnTo>
                <a:lnTo>
                  <a:pt x="70866" y="1614678"/>
                </a:lnTo>
                <a:lnTo>
                  <a:pt x="62484" y="1610868"/>
                </a:lnTo>
                <a:lnTo>
                  <a:pt x="54864" y="1613916"/>
                </a:lnTo>
                <a:lnTo>
                  <a:pt x="48006" y="1616202"/>
                </a:lnTo>
                <a:lnTo>
                  <a:pt x="44196" y="1624584"/>
                </a:lnTo>
                <a:lnTo>
                  <a:pt x="46482" y="1632204"/>
                </a:lnTo>
                <a:lnTo>
                  <a:pt x="49530" y="1639062"/>
                </a:lnTo>
                <a:lnTo>
                  <a:pt x="57150" y="1642872"/>
                </a:lnTo>
                <a:lnTo>
                  <a:pt x="64770" y="1640586"/>
                </a:lnTo>
                <a:lnTo>
                  <a:pt x="72390" y="1637538"/>
                </a:lnTo>
                <a:lnTo>
                  <a:pt x="76200" y="1629918"/>
                </a:lnTo>
                <a:close/>
              </a:path>
              <a:path w="2741295" h="2040889">
                <a:moveTo>
                  <a:pt x="97536" y="1681734"/>
                </a:moveTo>
                <a:lnTo>
                  <a:pt x="94488" y="1674876"/>
                </a:lnTo>
                <a:lnTo>
                  <a:pt x="91440" y="1667256"/>
                </a:lnTo>
                <a:lnTo>
                  <a:pt x="83058" y="1664208"/>
                </a:lnTo>
                <a:lnTo>
                  <a:pt x="75438" y="1667256"/>
                </a:lnTo>
                <a:lnTo>
                  <a:pt x="68580" y="1670304"/>
                </a:lnTo>
                <a:lnTo>
                  <a:pt x="64770" y="1678686"/>
                </a:lnTo>
                <a:lnTo>
                  <a:pt x="67818" y="1685544"/>
                </a:lnTo>
                <a:lnTo>
                  <a:pt x="70866" y="1693164"/>
                </a:lnTo>
                <a:lnTo>
                  <a:pt x="79248" y="1696212"/>
                </a:lnTo>
                <a:lnTo>
                  <a:pt x="86868" y="1693164"/>
                </a:lnTo>
                <a:lnTo>
                  <a:pt x="93726" y="1690116"/>
                </a:lnTo>
                <a:lnTo>
                  <a:pt x="97536" y="1681734"/>
                </a:lnTo>
                <a:close/>
              </a:path>
              <a:path w="2741295" h="2040889">
                <a:moveTo>
                  <a:pt x="121158" y="1732788"/>
                </a:moveTo>
                <a:lnTo>
                  <a:pt x="118110" y="1725930"/>
                </a:lnTo>
                <a:lnTo>
                  <a:pt x="114300" y="1718310"/>
                </a:lnTo>
                <a:lnTo>
                  <a:pt x="105918" y="1716024"/>
                </a:lnTo>
                <a:lnTo>
                  <a:pt x="99060" y="1719072"/>
                </a:lnTo>
                <a:lnTo>
                  <a:pt x="91440" y="1722882"/>
                </a:lnTo>
                <a:lnTo>
                  <a:pt x="89154" y="1731264"/>
                </a:lnTo>
                <a:lnTo>
                  <a:pt x="92202" y="1738122"/>
                </a:lnTo>
                <a:lnTo>
                  <a:pt x="96012" y="1745742"/>
                </a:lnTo>
                <a:lnTo>
                  <a:pt x="104394" y="1748028"/>
                </a:lnTo>
                <a:lnTo>
                  <a:pt x="111252" y="1744980"/>
                </a:lnTo>
                <a:lnTo>
                  <a:pt x="118872" y="1741170"/>
                </a:lnTo>
                <a:lnTo>
                  <a:pt x="121158" y="1732788"/>
                </a:lnTo>
                <a:close/>
              </a:path>
              <a:path w="2741295" h="2040889">
                <a:moveTo>
                  <a:pt x="147828" y="1783080"/>
                </a:moveTo>
                <a:lnTo>
                  <a:pt x="140208" y="1769364"/>
                </a:lnTo>
                <a:lnTo>
                  <a:pt x="131826" y="1766316"/>
                </a:lnTo>
                <a:lnTo>
                  <a:pt x="124968" y="1770126"/>
                </a:lnTo>
                <a:lnTo>
                  <a:pt x="117348" y="1773936"/>
                </a:lnTo>
                <a:lnTo>
                  <a:pt x="115062" y="1782318"/>
                </a:lnTo>
                <a:lnTo>
                  <a:pt x="118872" y="1789938"/>
                </a:lnTo>
                <a:lnTo>
                  <a:pt x="122682" y="1796796"/>
                </a:lnTo>
                <a:lnTo>
                  <a:pt x="131064" y="1799082"/>
                </a:lnTo>
                <a:lnTo>
                  <a:pt x="137922" y="1795272"/>
                </a:lnTo>
                <a:lnTo>
                  <a:pt x="145542" y="1791462"/>
                </a:lnTo>
                <a:lnTo>
                  <a:pt x="147828" y="1783080"/>
                </a:lnTo>
                <a:close/>
              </a:path>
              <a:path w="2741295" h="2040889">
                <a:moveTo>
                  <a:pt x="172212" y="1835658"/>
                </a:moveTo>
                <a:lnTo>
                  <a:pt x="169164" y="1828800"/>
                </a:lnTo>
                <a:lnTo>
                  <a:pt x="166116" y="1821180"/>
                </a:lnTo>
                <a:lnTo>
                  <a:pt x="157734" y="1818132"/>
                </a:lnTo>
                <a:lnTo>
                  <a:pt x="150876" y="1821180"/>
                </a:lnTo>
                <a:lnTo>
                  <a:pt x="143256" y="1824228"/>
                </a:lnTo>
                <a:lnTo>
                  <a:pt x="140208" y="1832610"/>
                </a:lnTo>
                <a:lnTo>
                  <a:pt x="143256" y="1840230"/>
                </a:lnTo>
                <a:lnTo>
                  <a:pt x="146304" y="1847088"/>
                </a:lnTo>
                <a:lnTo>
                  <a:pt x="154686" y="1850898"/>
                </a:lnTo>
                <a:lnTo>
                  <a:pt x="161544" y="1847850"/>
                </a:lnTo>
                <a:lnTo>
                  <a:pt x="169164" y="1844040"/>
                </a:lnTo>
                <a:lnTo>
                  <a:pt x="172212" y="1835658"/>
                </a:lnTo>
                <a:close/>
              </a:path>
              <a:path w="2741295" h="2040889">
                <a:moveTo>
                  <a:pt x="193548" y="1888998"/>
                </a:moveTo>
                <a:lnTo>
                  <a:pt x="190500" y="1881378"/>
                </a:lnTo>
                <a:lnTo>
                  <a:pt x="187452" y="1874520"/>
                </a:lnTo>
                <a:lnTo>
                  <a:pt x="179070" y="1871472"/>
                </a:lnTo>
                <a:lnTo>
                  <a:pt x="171450" y="1874520"/>
                </a:lnTo>
                <a:lnTo>
                  <a:pt x="164592" y="1877568"/>
                </a:lnTo>
                <a:lnTo>
                  <a:pt x="161544" y="1885950"/>
                </a:lnTo>
                <a:lnTo>
                  <a:pt x="164592" y="1892808"/>
                </a:lnTo>
                <a:lnTo>
                  <a:pt x="164592" y="1893570"/>
                </a:lnTo>
                <a:lnTo>
                  <a:pt x="167640" y="1900428"/>
                </a:lnTo>
                <a:lnTo>
                  <a:pt x="176022" y="1903476"/>
                </a:lnTo>
                <a:lnTo>
                  <a:pt x="183642" y="1900428"/>
                </a:lnTo>
                <a:lnTo>
                  <a:pt x="190500" y="1897380"/>
                </a:lnTo>
                <a:lnTo>
                  <a:pt x="193548" y="1888998"/>
                </a:lnTo>
                <a:close/>
              </a:path>
              <a:path w="2741295" h="2040889">
                <a:moveTo>
                  <a:pt x="223266" y="1932432"/>
                </a:moveTo>
                <a:lnTo>
                  <a:pt x="217932" y="1927098"/>
                </a:lnTo>
                <a:lnTo>
                  <a:pt x="212598" y="1921002"/>
                </a:lnTo>
                <a:lnTo>
                  <a:pt x="203454" y="1920240"/>
                </a:lnTo>
                <a:lnTo>
                  <a:pt x="197358" y="1925574"/>
                </a:lnTo>
                <a:lnTo>
                  <a:pt x="192024" y="1930146"/>
                </a:lnTo>
                <a:lnTo>
                  <a:pt x="191262" y="1939290"/>
                </a:lnTo>
                <a:lnTo>
                  <a:pt x="195834" y="1945386"/>
                </a:lnTo>
                <a:lnTo>
                  <a:pt x="201168" y="1951482"/>
                </a:lnTo>
                <a:lnTo>
                  <a:pt x="210312" y="1952244"/>
                </a:lnTo>
                <a:lnTo>
                  <a:pt x="222504" y="1941576"/>
                </a:lnTo>
                <a:lnTo>
                  <a:pt x="223266" y="1932432"/>
                </a:lnTo>
                <a:close/>
              </a:path>
              <a:path w="2741295" h="2040889">
                <a:moveTo>
                  <a:pt x="269748" y="1967484"/>
                </a:moveTo>
                <a:lnTo>
                  <a:pt x="266700" y="1959102"/>
                </a:lnTo>
                <a:lnTo>
                  <a:pt x="259080" y="1956054"/>
                </a:lnTo>
                <a:lnTo>
                  <a:pt x="252222" y="1953006"/>
                </a:lnTo>
                <a:lnTo>
                  <a:pt x="243840" y="1956054"/>
                </a:lnTo>
                <a:lnTo>
                  <a:pt x="240030" y="1962912"/>
                </a:lnTo>
                <a:lnTo>
                  <a:pt x="236982" y="1970532"/>
                </a:lnTo>
                <a:lnTo>
                  <a:pt x="240030" y="1978914"/>
                </a:lnTo>
                <a:lnTo>
                  <a:pt x="247650" y="1981962"/>
                </a:lnTo>
                <a:lnTo>
                  <a:pt x="254508" y="1985010"/>
                </a:lnTo>
                <a:lnTo>
                  <a:pt x="262890" y="1981962"/>
                </a:lnTo>
                <a:lnTo>
                  <a:pt x="265938" y="1975104"/>
                </a:lnTo>
                <a:lnTo>
                  <a:pt x="269748" y="1967484"/>
                </a:lnTo>
                <a:close/>
              </a:path>
              <a:path w="2741295" h="2040889">
                <a:moveTo>
                  <a:pt x="323088" y="1983486"/>
                </a:moveTo>
                <a:lnTo>
                  <a:pt x="318516" y="1975866"/>
                </a:lnTo>
                <a:lnTo>
                  <a:pt x="310896" y="1973580"/>
                </a:lnTo>
                <a:lnTo>
                  <a:pt x="303276" y="1972056"/>
                </a:lnTo>
                <a:lnTo>
                  <a:pt x="295656" y="1976628"/>
                </a:lnTo>
                <a:lnTo>
                  <a:pt x="291084" y="1991868"/>
                </a:lnTo>
                <a:lnTo>
                  <a:pt x="296418" y="1999488"/>
                </a:lnTo>
                <a:lnTo>
                  <a:pt x="304038" y="2001774"/>
                </a:lnTo>
                <a:lnTo>
                  <a:pt x="311658" y="2003298"/>
                </a:lnTo>
                <a:lnTo>
                  <a:pt x="319278" y="1998726"/>
                </a:lnTo>
                <a:lnTo>
                  <a:pt x="320802" y="1991106"/>
                </a:lnTo>
                <a:lnTo>
                  <a:pt x="323088" y="1983486"/>
                </a:lnTo>
                <a:close/>
              </a:path>
              <a:path w="2741295" h="2040889">
                <a:moveTo>
                  <a:pt x="378714" y="1993392"/>
                </a:moveTo>
                <a:lnTo>
                  <a:pt x="373380" y="1985772"/>
                </a:lnTo>
                <a:lnTo>
                  <a:pt x="365760" y="1985010"/>
                </a:lnTo>
                <a:lnTo>
                  <a:pt x="357378" y="1983486"/>
                </a:lnTo>
                <a:lnTo>
                  <a:pt x="350520" y="1988820"/>
                </a:lnTo>
                <a:lnTo>
                  <a:pt x="348996" y="1996440"/>
                </a:lnTo>
                <a:lnTo>
                  <a:pt x="348234" y="2004822"/>
                </a:lnTo>
                <a:lnTo>
                  <a:pt x="353568" y="2011680"/>
                </a:lnTo>
                <a:lnTo>
                  <a:pt x="361188" y="2013204"/>
                </a:lnTo>
                <a:lnTo>
                  <a:pt x="368808" y="2013966"/>
                </a:lnTo>
                <a:lnTo>
                  <a:pt x="376428" y="2009394"/>
                </a:lnTo>
                <a:lnTo>
                  <a:pt x="377190" y="2001012"/>
                </a:lnTo>
                <a:lnTo>
                  <a:pt x="378714" y="1993392"/>
                </a:lnTo>
                <a:close/>
              </a:path>
              <a:path w="2741295" h="2040889">
                <a:moveTo>
                  <a:pt x="435102" y="2000250"/>
                </a:moveTo>
                <a:lnTo>
                  <a:pt x="429768" y="1993392"/>
                </a:lnTo>
                <a:lnTo>
                  <a:pt x="421386" y="1992630"/>
                </a:lnTo>
                <a:lnTo>
                  <a:pt x="413766" y="1991868"/>
                </a:lnTo>
                <a:lnTo>
                  <a:pt x="406908" y="1997202"/>
                </a:lnTo>
                <a:lnTo>
                  <a:pt x="405384" y="2004822"/>
                </a:lnTo>
                <a:lnTo>
                  <a:pt x="404622" y="2013204"/>
                </a:lnTo>
                <a:lnTo>
                  <a:pt x="410718" y="2020062"/>
                </a:lnTo>
                <a:lnTo>
                  <a:pt x="425958" y="2021586"/>
                </a:lnTo>
                <a:lnTo>
                  <a:pt x="432816" y="2016252"/>
                </a:lnTo>
                <a:lnTo>
                  <a:pt x="434340" y="2008632"/>
                </a:lnTo>
                <a:lnTo>
                  <a:pt x="435102" y="2000250"/>
                </a:lnTo>
                <a:close/>
              </a:path>
              <a:path w="2741295" h="2040889">
                <a:moveTo>
                  <a:pt x="491490" y="2005584"/>
                </a:moveTo>
                <a:lnTo>
                  <a:pt x="486156" y="1998726"/>
                </a:lnTo>
                <a:lnTo>
                  <a:pt x="477774" y="1997964"/>
                </a:lnTo>
                <a:lnTo>
                  <a:pt x="470154" y="1997202"/>
                </a:lnTo>
                <a:lnTo>
                  <a:pt x="463296" y="2003298"/>
                </a:lnTo>
                <a:lnTo>
                  <a:pt x="461772" y="2018538"/>
                </a:lnTo>
                <a:lnTo>
                  <a:pt x="467868" y="2026158"/>
                </a:lnTo>
                <a:lnTo>
                  <a:pt x="475488" y="2026158"/>
                </a:lnTo>
                <a:lnTo>
                  <a:pt x="483870" y="2026920"/>
                </a:lnTo>
                <a:lnTo>
                  <a:pt x="490728" y="2021586"/>
                </a:lnTo>
                <a:lnTo>
                  <a:pt x="490728" y="2013204"/>
                </a:lnTo>
                <a:lnTo>
                  <a:pt x="491490" y="2005584"/>
                </a:lnTo>
                <a:close/>
              </a:path>
              <a:path w="2741295" h="2040889">
                <a:moveTo>
                  <a:pt x="548640" y="2009394"/>
                </a:moveTo>
                <a:lnTo>
                  <a:pt x="542544" y="2002536"/>
                </a:lnTo>
                <a:lnTo>
                  <a:pt x="534924" y="2001774"/>
                </a:lnTo>
                <a:lnTo>
                  <a:pt x="526542" y="2001774"/>
                </a:lnTo>
                <a:lnTo>
                  <a:pt x="520446" y="2007870"/>
                </a:lnTo>
                <a:lnTo>
                  <a:pt x="518922" y="2023110"/>
                </a:lnTo>
                <a:lnTo>
                  <a:pt x="525018" y="2029968"/>
                </a:lnTo>
                <a:lnTo>
                  <a:pt x="532638" y="2030730"/>
                </a:lnTo>
                <a:lnTo>
                  <a:pt x="541020" y="2031492"/>
                </a:lnTo>
                <a:lnTo>
                  <a:pt x="547878" y="2025396"/>
                </a:lnTo>
                <a:lnTo>
                  <a:pt x="547878" y="2017014"/>
                </a:lnTo>
                <a:lnTo>
                  <a:pt x="548640" y="2009394"/>
                </a:lnTo>
                <a:close/>
              </a:path>
              <a:path w="2741295" h="2040889">
                <a:moveTo>
                  <a:pt x="605790" y="2012442"/>
                </a:moveTo>
                <a:lnTo>
                  <a:pt x="599694" y="2005584"/>
                </a:lnTo>
                <a:lnTo>
                  <a:pt x="591312" y="2004822"/>
                </a:lnTo>
                <a:lnTo>
                  <a:pt x="583692" y="2004822"/>
                </a:lnTo>
                <a:lnTo>
                  <a:pt x="576834" y="2010918"/>
                </a:lnTo>
                <a:lnTo>
                  <a:pt x="576834" y="2018538"/>
                </a:lnTo>
                <a:lnTo>
                  <a:pt x="576072" y="2026920"/>
                </a:lnTo>
                <a:lnTo>
                  <a:pt x="582168" y="2033016"/>
                </a:lnTo>
                <a:lnTo>
                  <a:pt x="590550" y="2033778"/>
                </a:lnTo>
                <a:lnTo>
                  <a:pt x="598170" y="2033778"/>
                </a:lnTo>
                <a:lnTo>
                  <a:pt x="605028" y="2027682"/>
                </a:lnTo>
                <a:lnTo>
                  <a:pt x="605028" y="2020062"/>
                </a:lnTo>
                <a:lnTo>
                  <a:pt x="605790" y="2012442"/>
                </a:lnTo>
                <a:close/>
              </a:path>
              <a:path w="2741295" h="2040889">
                <a:moveTo>
                  <a:pt x="662940" y="2013966"/>
                </a:moveTo>
                <a:lnTo>
                  <a:pt x="656844" y="2007870"/>
                </a:lnTo>
                <a:lnTo>
                  <a:pt x="648462" y="2007108"/>
                </a:lnTo>
                <a:lnTo>
                  <a:pt x="640842" y="2007108"/>
                </a:lnTo>
                <a:lnTo>
                  <a:pt x="633984" y="2013204"/>
                </a:lnTo>
                <a:lnTo>
                  <a:pt x="633984" y="2020824"/>
                </a:lnTo>
                <a:lnTo>
                  <a:pt x="633222" y="2029206"/>
                </a:lnTo>
                <a:lnTo>
                  <a:pt x="639318" y="2035302"/>
                </a:lnTo>
                <a:lnTo>
                  <a:pt x="647700" y="2036064"/>
                </a:lnTo>
                <a:lnTo>
                  <a:pt x="655320" y="2036064"/>
                </a:lnTo>
                <a:lnTo>
                  <a:pt x="662178" y="2029968"/>
                </a:lnTo>
                <a:lnTo>
                  <a:pt x="662178" y="2022348"/>
                </a:lnTo>
                <a:lnTo>
                  <a:pt x="662940" y="2013966"/>
                </a:lnTo>
                <a:close/>
              </a:path>
              <a:path w="2741295" h="2040889">
                <a:moveTo>
                  <a:pt x="720090" y="2016252"/>
                </a:moveTo>
                <a:lnTo>
                  <a:pt x="713232" y="2009394"/>
                </a:lnTo>
                <a:lnTo>
                  <a:pt x="705612" y="2009394"/>
                </a:lnTo>
                <a:lnTo>
                  <a:pt x="697992" y="2008632"/>
                </a:lnTo>
                <a:lnTo>
                  <a:pt x="691134" y="2014728"/>
                </a:lnTo>
                <a:lnTo>
                  <a:pt x="691134" y="2023110"/>
                </a:lnTo>
                <a:lnTo>
                  <a:pt x="690372" y="2030730"/>
                </a:lnTo>
                <a:lnTo>
                  <a:pt x="697230" y="2037588"/>
                </a:lnTo>
                <a:lnTo>
                  <a:pt x="712470" y="2037588"/>
                </a:lnTo>
                <a:lnTo>
                  <a:pt x="719328" y="2031492"/>
                </a:lnTo>
                <a:lnTo>
                  <a:pt x="719328" y="2023872"/>
                </a:lnTo>
                <a:lnTo>
                  <a:pt x="720090" y="2016252"/>
                </a:lnTo>
                <a:close/>
              </a:path>
              <a:path w="2741295" h="2040889">
                <a:moveTo>
                  <a:pt x="776478" y="2033016"/>
                </a:moveTo>
                <a:lnTo>
                  <a:pt x="776478" y="2017014"/>
                </a:lnTo>
                <a:lnTo>
                  <a:pt x="770382" y="2010918"/>
                </a:lnTo>
                <a:lnTo>
                  <a:pt x="762762" y="2010156"/>
                </a:lnTo>
                <a:lnTo>
                  <a:pt x="754380" y="2010156"/>
                </a:lnTo>
                <a:lnTo>
                  <a:pt x="748284" y="2016252"/>
                </a:lnTo>
                <a:lnTo>
                  <a:pt x="748284" y="2032254"/>
                </a:lnTo>
                <a:lnTo>
                  <a:pt x="754380" y="2039112"/>
                </a:lnTo>
                <a:lnTo>
                  <a:pt x="770382" y="2039112"/>
                </a:lnTo>
                <a:lnTo>
                  <a:pt x="776478" y="2033016"/>
                </a:lnTo>
                <a:close/>
              </a:path>
              <a:path w="2741295" h="2040889">
                <a:moveTo>
                  <a:pt x="833628" y="2033778"/>
                </a:moveTo>
                <a:lnTo>
                  <a:pt x="833628" y="2017776"/>
                </a:lnTo>
                <a:lnTo>
                  <a:pt x="827532" y="2011680"/>
                </a:lnTo>
                <a:lnTo>
                  <a:pt x="819912" y="2011680"/>
                </a:lnTo>
                <a:lnTo>
                  <a:pt x="811530" y="2010918"/>
                </a:lnTo>
                <a:lnTo>
                  <a:pt x="805434" y="2017776"/>
                </a:lnTo>
                <a:lnTo>
                  <a:pt x="805434" y="2033016"/>
                </a:lnTo>
                <a:lnTo>
                  <a:pt x="811530" y="2039874"/>
                </a:lnTo>
                <a:lnTo>
                  <a:pt x="827532" y="2039874"/>
                </a:lnTo>
                <a:lnTo>
                  <a:pt x="833628" y="2033778"/>
                </a:lnTo>
                <a:close/>
              </a:path>
              <a:path w="2741295" h="2040889">
                <a:moveTo>
                  <a:pt x="890778" y="2034540"/>
                </a:moveTo>
                <a:lnTo>
                  <a:pt x="890778" y="2018538"/>
                </a:lnTo>
                <a:lnTo>
                  <a:pt x="884682" y="2011680"/>
                </a:lnTo>
                <a:lnTo>
                  <a:pt x="868680" y="2011680"/>
                </a:lnTo>
                <a:lnTo>
                  <a:pt x="862584" y="2018538"/>
                </a:lnTo>
                <a:lnTo>
                  <a:pt x="862584" y="2033778"/>
                </a:lnTo>
                <a:lnTo>
                  <a:pt x="868680" y="2040636"/>
                </a:lnTo>
                <a:lnTo>
                  <a:pt x="884682" y="2040636"/>
                </a:lnTo>
                <a:lnTo>
                  <a:pt x="890778" y="2034540"/>
                </a:lnTo>
                <a:close/>
              </a:path>
              <a:path w="2741295" h="2040889">
                <a:moveTo>
                  <a:pt x="947928" y="2034540"/>
                </a:moveTo>
                <a:lnTo>
                  <a:pt x="947928" y="2018538"/>
                </a:lnTo>
                <a:lnTo>
                  <a:pt x="941832" y="2012442"/>
                </a:lnTo>
                <a:lnTo>
                  <a:pt x="925830" y="2012442"/>
                </a:lnTo>
                <a:lnTo>
                  <a:pt x="919734" y="2018538"/>
                </a:lnTo>
                <a:lnTo>
                  <a:pt x="919734" y="2034540"/>
                </a:lnTo>
                <a:lnTo>
                  <a:pt x="925830" y="2040636"/>
                </a:lnTo>
                <a:lnTo>
                  <a:pt x="941832" y="2040636"/>
                </a:lnTo>
                <a:lnTo>
                  <a:pt x="947928" y="2034540"/>
                </a:lnTo>
                <a:close/>
              </a:path>
              <a:path w="2741295" h="2040889">
                <a:moveTo>
                  <a:pt x="1005078" y="2034540"/>
                </a:moveTo>
                <a:lnTo>
                  <a:pt x="1005078" y="2018538"/>
                </a:lnTo>
                <a:lnTo>
                  <a:pt x="998982" y="2012442"/>
                </a:lnTo>
                <a:lnTo>
                  <a:pt x="982980" y="2012442"/>
                </a:lnTo>
                <a:lnTo>
                  <a:pt x="976884" y="2018538"/>
                </a:lnTo>
                <a:lnTo>
                  <a:pt x="976884" y="2034540"/>
                </a:lnTo>
                <a:lnTo>
                  <a:pt x="982980" y="2040636"/>
                </a:lnTo>
                <a:lnTo>
                  <a:pt x="998982" y="2040636"/>
                </a:lnTo>
                <a:lnTo>
                  <a:pt x="1005078" y="2034540"/>
                </a:lnTo>
                <a:close/>
              </a:path>
              <a:path w="2741295" h="2040889">
                <a:moveTo>
                  <a:pt x="1062990" y="2034540"/>
                </a:moveTo>
                <a:lnTo>
                  <a:pt x="1062228" y="2026158"/>
                </a:lnTo>
                <a:lnTo>
                  <a:pt x="1062228" y="2018538"/>
                </a:lnTo>
                <a:lnTo>
                  <a:pt x="1056132" y="2012442"/>
                </a:lnTo>
                <a:lnTo>
                  <a:pt x="1040130" y="2012442"/>
                </a:lnTo>
                <a:lnTo>
                  <a:pt x="1034034" y="2018538"/>
                </a:lnTo>
                <a:lnTo>
                  <a:pt x="1034034" y="2034540"/>
                </a:lnTo>
                <a:lnTo>
                  <a:pt x="1040130" y="2040636"/>
                </a:lnTo>
                <a:lnTo>
                  <a:pt x="1056132" y="2040636"/>
                </a:lnTo>
                <a:lnTo>
                  <a:pt x="1062990" y="2034540"/>
                </a:lnTo>
                <a:close/>
              </a:path>
              <a:path w="2741295" h="2040889">
                <a:moveTo>
                  <a:pt x="1120140" y="2033778"/>
                </a:moveTo>
                <a:lnTo>
                  <a:pt x="1120140" y="2026158"/>
                </a:lnTo>
                <a:lnTo>
                  <a:pt x="1119378" y="2017776"/>
                </a:lnTo>
                <a:lnTo>
                  <a:pt x="1113282" y="2011680"/>
                </a:lnTo>
                <a:lnTo>
                  <a:pt x="1097280" y="2011680"/>
                </a:lnTo>
                <a:lnTo>
                  <a:pt x="1091184" y="2018538"/>
                </a:lnTo>
                <a:lnTo>
                  <a:pt x="1091184" y="2034540"/>
                </a:lnTo>
                <a:lnTo>
                  <a:pt x="1098042" y="2040636"/>
                </a:lnTo>
                <a:lnTo>
                  <a:pt x="1113282" y="2040636"/>
                </a:lnTo>
                <a:lnTo>
                  <a:pt x="1120140" y="2033778"/>
                </a:lnTo>
                <a:close/>
              </a:path>
              <a:path w="2741295" h="2040889">
                <a:moveTo>
                  <a:pt x="1177290" y="2033016"/>
                </a:moveTo>
                <a:lnTo>
                  <a:pt x="1177290" y="2025396"/>
                </a:lnTo>
                <a:lnTo>
                  <a:pt x="1176528" y="2017776"/>
                </a:lnTo>
                <a:lnTo>
                  <a:pt x="1170432" y="2010918"/>
                </a:lnTo>
                <a:lnTo>
                  <a:pt x="1162812" y="2011680"/>
                </a:lnTo>
                <a:lnTo>
                  <a:pt x="1154430" y="2011680"/>
                </a:lnTo>
                <a:lnTo>
                  <a:pt x="1148334" y="2017776"/>
                </a:lnTo>
                <a:lnTo>
                  <a:pt x="1148334" y="2033778"/>
                </a:lnTo>
                <a:lnTo>
                  <a:pt x="1155192" y="2039874"/>
                </a:lnTo>
                <a:lnTo>
                  <a:pt x="1170432" y="2039874"/>
                </a:lnTo>
                <a:lnTo>
                  <a:pt x="1177290" y="2033016"/>
                </a:lnTo>
                <a:close/>
              </a:path>
              <a:path w="2741295" h="2040889">
                <a:moveTo>
                  <a:pt x="1234440" y="2032254"/>
                </a:moveTo>
                <a:lnTo>
                  <a:pt x="1234440" y="2024634"/>
                </a:lnTo>
                <a:lnTo>
                  <a:pt x="1233678" y="2017014"/>
                </a:lnTo>
                <a:lnTo>
                  <a:pt x="1227582" y="2010156"/>
                </a:lnTo>
                <a:lnTo>
                  <a:pt x="1219962" y="2010156"/>
                </a:lnTo>
                <a:lnTo>
                  <a:pt x="1211580" y="2010918"/>
                </a:lnTo>
                <a:lnTo>
                  <a:pt x="1205484" y="2017014"/>
                </a:lnTo>
                <a:lnTo>
                  <a:pt x="1205484" y="2033016"/>
                </a:lnTo>
                <a:lnTo>
                  <a:pt x="1212342" y="2039112"/>
                </a:lnTo>
                <a:lnTo>
                  <a:pt x="1227582" y="2039112"/>
                </a:lnTo>
                <a:lnTo>
                  <a:pt x="1234440" y="2032254"/>
                </a:lnTo>
                <a:close/>
              </a:path>
              <a:path w="2741295" h="2040889">
                <a:moveTo>
                  <a:pt x="1291590" y="2031492"/>
                </a:moveTo>
                <a:lnTo>
                  <a:pt x="1291590" y="2023110"/>
                </a:lnTo>
                <a:lnTo>
                  <a:pt x="1290828" y="2015490"/>
                </a:lnTo>
                <a:lnTo>
                  <a:pt x="1284732" y="2009394"/>
                </a:lnTo>
                <a:lnTo>
                  <a:pt x="1268730" y="2009394"/>
                </a:lnTo>
                <a:lnTo>
                  <a:pt x="1262634" y="2016252"/>
                </a:lnTo>
                <a:lnTo>
                  <a:pt x="1262634" y="2031492"/>
                </a:lnTo>
                <a:lnTo>
                  <a:pt x="1269492" y="2038350"/>
                </a:lnTo>
                <a:lnTo>
                  <a:pt x="1277112" y="2038350"/>
                </a:lnTo>
                <a:lnTo>
                  <a:pt x="1285494" y="2037588"/>
                </a:lnTo>
                <a:lnTo>
                  <a:pt x="1291590" y="2031492"/>
                </a:lnTo>
                <a:close/>
              </a:path>
              <a:path w="2741295" h="2040889">
                <a:moveTo>
                  <a:pt x="1348740" y="2029968"/>
                </a:moveTo>
                <a:lnTo>
                  <a:pt x="1348740" y="2022348"/>
                </a:lnTo>
                <a:lnTo>
                  <a:pt x="1347978" y="2013966"/>
                </a:lnTo>
                <a:lnTo>
                  <a:pt x="1341882" y="2007870"/>
                </a:lnTo>
                <a:lnTo>
                  <a:pt x="1333500" y="2007870"/>
                </a:lnTo>
                <a:lnTo>
                  <a:pt x="1325880" y="2008632"/>
                </a:lnTo>
                <a:lnTo>
                  <a:pt x="1319784" y="2014728"/>
                </a:lnTo>
                <a:lnTo>
                  <a:pt x="1319784" y="2030730"/>
                </a:lnTo>
                <a:lnTo>
                  <a:pt x="1326642" y="2036826"/>
                </a:lnTo>
                <a:lnTo>
                  <a:pt x="1334262" y="2036826"/>
                </a:lnTo>
                <a:lnTo>
                  <a:pt x="1342644" y="2036064"/>
                </a:lnTo>
                <a:lnTo>
                  <a:pt x="1348740" y="2029968"/>
                </a:lnTo>
                <a:close/>
              </a:path>
              <a:path w="2741295" h="2040889">
                <a:moveTo>
                  <a:pt x="1405890" y="2028444"/>
                </a:moveTo>
                <a:lnTo>
                  <a:pt x="1405890" y="2020824"/>
                </a:lnTo>
                <a:lnTo>
                  <a:pt x="1405128" y="2012442"/>
                </a:lnTo>
                <a:lnTo>
                  <a:pt x="1399032" y="2006346"/>
                </a:lnTo>
                <a:lnTo>
                  <a:pt x="1390650" y="2006346"/>
                </a:lnTo>
                <a:lnTo>
                  <a:pt x="1383030" y="2007108"/>
                </a:lnTo>
                <a:lnTo>
                  <a:pt x="1376934" y="2013204"/>
                </a:lnTo>
                <a:lnTo>
                  <a:pt x="1376934" y="2029206"/>
                </a:lnTo>
                <a:lnTo>
                  <a:pt x="1383792" y="2035302"/>
                </a:lnTo>
                <a:lnTo>
                  <a:pt x="1399794" y="2035302"/>
                </a:lnTo>
                <a:lnTo>
                  <a:pt x="1405890" y="2028444"/>
                </a:lnTo>
                <a:close/>
              </a:path>
              <a:path w="2741295" h="2040889">
                <a:moveTo>
                  <a:pt x="1463040" y="2026920"/>
                </a:moveTo>
                <a:lnTo>
                  <a:pt x="1463040" y="2018538"/>
                </a:lnTo>
                <a:lnTo>
                  <a:pt x="1462278" y="2010918"/>
                </a:lnTo>
                <a:lnTo>
                  <a:pt x="1456182" y="2004822"/>
                </a:lnTo>
                <a:lnTo>
                  <a:pt x="1447800" y="2004822"/>
                </a:lnTo>
                <a:lnTo>
                  <a:pt x="1440180" y="2005584"/>
                </a:lnTo>
                <a:lnTo>
                  <a:pt x="1434084" y="2011680"/>
                </a:lnTo>
                <a:lnTo>
                  <a:pt x="1434084" y="2027682"/>
                </a:lnTo>
                <a:lnTo>
                  <a:pt x="1440942" y="2033778"/>
                </a:lnTo>
                <a:lnTo>
                  <a:pt x="1449324" y="2033778"/>
                </a:lnTo>
                <a:lnTo>
                  <a:pt x="1456944" y="2033016"/>
                </a:lnTo>
                <a:lnTo>
                  <a:pt x="1463040" y="2026920"/>
                </a:lnTo>
                <a:close/>
              </a:path>
              <a:path w="2741295" h="2040889">
                <a:moveTo>
                  <a:pt x="1520190" y="2024634"/>
                </a:moveTo>
                <a:lnTo>
                  <a:pt x="1520190" y="2017014"/>
                </a:lnTo>
                <a:lnTo>
                  <a:pt x="1519428" y="2008632"/>
                </a:lnTo>
                <a:lnTo>
                  <a:pt x="1513332" y="2002536"/>
                </a:lnTo>
                <a:lnTo>
                  <a:pt x="1504950" y="2003298"/>
                </a:lnTo>
                <a:lnTo>
                  <a:pt x="1497330" y="2003298"/>
                </a:lnTo>
                <a:lnTo>
                  <a:pt x="1491234" y="2010156"/>
                </a:lnTo>
                <a:lnTo>
                  <a:pt x="1491234" y="2025396"/>
                </a:lnTo>
                <a:lnTo>
                  <a:pt x="1498092" y="2031492"/>
                </a:lnTo>
                <a:lnTo>
                  <a:pt x="1514094" y="2031492"/>
                </a:lnTo>
                <a:lnTo>
                  <a:pt x="1520190" y="2024634"/>
                </a:lnTo>
                <a:close/>
              </a:path>
              <a:path w="2741295" h="2040889">
                <a:moveTo>
                  <a:pt x="1577340" y="2022348"/>
                </a:moveTo>
                <a:lnTo>
                  <a:pt x="1577340" y="2014728"/>
                </a:lnTo>
                <a:lnTo>
                  <a:pt x="1576578" y="2007108"/>
                </a:lnTo>
                <a:lnTo>
                  <a:pt x="1570482" y="2001012"/>
                </a:lnTo>
                <a:lnTo>
                  <a:pt x="1554480" y="2001012"/>
                </a:lnTo>
                <a:lnTo>
                  <a:pt x="1548384" y="2007870"/>
                </a:lnTo>
                <a:lnTo>
                  <a:pt x="1548384" y="2023872"/>
                </a:lnTo>
                <a:lnTo>
                  <a:pt x="1555242" y="2029968"/>
                </a:lnTo>
                <a:lnTo>
                  <a:pt x="1562100" y="2029282"/>
                </a:lnTo>
                <a:lnTo>
                  <a:pt x="1571244" y="2029206"/>
                </a:lnTo>
                <a:lnTo>
                  <a:pt x="1577340" y="2022348"/>
                </a:lnTo>
                <a:close/>
              </a:path>
              <a:path w="2741295" h="2040889">
                <a:moveTo>
                  <a:pt x="1634490" y="2020062"/>
                </a:moveTo>
                <a:lnTo>
                  <a:pt x="1634490" y="2012442"/>
                </a:lnTo>
                <a:lnTo>
                  <a:pt x="1633728" y="2004060"/>
                </a:lnTo>
                <a:lnTo>
                  <a:pt x="1626870" y="1997964"/>
                </a:lnTo>
                <a:lnTo>
                  <a:pt x="1619250" y="1998726"/>
                </a:lnTo>
                <a:lnTo>
                  <a:pt x="1611630" y="1998726"/>
                </a:lnTo>
                <a:lnTo>
                  <a:pt x="1605534" y="2005584"/>
                </a:lnTo>
                <a:lnTo>
                  <a:pt x="1605534" y="2013204"/>
                </a:lnTo>
                <a:lnTo>
                  <a:pt x="1606296" y="2021586"/>
                </a:lnTo>
                <a:lnTo>
                  <a:pt x="1612392" y="2027682"/>
                </a:lnTo>
                <a:lnTo>
                  <a:pt x="1620774" y="2026920"/>
                </a:lnTo>
                <a:lnTo>
                  <a:pt x="1628394" y="2026920"/>
                </a:lnTo>
                <a:lnTo>
                  <a:pt x="1634490" y="2020062"/>
                </a:lnTo>
                <a:close/>
              </a:path>
              <a:path w="2741295" h="2040889">
                <a:moveTo>
                  <a:pt x="1691640" y="2017014"/>
                </a:moveTo>
                <a:lnTo>
                  <a:pt x="1691640" y="2009394"/>
                </a:lnTo>
                <a:lnTo>
                  <a:pt x="1690878" y="2001774"/>
                </a:lnTo>
                <a:lnTo>
                  <a:pt x="1684020" y="1995678"/>
                </a:lnTo>
                <a:lnTo>
                  <a:pt x="1676400" y="1995678"/>
                </a:lnTo>
                <a:lnTo>
                  <a:pt x="1668018" y="1996440"/>
                </a:lnTo>
                <a:lnTo>
                  <a:pt x="1662684" y="2002536"/>
                </a:lnTo>
                <a:lnTo>
                  <a:pt x="1662684" y="2010918"/>
                </a:lnTo>
                <a:lnTo>
                  <a:pt x="1663446" y="2018538"/>
                </a:lnTo>
                <a:lnTo>
                  <a:pt x="1669542" y="2024634"/>
                </a:lnTo>
                <a:lnTo>
                  <a:pt x="1677924" y="2024634"/>
                </a:lnTo>
                <a:lnTo>
                  <a:pt x="1685544" y="2023872"/>
                </a:lnTo>
                <a:lnTo>
                  <a:pt x="1691640" y="2017014"/>
                </a:lnTo>
                <a:close/>
              </a:path>
              <a:path w="2741295" h="2040889">
                <a:moveTo>
                  <a:pt x="1748790" y="2013966"/>
                </a:moveTo>
                <a:lnTo>
                  <a:pt x="1748028" y="2006346"/>
                </a:lnTo>
                <a:lnTo>
                  <a:pt x="1748028" y="1997964"/>
                </a:lnTo>
                <a:lnTo>
                  <a:pt x="1741170" y="1991868"/>
                </a:lnTo>
                <a:lnTo>
                  <a:pt x="1733550" y="1992630"/>
                </a:lnTo>
                <a:lnTo>
                  <a:pt x="1725168" y="1993392"/>
                </a:lnTo>
                <a:lnTo>
                  <a:pt x="1719072" y="2000250"/>
                </a:lnTo>
                <a:lnTo>
                  <a:pt x="1720596" y="2015490"/>
                </a:lnTo>
                <a:lnTo>
                  <a:pt x="1726692" y="2021586"/>
                </a:lnTo>
                <a:lnTo>
                  <a:pt x="1735074" y="2021586"/>
                </a:lnTo>
                <a:lnTo>
                  <a:pt x="1742694" y="2020824"/>
                </a:lnTo>
                <a:lnTo>
                  <a:pt x="1748790" y="2013966"/>
                </a:lnTo>
                <a:close/>
              </a:path>
              <a:path w="2741295" h="2040889">
                <a:moveTo>
                  <a:pt x="1805940" y="2010918"/>
                </a:moveTo>
                <a:lnTo>
                  <a:pt x="1805178" y="2002536"/>
                </a:lnTo>
                <a:lnTo>
                  <a:pt x="1805178" y="1994916"/>
                </a:lnTo>
                <a:lnTo>
                  <a:pt x="1798320" y="1988820"/>
                </a:lnTo>
                <a:lnTo>
                  <a:pt x="1789938" y="1989582"/>
                </a:lnTo>
                <a:lnTo>
                  <a:pt x="1782318" y="1989582"/>
                </a:lnTo>
                <a:lnTo>
                  <a:pt x="1776222" y="1996440"/>
                </a:lnTo>
                <a:lnTo>
                  <a:pt x="1776984" y="2004822"/>
                </a:lnTo>
                <a:lnTo>
                  <a:pt x="1776984" y="2012442"/>
                </a:lnTo>
                <a:lnTo>
                  <a:pt x="1783842" y="2018538"/>
                </a:lnTo>
                <a:lnTo>
                  <a:pt x="1792224" y="2017776"/>
                </a:lnTo>
                <a:lnTo>
                  <a:pt x="1799844" y="2017014"/>
                </a:lnTo>
                <a:lnTo>
                  <a:pt x="1805940" y="2010918"/>
                </a:lnTo>
                <a:close/>
              </a:path>
              <a:path w="2741295" h="2040889">
                <a:moveTo>
                  <a:pt x="1863090" y="2007108"/>
                </a:moveTo>
                <a:lnTo>
                  <a:pt x="1861566" y="1991106"/>
                </a:lnTo>
                <a:lnTo>
                  <a:pt x="1855470" y="1985010"/>
                </a:lnTo>
                <a:lnTo>
                  <a:pt x="1847088" y="1985772"/>
                </a:lnTo>
                <a:lnTo>
                  <a:pt x="1839468" y="1986534"/>
                </a:lnTo>
                <a:lnTo>
                  <a:pt x="1833372" y="1992630"/>
                </a:lnTo>
                <a:lnTo>
                  <a:pt x="1834134" y="2001012"/>
                </a:lnTo>
                <a:lnTo>
                  <a:pt x="1834134" y="2008632"/>
                </a:lnTo>
                <a:lnTo>
                  <a:pt x="1840992" y="2014728"/>
                </a:lnTo>
                <a:lnTo>
                  <a:pt x="1849374" y="2013966"/>
                </a:lnTo>
                <a:lnTo>
                  <a:pt x="1856994" y="2013204"/>
                </a:lnTo>
                <a:lnTo>
                  <a:pt x="1863090" y="2007108"/>
                </a:lnTo>
                <a:close/>
              </a:path>
              <a:path w="2741295" h="2040889">
                <a:moveTo>
                  <a:pt x="1920240" y="2002536"/>
                </a:moveTo>
                <a:lnTo>
                  <a:pt x="1918716" y="1986534"/>
                </a:lnTo>
                <a:lnTo>
                  <a:pt x="1911858" y="1981200"/>
                </a:lnTo>
                <a:lnTo>
                  <a:pt x="1904238" y="1981200"/>
                </a:lnTo>
                <a:lnTo>
                  <a:pt x="1895856" y="1981962"/>
                </a:lnTo>
                <a:lnTo>
                  <a:pt x="1890522" y="1988820"/>
                </a:lnTo>
                <a:lnTo>
                  <a:pt x="1891284" y="1997202"/>
                </a:lnTo>
                <a:lnTo>
                  <a:pt x="1891284" y="2004822"/>
                </a:lnTo>
                <a:lnTo>
                  <a:pt x="1898142" y="2010918"/>
                </a:lnTo>
                <a:lnTo>
                  <a:pt x="1906524" y="2010156"/>
                </a:lnTo>
                <a:lnTo>
                  <a:pt x="1914144" y="2009394"/>
                </a:lnTo>
                <a:lnTo>
                  <a:pt x="1920240" y="2002536"/>
                </a:lnTo>
                <a:close/>
              </a:path>
              <a:path w="2741295" h="2040889">
                <a:moveTo>
                  <a:pt x="1977390" y="1997964"/>
                </a:moveTo>
                <a:lnTo>
                  <a:pt x="1975866" y="1981962"/>
                </a:lnTo>
                <a:lnTo>
                  <a:pt x="1969008" y="1976628"/>
                </a:lnTo>
                <a:lnTo>
                  <a:pt x="1960626" y="1976628"/>
                </a:lnTo>
                <a:lnTo>
                  <a:pt x="1953006" y="1977390"/>
                </a:lnTo>
                <a:lnTo>
                  <a:pt x="1947672" y="1984248"/>
                </a:lnTo>
                <a:lnTo>
                  <a:pt x="1947672" y="1992630"/>
                </a:lnTo>
                <a:lnTo>
                  <a:pt x="1948434" y="2000250"/>
                </a:lnTo>
                <a:lnTo>
                  <a:pt x="1955292" y="2006346"/>
                </a:lnTo>
                <a:lnTo>
                  <a:pt x="1963674" y="2005584"/>
                </a:lnTo>
                <a:lnTo>
                  <a:pt x="1971294" y="2004822"/>
                </a:lnTo>
                <a:lnTo>
                  <a:pt x="1977390" y="1997964"/>
                </a:lnTo>
                <a:close/>
              </a:path>
              <a:path w="2741295" h="2040889">
                <a:moveTo>
                  <a:pt x="2034540" y="1992630"/>
                </a:moveTo>
                <a:lnTo>
                  <a:pt x="2033016" y="1976628"/>
                </a:lnTo>
                <a:lnTo>
                  <a:pt x="2025396" y="1971294"/>
                </a:lnTo>
                <a:lnTo>
                  <a:pt x="2010156" y="1972818"/>
                </a:lnTo>
                <a:lnTo>
                  <a:pt x="2004060" y="1979676"/>
                </a:lnTo>
                <a:lnTo>
                  <a:pt x="2005584" y="1995678"/>
                </a:lnTo>
                <a:lnTo>
                  <a:pt x="2012442" y="2001012"/>
                </a:lnTo>
                <a:lnTo>
                  <a:pt x="2020824" y="2000250"/>
                </a:lnTo>
                <a:lnTo>
                  <a:pt x="2028444" y="1999488"/>
                </a:lnTo>
                <a:lnTo>
                  <a:pt x="2034540" y="1992630"/>
                </a:lnTo>
                <a:close/>
              </a:path>
              <a:path w="2741295" h="2040889">
                <a:moveTo>
                  <a:pt x="2090928" y="1986534"/>
                </a:moveTo>
                <a:lnTo>
                  <a:pt x="2089404" y="1971294"/>
                </a:lnTo>
                <a:lnTo>
                  <a:pt x="2082546" y="1965198"/>
                </a:lnTo>
                <a:lnTo>
                  <a:pt x="2074164" y="1965960"/>
                </a:lnTo>
                <a:lnTo>
                  <a:pt x="2066544" y="1967484"/>
                </a:lnTo>
                <a:lnTo>
                  <a:pt x="2061210" y="1974342"/>
                </a:lnTo>
                <a:lnTo>
                  <a:pt x="2062734" y="1989582"/>
                </a:lnTo>
                <a:lnTo>
                  <a:pt x="2069592" y="1995678"/>
                </a:lnTo>
                <a:lnTo>
                  <a:pt x="2077974" y="1994916"/>
                </a:lnTo>
                <a:lnTo>
                  <a:pt x="2085594" y="1994154"/>
                </a:lnTo>
                <a:lnTo>
                  <a:pt x="2090928" y="1986534"/>
                </a:lnTo>
                <a:close/>
              </a:path>
              <a:path w="2741295" h="2040889">
                <a:moveTo>
                  <a:pt x="2148078" y="1980438"/>
                </a:moveTo>
                <a:lnTo>
                  <a:pt x="2147316" y="1972056"/>
                </a:lnTo>
                <a:lnTo>
                  <a:pt x="2145792" y="1964436"/>
                </a:lnTo>
                <a:lnTo>
                  <a:pt x="2138934" y="1959102"/>
                </a:lnTo>
                <a:lnTo>
                  <a:pt x="2131314" y="1959864"/>
                </a:lnTo>
                <a:lnTo>
                  <a:pt x="2122932" y="1960626"/>
                </a:lnTo>
                <a:lnTo>
                  <a:pt x="2117598" y="1968246"/>
                </a:lnTo>
                <a:lnTo>
                  <a:pt x="2118360" y="1975866"/>
                </a:lnTo>
                <a:lnTo>
                  <a:pt x="2119884" y="1983486"/>
                </a:lnTo>
                <a:lnTo>
                  <a:pt x="2126742" y="1988820"/>
                </a:lnTo>
                <a:lnTo>
                  <a:pt x="2134362" y="1988058"/>
                </a:lnTo>
                <a:lnTo>
                  <a:pt x="2142744" y="1987296"/>
                </a:lnTo>
                <a:lnTo>
                  <a:pt x="2148078" y="1980438"/>
                </a:lnTo>
                <a:close/>
              </a:path>
              <a:path w="2741295" h="2040889">
                <a:moveTo>
                  <a:pt x="2205228" y="1972818"/>
                </a:moveTo>
                <a:lnTo>
                  <a:pt x="2203704" y="1964436"/>
                </a:lnTo>
                <a:lnTo>
                  <a:pt x="2202942" y="1956816"/>
                </a:lnTo>
                <a:lnTo>
                  <a:pt x="2195322" y="1951482"/>
                </a:lnTo>
                <a:lnTo>
                  <a:pt x="2187702" y="1952244"/>
                </a:lnTo>
                <a:lnTo>
                  <a:pt x="2180082" y="1953768"/>
                </a:lnTo>
                <a:lnTo>
                  <a:pt x="2173986" y="1960626"/>
                </a:lnTo>
                <a:lnTo>
                  <a:pt x="2175510" y="1969008"/>
                </a:lnTo>
                <a:lnTo>
                  <a:pt x="2176272" y="1976628"/>
                </a:lnTo>
                <a:lnTo>
                  <a:pt x="2183892" y="1981962"/>
                </a:lnTo>
                <a:lnTo>
                  <a:pt x="2191512" y="1980438"/>
                </a:lnTo>
                <a:lnTo>
                  <a:pt x="2199132" y="1979676"/>
                </a:lnTo>
                <a:lnTo>
                  <a:pt x="2205228" y="1972818"/>
                </a:lnTo>
                <a:close/>
              </a:path>
              <a:path w="2741295" h="2040889">
                <a:moveTo>
                  <a:pt x="2261616" y="1963674"/>
                </a:moveTo>
                <a:lnTo>
                  <a:pt x="2260092" y="1956054"/>
                </a:lnTo>
                <a:lnTo>
                  <a:pt x="2258568" y="1947672"/>
                </a:lnTo>
                <a:lnTo>
                  <a:pt x="2251710" y="1943100"/>
                </a:lnTo>
                <a:lnTo>
                  <a:pt x="2244090" y="1943862"/>
                </a:lnTo>
                <a:lnTo>
                  <a:pt x="2235708" y="1945386"/>
                </a:lnTo>
                <a:lnTo>
                  <a:pt x="2230374" y="1953006"/>
                </a:lnTo>
                <a:lnTo>
                  <a:pt x="2233422" y="1968246"/>
                </a:lnTo>
                <a:lnTo>
                  <a:pt x="2241042" y="1973580"/>
                </a:lnTo>
                <a:lnTo>
                  <a:pt x="2248662" y="1972056"/>
                </a:lnTo>
                <a:lnTo>
                  <a:pt x="2256282" y="1971294"/>
                </a:lnTo>
                <a:lnTo>
                  <a:pt x="2261616" y="1963674"/>
                </a:lnTo>
                <a:close/>
              </a:path>
              <a:path w="2741295" h="2040889">
                <a:moveTo>
                  <a:pt x="2318004" y="1953006"/>
                </a:moveTo>
                <a:lnTo>
                  <a:pt x="2314956" y="1937766"/>
                </a:lnTo>
                <a:lnTo>
                  <a:pt x="2307336" y="1932432"/>
                </a:lnTo>
                <a:lnTo>
                  <a:pt x="2292096" y="1935480"/>
                </a:lnTo>
                <a:lnTo>
                  <a:pt x="2286762" y="1943100"/>
                </a:lnTo>
                <a:lnTo>
                  <a:pt x="2289810" y="1958340"/>
                </a:lnTo>
                <a:lnTo>
                  <a:pt x="2297430" y="1963674"/>
                </a:lnTo>
                <a:lnTo>
                  <a:pt x="2312670" y="1960626"/>
                </a:lnTo>
                <a:lnTo>
                  <a:pt x="2318004" y="1953006"/>
                </a:lnTo>
                <a:close/>
              </a:path>
              <a:path w="2741295" h="2040889">
                <a:moveTo>
                  <a:pt x="2373630" y="1939290"/>
                </a:moveTo>
                <a:lnTo>
                  <a:pt x="2372106" y="1931670"/>
                </a:lnTo>
                <a:lnTo>
                  <a:pt x="2369820" y="1924050"/>
                </a:lnTo>
                <a:lnTo>
                  <a:pt x="2362200" y="1919478"/>
                </a:lnTo>
                <a:lnTo>
                  <a:pt x="2354580" y="1921764"/>
                </a:lnTo>
                <a:lnTo>
                  <a:pt x="2346960" y="1923288"/>
                </a:lnTo>
                <a:lnTo>
                  <a:pt x="2342388" y="1930908"/>
                </a:lnTo>
                <a:lnTo>
                  <a:pt x="2343912" y="1938528"/>
                </a:lnTo>
                <a:lnTo>
                  <a:pt x="2346198" y="1946148"/>
                </a:lnTo>
                <a:lnTo>
                  <a:pt x="2353818" y="1950720"/>
                </a:lnTo>
                <a:lnTo>
                  <a:pt x="2361438" y="1949196"/>
                </a:lnTo>
                <a:lnTo>
                  <a:pt x="2369058" y="1946910"/>
                </a:lnTo>
                <a:lnTo>
                  <a:pt x="2373630" y="1939290"/>
                </a:lnTo>
                <a:close/>
              </a:path>
              <a:path w="2741295" h="2040889">
                <a:moveTo>
                  <a:pt x="2429256" y="1923288"/>
                </a:moveTo>
                <a:lnTo>
                  <a:pt x="2424684" y="1908048"/>
                </a:lnTo>
                <a:lnTo>
                  <a:pt x="2417064" y="1904238"/>
                </a:lnTo>
                <a:lnTo>
                  <a:pt x="2401824" y="1908810"/>
                </a:lnTo>
                <a:lnTo>
                  <a:pt x="2397252" y="1916430"/>
                </a:lnTo>
                <a:lnTo>
                  <a:pt x="2401824" y="1931670"/>
                </a:lnTo>
                <a:lnTo>
                  <a:pt x="2410206" y="1936242"/>
                </a:lnTo>
                <a:lnTo>
                  <a:pt x="2417064" y="1933956"/>
                </a:lnTo>
                <a:lnTo>
                  <a:pt x="2424684" y="1931670"/>
                </a:lnTo>
                <a:lnTo>
                  <a:pt x="2429256" y="1923288"/>
                </a:lnTo>
                <a:close/>
              </a:path>
              <a:path w="2741295" h="2040889">
                <a:moveTo>
                  <a:pt x="2483358" y="1904238"/>
                </a:moveTo>
                <a:lnTo>
                  <a:pt x="2481072" y="1897380"/>
                </a:lnTo>
                <a:lnTo>
                  <a:pt x="2478024" y="1889760"/>
                </a:lnTo>
                <a:lnTo>
                  <a:pt x="2469642" y="1885950"/>
                </a:lnTo>
                <a:lnTo>
                  <a:pt x="2462784" y="1888998"/>
                </a:lnTo>
                <a:lnTo>
                  <a:pt x="2455164" y="1891284"/>
                </a:lnTo>
                <a:lnTo>
                  <a:pt x="2451354" y="1899666"/>
                </a:lnTo>
                <a:lnTo>
                  <a:pt x="2454402" y="1907286"/>
                </a:lnTo>
                <a:lnTo>
                  <a:pt x="2456688" y="1914144"/>
                </a:lnTo>
                <a:lnTo>
                  <a:pt x="2465070" y="1917954"/>
                </a:lnTo>
                <a:lnTo>
                  <a:pt x="2472690" y="1915668"/>
                </a:lnTo>
                <a:lnTo>
                  <a:pt x="2480310" y="1912620"/>
                </a:lnTo>
                <a:lnTo>
                  <a:pt x="2483358" y="1904238"/>
                </a:lnTo>
                <a:close/>
              </a:path>
              <a:path w="2741295" h="2040889">
                <a:moveTo>
                  <a:pt x="2536698" y="1881378"/>
                </a:moveTo>
                <a:lnTo>
                  <a:pt x="2533650" y="1874520"/>
                </a:lnTo>
                <a:lnTo>
                  <a:pt x="2529840" y="1866900"/>
                </a:lnTo>
                <a:lnTo>
                  <a:pt x="2521458" y="1863852"/>
                </a:lnTo>
                <a:lnTo>
                  <a:pt x="2514600" y="1867662"/>
                </a:lnTo>
                <a:lnTo>
                  <a:pt x="2506980" y="1870710"/>
                </a:lnTo>
                <a:lnTo>
                  <a:pt x="2503932" y="1879092"/>
                </a:lnTo>
                <a:lnTo>
                  <a:pt x="2507742" y="1886712"/>
                </a:lnTo>
                <a:lnTo>
                  <a:pt x="2510790" y="1893570"/>
                </a:lnTo>
                <a:lnTo>
                  <a:pt x="2519172" y="1896618"/>
                </a:lnTo>
                <a:lnTo>
                  <a:pt x="2526030" y="1893570"/>
                </a:lnTo>
                <a:lnTo>
                  <a:pt x="2526792" y="1893570"/>
                </a:lnTo>
                <a:lnTo>
                  <a:pt x="2533650" y="1889760"/>
                </a:lnTo>
                <a:lnTo>
                  <a:pt x="2536698" y="1881378"/>
                </a:lnTo>
                <a:close/>
              </a:path>
              <a:path w="2741295" h="2040889">
                <a:moveTo>
                  <a:pt x="2587752" y="1853184"/>
                </a:moveTo>
                <a:lnTo>
                  <a:pt x="2583180" y="1846326"/>
                </a:lnTo>
                <a:lnTo>
                  <a:pt x="2579370" y="1840230"/>
                </a:lnTo>
                <a:lnTo>
                  <a:pt x="2570226" y="1837944"/>
                </a:lnTo>
                <a:lnTo>
                  <a:pt x="2563368" y="1841754"/>
                </a:lnTo>
                <a:lnTo>
                  <a:pt x="2557272" y="1845564"/>
                </a:lnTo>
                <a:lnTo>
                  <a:pt x="2554986" y="1854708"/>
                </a:lnTo>
                <a:lnTo>
                  <a:pt x="2558796" y="1861566"/>
                </a:lnTo>
                <a:lnTo>
                  <a:pt x="2563368" y="1868424"/>
                </a:lnTo>
                <a:lnTo>
                  <a:pt x="2571750" y="1870710"/>
                </a:lnTo>
                <a:lnTo>
                  <a:pt x="2578608" y="1866138"/>
                </a:lnTo>
                <a:lnTo>
                  <a:pt x="2585466" y="1862328"/>
                </a:lnTo>
                <a:lnTo>
                  <a:pt x="2587752" y="1853184"/>
                </a:lnTo>
                <a:close/>
              </a:path>
              <a:path w="2741295" h="2040889">
                <a:moveTo>
                  <a:pt x="2634234" y="1818894"/>
                </a:moveTo>
                <a:lnTo>
                  <a:pt x="2628900" y="1812798"/>
                </a:lnTo>
                <a:lnTo>
                  <a:pt x="2624328" y="1806702"/>
                </a:lnTo>
                <a:lnTo>
                  <a:pt x="2615184" y="1805178"/>
                </a:lnTo>
                <a:lnTo>
                  <a:pt x="2609088" y="1810512"/>
                </a:lnTo>
                <a:lnTo>
                  <a:pt x="2602992" y="1815084"/>
                </a:lnTo>
                <a:lnTo>
                  <a:pt x="2602230" y="1824228"/>
                </a:lnTo>
                <a:lnTo>
                  <a:pt x="2606802" y="1830324"/>
                </a:lnTo>
                <a:lnTo>
                  <a:pt x="2612136" y="1836420"/>
                </a:lnTo>
                <a:lnTo>
                  <a:pt x="2621280" y="1837944"/>
                </a:lnTo>
                <a:lnTo>
                  <a:pt x="2633472" y="1827276"/>
                </a:lnTo>
                <a:lnTo>
                  <a:pt x="2634234" y="1818894"/>
                </a:lnTo>
                <a:close/>
              </a:path>
              <a:path w="2741295" h="2040889">
                <a:moveTo>
                  <a:pt x="2674620" y="1784604"/>
                </a:moveTo>
                <a:lnTo>
                  <a:pt x="2674620" y="1776222"/>
                </a:lnTo>
                <a:lnTo>
                  <a:pt x="2662428" y="1765554"/>
                </a:lnTo>
                <a:lnTo>
                  <a:pt x="2653284" y="1766316"/>
                </a:lnTo>
                <a:lnTo>
                  <a:pt x="2642616" y="1778508"/>
                </a:lnTo>
                <a:lnTo>
                  <a:pt x="2643378" y="1787652"/>
                </a:lnTo>
                <a:lnTo>
                  <a:pt x="2649474" y="1792224"/>
                </a:lnTo>
                <a:lnTo>
                  <a:pt x="2655570" y="1797558"/>
                </a:lnTo>
                <a:lnTo>
                  <a:pt x="2664714" y="1796796"/>
                </a:lnTo>
                <a:lnTo>
                  <a:pt x="2670048" y="1790700"/>
                </a:lnTo>
                <a:lnTo>
                  <a:pt x="2674620" y="1784604"/>
                </a:lnTo>
                <a:close/>
              </a:path>
              <a:path w="2741295" h="2040889">
                <a:moveTo>
                  <a:pt x="2707386" y="1734312"/>
                </a:moveTo>
                <a:lnTo>
                  <a:pt x="2704338" y="1725168"/>
                </a:lnTo>
                <a:lnTo>
                  <a:pt x="2690622" y="1717548"/>
                </a:lnTo>
                <a:lnTo>
                  <a:pt x="2681478" y="1720596"/>
                </a:lnTo>
                <a:lnTo>
                  <a:pt x="2678430" y="1727454"/>
                </a:lnTo>
                <a:lnTo>
                  <a:pt x="2674620" y="1734312"/>
                </a:lnTo>
                <a:lnTo>
                  <a:pt x="2676906" y="1743456"/>
                </a:lnTo>
                <a:lnTo>
                  <a:pt x="2683764" y="1746504"/>
                </a:lnTo>
                <a:lnTo>
                  <a:pt x="2690622" y="1750314"/>
                </a:lnTo>
                <a:lnTo>
                  <a:pt x="2699766" y="1748028"/>
                </a:lnTo>
                <a:lnTo>
                  <a:pt x="2707386" y="1734312"/>
                </a:lnTo>
                <a:close/>
              </a:path>
              <a:path w="2741295" h="2040889">
                <a:moveTo>
                  <a:pt x="2727960" y="1677162"/>
                </a:moveTo>
                <a:lnTo>
                  <a:pt x="2723388" y="1669542"/>
                </a:lnTo>
                <a:lnTo>
                  <a:pt x="2715768" y="1667256"/>
                </a:lnTo>
                <a:lnTo>
                  <a:pt x="2708148" y="1665732"/>
                </a:lnTo>
                <a:lnTo>
                  <a:pt x="2699766" y="1670304"/>
                </a:lnTo>
                <a:lnTo>
                  <a:pt x="2698242" y="1677924"/>
                </a:lnTo>
                <a:lnTo>
                  <a:pt x="2695956" y="1685544"/>
                </a:lnTo>
                <a:lnTo>
                  <a:pt x="2700528" y="1693164"/>
                </a:lnTo>
                <a:lnTo>
                  <a:pt x="2708148" y="1694688"/>
                </a:lnTo>
                <a:lnTo>
                  <a:pt x="2715768" y="1696974"/>
                </a:lnTo>
                <a:lnTo>
                  <a:pt x="2723388" y="1692402"/>
                </a:lnTo>
                <a:lnTo>
                  <a:pt x="2727960" y="1677162"/>
                </a:lnTo>
                <a:close/>
              </a:path>
              <a:path w="2741295" h="2040889">
                <a:moveTo>
                  <a:pt x="2737866" y="1619250"/>
                </a:moveTo>
                <a:lnTo>
                  <a:pt x="2732532" y="1611630"/>
                </a:lnTo>
                <a:lnTo>
                  <a:pt x="2724150" y="1610868"/>
                </a:lnTo>
                <a:lnTo>
                  <a:pt x="2716530" y="1610106"/>
                </a:lnTo>
                <a:lnTo>
                  <a:pt x="2709672" y="1615440"/>
                </a:lnTo>
                <a:lnTo>
                  <a:pt x="2708910" y="1623822"/>
                </a:lnTo>
                <a:lnTo>
                  <a:pt x="2707386" y="1631442"/>
                </a:lnTo>
                <a:lnTo>
                  <a:pt x="2713482" y="1638300"/>
                </a:lnTo>
                <a:lnTo>
                  <a:pt x="2721102" y="1639062"/>
                </a:lnTo>
                <a:lnTo>
                  <a:pt x="2728722" y="1640586"/>
                </a:lnTo>
                <a:lnTo>
                  <a:pt x="2736342" y="1634490"/>
                </a:lnTo>
                <a:lnTo>
                  <a:pt x="2737866" y="1619250"/>
                </a:lnTo>
                <a:close/>
              </a:path>
              <a:path w="2741295" h="2040889">
                <a:moveTo>
                  <a:pt x="2740914" y="1576578"/>
                </a:moveTo>
                <a:lnTo>
                  <a:pt x="2740914" y="1560576"/>
                </a:lnTo>
                <a:lnTo>
                  <a:pt x="2734818" y="1553718"/>
                </a:lnTo>
                <a:lnTo>
                  <a:pt x="2718816" y="1553718"/>
                </a:lnTo>
                <a:lnTo>
                  <a:pt x="2712720" y="1559814"/>
                </a:lnTo>
                <a:lnTo>
                  <a:pt x="2711958" y="1568196"/>
                </a:lnTo>
                <a:lnTo>
                  <a:pt x="2711958" y="1575816"/>
                </a:lnTo>
                <a:lnTo>
                  <a:pt x="2718054" y="1581912"/>
                </a:lnTo>
                <a:lnTo>
                  <a:pt x="2726436" y="1582674"/>
                </a:lnTo>
                <a:lnTo>
                  <a:pt x="2734056" y="1582674"/>
                </a:lnTo>
                <a:lnTo>
                  <a:pt x="2740914" y="1576578"/>
                </a:lnTo>
                <a:close/>
              </a:path>
              <a:path w="2741295" h="2040889">
                <a:moveTo>
                  <a:pt x="2740152" y="1517904"/>
                </a:moveTo>
                <a:lnTo>
                  <a:pt x="2740152" y="1510284"/>
                </a:lnTo>
                <a:lnTo>
                  <a:pt x="2739390" y="1502664"/>
                </a:lnTo>
                <a:lnTo>
                  <a:pt x="2733294" y="1496568"/>
                </a:lnTo>
                <a:lnTo>
                  <a:pt x="2724912" y="1496568"/>
                </a:lnTo>
                <a:lnTo>
                  <a:pt x="2717292" y="1497330"/>
                </a:lnTo>
                <a:lnTo>
                  <a:pt x="2711196" y="1503426"/>
                </a:lnTo>
                <a:lnTo>
                  <a:pt x="2711196" y="1511808"/>
                </a:lnTo>
                <a:lnTo>
                  <a:pt x="2711958" y="1519428"/>
                </a:lnTo>
                <a:lnTo>
                  <a:pt x="2718816" y="1525524"/>
                </a:lnTo>
                <a:lnTo>
                  <a:pt x="2726436" y="1525524"/>
                </a:lnTo>
                <a:lnTo>
                  <a:pt x="2734056" y="1524762"/>
                </a:lnTo>
                <a:lnTo>
                  <a:pt x="2740152" y="1517904"/>
                </a:lnTo>
                <a:close/>
              </a:path>
              <a:path w="2741295" h="2040889">
                <a:moveTo>
                  <a:pt x="2737104" y="1459992"/>
                </a:moveTo>
                <a:lnTo>
                  <a:pt x="2735580" y="1451610"/>
                </a:lnTo>
                <a:lnTo>
                  <a:pt x="2734056" y="1443990"/>
                </a:lnTo>
                <a:lnTo>
                  <a:pt x="2727198" y="1438656"/>
                </a:lnTo>
                <a:lnTo>
                  <a:pt x="2719578" y="1440180"/>
                </a:lnTo>
                <a:lnTo>
                  <a:pt x="2711196" y="1440942"/>
                </a:lnTo>
                <a:lnTo>
                  <a:pt x="2705862" y="1448562"/>
                </a:lnTo>
                <a:lnTo>
                  <a:pt x="2707386" y="1456182"/>
                </a:lnTo>
                <a:lnTo>
                  <a:pt x="2708148" y="1463802"/>
                </a:lnTo>
                <a:lnTo>
                  <a:pt x="2715768" y="1469136"/>
                </a:lnTo>
                <a:lnTo>
                  <a:pt x="2723388" y="1468374"/>
                </a:lnTo>
                <a:lnTo>
                  <a:pt x="2731770" y="1466850"/>
                </a:lnTo>
                <a:lnTo>
                  <a:pt x="2737104" y="1459992"/>
                </a:lnTo>
                <a:close/>
              </a:path>
              <a:path w="2741295" h="2040889">
                <a:moveTo>
                  <a:pt x="2725674" y="1402080"/>
                </a:moveTo>
                <a:lnTo>
                  <a:pt x="2724150" y="1394460"/>
                </a:lnTo>
                <a:lnTo>
                  <a:pt x="2721864" y="1386840"/>
                </a:lnTo>
                <a:lnTo>
                  <a:pt x="2714244" y="1382268"/>
                </a:lnTo>
                <a:lnTo>
                  <a:pt x="2706624" y="1383792"/>
                </a:lnTo>
                <a:lnTo>
                  <a:pt x="2699004" y="1386078"/>
                </a:lnTo>
                <a:lnTo>
                  <a:pt x="2694432" y="1393698"/>
                </a:lnTo>
                <a:lnTo>
                  <a:pt x="2695956" y="1401318"/>
                </a:lnTo>
                <a:lnTo>
                  <a:pt x="2698242" y="1408938"/>
                </a:lnTo>
                <a:lnTo>
                  <a:pt x="2705862" y="1413510"/>
                </a:lnTo>
                <a:lnTo>
                  <a:pt x="2713482" y="1411986"/>
                </a:lnTo>
                <a:lnTo>
                  <a:pt x="2721102" y="1409700"/>
                </a:lnTo>
                <a:lnTo>
                  <a:pt x="2725674" y="1402080"/>
                </a:lnTo>
                <a:close/>
              </a:path>
              <a:path w="2741295" h="2040889">
                <a:moveTo>
                  <a:pt x="2709672" y="1345692"/>
                </a:moveTo>
                <a:lnTo>
                  <a:pt x="2707386" y="1338072"/>
                </a:lnTo>
                <a:lnTo>
                  <a:pt x="2704338" y="1331214"/>
                </a:lnTo>
                <a:lnTo>
                  <a:pt x="2695956" y="1327404"/>
                </a:lnTo>
                <a:lnTo>
                  <a:pt x="2689098" y="1329690"/>
                </a:lnTo>
                <a:lnTo>
                  <a:pt x="2681478" y="1332738"/>
                </a:lnTo>
                <a:lnTo>
                  <a:pt x="2677668" y="1340358"/>
                </a:lnTo>
                <a:lnTo>
                  <a:pt x="2679954" y="1347978"/>
                </a:lnTo>
                <a:lnTo>
                  <a:pt x="2683002" y="1355598"/>
                </a:lnTo>
                <a:lnTo>
                  <a:pt x="2691384" y="1359408"/>
                </a:lnTo>
                <a:lnTo>
                  <a:pt x="2698242" y="1356360"/>
                </a:lnTo>
                <a:lnTo>
                  <a:pt x="2705862" y="1354074"/>
                </a:lnTo>
                <a:lnTo>
                  <a:pt x="2709672" y="1345692"/>
                </a:lnTo>
                <a:close/>
              </a:path>
              <a:path w="2741295" h="2040889">
                <a:moveTo>
                  <a:pt x="2689860" y="1291590"/>
                </a:moveTo>
                <a:lnTo>
                  <a:pt x="2686812" y="1283970"/>
                </a:lnTo>
                <a:lnTo>
                  <a:pt x="2683764" y="1277112"/>
                </a:lnTo>
                <a:lnTo>
                  <a:pt x="2675382" y="1273302"/>
                </a:lnTo>
                <a:lnTo>
                  <a:pt x="2667762" y="1276350"/>
                </a:lnTo>
                <a:lnTo>
                  <a:pt x="2660904" y="1279398"/>
                </a:lnTo>
                <a:lnTo>
                  <a:pt x="2657094" y="1287780"/>
                </a:lnTo>
                <a:lnTo>
                  <a:pt x="2660142" y="1295400"/>
                </a:lnTo>
                <a:lnTo>
                  <a:pt x="2663190" y="1302258"/>
                </a:lnTo>
                <a:lnTo>
                  <a:pt x="2671572" y="1306068"/>
                </a:lnTo>
                <a:lnTo>
                  <a:pt x="2679192" y="1303020"/>
                </a:lnTo>
                <a:lnTo>
                  <a:pt x="2686050" y="1299972"/>
                </a:lnTo>
                <a:lnTo>
                  <a:pt x="2689860" y="1291590"/>
                </a:lnTo>
                <a:close/>
              </a:path>
              <a:path w="2741295" h="2040889">
                <a:moveTo>
                  <a:pt x="2667000" y="1238250"/>
                </a:moveTo>
                <a:lnTo>
                  <a:pt x="2663952" y="1231392"/>
                </a:lnTo>
                <a:lnTo>
                  <a:pt x="2660142" y="1223772"/>
                </a:lnTo>
                <a:lnTo>
                  <a:pt x="2651760" y="1220724"/>
                </a:lnTo>
                <a:lnTo>
                  <a:pt x="2644902" y="1224534"/>
                </a:lnTo>
                <a:lnTo>
                  <a:pt x="2638044" y="1227582"/>
                </a:lnTo>
                <a:lnTo>
                  <a:pt x="2634234" y="1235964"/>
                </a:lnTo>
                <a:lnTo>
                  <a:pt x="2638044" y="1243584"/>
                </a:lnTo>
                <a:lnTo>
                  <a:pt x="2641092" y="1250442"/>
                </a:lnTo>
                <a:lnTo>
                  <a:pt x="2649474" y="1253490"/>
                </a:lnTo>
                <a:lnTo>
                  <a:pt x="2657094" y="1250442"/>
                </a:lnTo>
                <a:lnTo>
                  <a:pt x="2663952" y="1246632"/>
                </a:lnTo>
                <a:lnTo>
                  <a:pt x="2667000" y="1238250"/>
                </a:lnTo>
                <a:close/>
              </a:path>
              <a:path w="2741295" h="2040889">
                <a:moveTo>
                  <a:pt x="2642616" y="1186434"/>
                </a:moveTo>
                <a:lnTo>
                  <a:pt x="2638806" y="1179576"/>
                </a:lnTo>
                <a:lnTo>
                  <a:pt x="2635758" y="1171956"/>
                </a:lnTo>
                <a:lnTo>
                  <a:pt x="2627376" y="1169670"/>
                </a:lnTo>
                <a:lnTo>
                  <a:pt x="2619756" y="1172718"/>
                </a:lnTo>
                <a:lnTo>
                  <a:pt x="2612898" y="1176528"/>
                </a:lnTo>
                <a:lnTo>
                  <a:pt x="2609850" y="1184910"/>
                </a:lnTo>
                <a:lnTo>
                  <a:pt x="2613660" y="1191768"/>
                </a:lnTo>
                <a:lnTo>
                  <a:pt x="2616708" y="1199388"/>
                </a:lnTo>
                <a:lnTo>
                  <a:pt x="2625090" y="1201674"/>
                </a:lnTo>
                <a:lnTo>
                  <a:pt x="2632710" y="1198626"/>
                </a:lnTo>
                <a:lnTo>
                  <a:pt x="2639568" y="1194816"/>
                </a:lnTo>
                <a:lnTo>
                  <a:pt x="2642616" y="1186434"/>
                </a:lnTo>
                <a:close/>
              </a:path>
              <a:path w="2741295" h="2040889">
                <a:moveTo>
                  <a:pt x="2615946" y="1135380"/>
                </a:moveTo>
                <a:lnTo>
                  <a:pt x="2612898" y="1128522"/>
                </a:lnTo>
                <a:lnTo>
                  <a:pt x="2612136" y="1128522"/>
                </a:lnTo>
                <a:lnTo>
                  <a:pt x="2609088" y="1121664"/>
                </a:lnTo>
                <a:lnTo>
                  <a:pt x="2599944" y="1118616"/>
                </a:lnTo>
                <a:lnTo>
                  <a:pt x="2586228" y="1126236"/>
                </a:lnTo>
                <a:lnTo>
                  <a:pt x="2583180" y="1134618"/>
                </a:lnTo>
                <a:lnTo>
                  <a:pt x="2590800" y="1148334"/>
                </a:lnTo>
                <a:lnTo>
                  <a:pt x="2599182" y="1151382"/>
                </a:lnTo>
                <a:lnTo>
                  <a:pt x="2606802" y="1147572"/>
                </a:lnTo>
                <a:lnTo>
                  <a:pt x="2613660" y="1143762"/>
                </a:lnTo>
                <a:lnTo>
                  <a:pt x="2615946" y="1135380"/>
                </a:lnTo>
                <a:close/>
              </a:path>
              <a:path w="2741295" h="2040889">
                <a:moveTo>
                  <a:pt x="2588514" y="1085088"/>
                </a:moveTo>
                <a:lnTo>
                  <a:pt x="2584704" y="1078230"/>
                </a:lnTo>
                <a:lnTo>
                  <a:pt x="2580894" y="1070610"/>
                </a:lnTo>
                <a:lnTo>
                  <a:pt x="2572512" y="1068324"/>
                </a:lnTo>
                <a:lnTo>
                  <a:pt x="2564892" y="1072134"/>
                </a:lnTo>
                <a:lnTo>
                  <a:pt x="2558034" y="1075944"/>
                </a:lnTo>
                <a:lnTo>
                  <a:pt x="2555748" y="1085088"/>
                </a:lnTo>
                <a:lnTo>
                  <a:pt x="2563368" y="1098804"/>
                </a:lnTo>
                <a:lnTo>
                  <a:pt x="2572512" y="1101090"/>
                </a:lnTo>
                <a:lnTo>
                  <a:pt x="2586228" y="1093470"/>
                </a:lnTo>
                <a:lnTo>
                  <a:pt x="2588514" y="1085088"/>
                </a:lnTo>
                <a:close/>
              </a:path>
              <a:path w="2741295" h="2040889">
                <a:moveTo>
                  <a:pt x="2559558" y="1034796"/>
                </a:moveTo>
                <a:lnTo>
                  <a:pt x="2551938" y="1021080"/>
                </a:lnTo>
                <a:lnTo>
                  <a:pt x="2542794" y="1018794"/>
                </a:lnTo>
                <a:lnTo>
                  <a:pt x="2535936" y="1023366"/>
                </a:lnTo>
                <a:lnTo>
                  <a:pt x="2529078" y="1027176"/>
                </a:lnTo>
                <a:lnTo>
                  <a:pt x="2526792" y="1035558"/>
                </a:lnTo>
                <a:lnTo>
                  <a:pt x="2531364" y="1042416"/>
                </a:lnTo>
                <a:lnTo>
                  <a:pt x="2535174" y="1049274"/>
                </a:lnTo>
                <a:lnTo>
                  <a:pt x="2544318" y="1051560"/>
                </a:lnTo>
                <a:lnTo>
                  <a:pt x="2550414" y="1047750"/>
                </a:lnTo>
                <a:lnTo>
                  <a:pt x="2557272" y="1043940"/>
                </a:lnTo>
                <a:lnTo>
                  <a:pt x="2559558" y="1034796"/>
                </a:lnTo>
                <a:close/>
              </a:path>
              <a:path w="2741295" h="2040889">
                <a:moveTo>
                  <a:pt x="2529840" y="986028"/>
                </a:moveTo>
                <a:lnTo>
                  <a:pt x="2526030" y="979170"/>
                </a:lnTo>
                <a:lnTo>
                  <a:pt x="2521458" y="972312"/>
                </a:lnTo>
                <a:lnTo>
                  <a:pt x="2513076" y="970026"/>
                </a:lnTo>
                <a:lnTo>
                  <a:pt x="2506218" y="974598"/>
                </a:lnTo>
                <a:lnTo>
                  <a:pt x="2499360" y="978408"/>
                </a:lnTo>
                <a:lnTo>
                  <a:pt x="2497074" y="987552"/>
                </a:lnTo>
                <a:lnTo>
                  <a:pt x="2506218" y="1001268"/>
                </a:lnTo>
                <a:lnTo>
                  <a:pt x="2514600" y="1002792"/>
                </a:lnTo>
                <a:lnTo>
                  <a:pt x="2521458" y="998982"/>
                </a:lnTo>
                <a:lnTo>
                  <a:pt x="2528316" y="994410"/>
                </a:lnTo>
                <a:lnTo>
                  <a:pt x="2529840" y="986028"/>
                </a:lnTo>
                <a:close/>
              </a:path>
              <a:path w="2741295" h="2040889">
                <a:moveTo>
                  <a:pt x="2499360" y="937260"/>
                </a:moveTo>
                <a:lnTo>
                  <a:pt x="2494788" y="930402"/>
                </a:lnTo>
                <a:lnTo>
                  <a:pt x="2490978" y="923544"/>
                </a:lnTo>
                <a:lnTo>
                  <a:pt x="2481834" y="922020"/>
                </a:lnTo>
                <a:lnTo>
                  <a:pt x="2474976" y="926592"/>
                </a:lnTo>
                <a:lnTo>
                  <a:pt x="2468880" y="930402"/>
                </a:lnTo>
                <a:lnTo>
                  <a:pt x="2466594" y="939546"/>
                </a:lnTo>
                <a:lnTo>
                  <a:pt x="2471166" y="946404"/>
                </a:lnTo>
                <a:lnTo>
                  <a:pt x="2475738" y="952500"/>
                </a:lnTo>
                <a:lnTo>
                  <a:pt x="2484120" y="954786"/>
                </a:lnTo>
                <a:lnTo>
                  <a:pt x="2497836" y="945642"/>
                </a:lnTo>
                <a:lnTo>
                  <a:pt x="2499360" y="937260"/>
                </a:lnTo>
                <a:close/>
              </a:path>
              <a:path w="2741295" h="2040889">
                <a:moveTo>
                  <a:pt x="2468118" y="889254"/>
                </a:moveTo>
                <a:lnTo>
                  <a:pt x="2463546" y="882396"/>
                </a:lnTo>
                <a:lnTo>
                  <a:pt x="2458974" y="876300"/>
                </a:lnTo>
                <a:lnTo>
                  <a:pt x="2449830" y="874014"/>
                </a:lnTo>
                <a:lnTo>
                  <a:pt x="2443734" y="878586"/>
                </a:lnTo>
                <a:lnTo>
                  <a:pt x="2436876" y="883158"/>
                </a:lnTo>
                <a:lnTo>
                  <a:pt x="2435352" y="892302"/>
                </a:lnTo>
                <a:lnTo>
                  <a:pt x="2439924" y="898398"/>
                </a:lnTo>
                <a:lnTo>
                  <a:pt x="2444496" y="905256"/>
                </a:lnTo>
                <a:lnTo>
                  <a:pt x="2452878" y="906780"/>
                </a:lnTo>
                <a:lnTo>
                  <a:pt x="2459736" y="902208"/>
                </a:lnTo>
                <a:lnTo>
                  <a:pt x="2465832" y="897636"/>
                </a:lnTo>
                <a:lnTo>
                  <a:pt x="2468118" y="889254"/>
                </a:lnTo>
                <a:close/>
              </a:path>
              <a:path w="2741295" h="2040889">
                <a:moveTo>
                  <a:pt x="2435352" y="842010"/>
                </a:moveTo>
                <a:lnTo>
                  <a:pt x="2430780" y="835152"/>
                </a:lnTo>
                <a:lnTo>
                  <a:pt x="2426208" y="829056"/>
                </a:lnTo>
                <a:lnTo>
                  <a:pt x="2417826" y="827532"/>
                </a:lnTo>
                <a:lnTo>
                  <a:pt x="2410968" y="831342"/>
                </a:lnTo>
                <a:lnTo>
                  <a:pt x="2404872" y="835914"/>
                </a:lnTo>
                <a:lnTo>
                  <a:pt x="2402586" y="845058"/>
                </a:lnTo>
                <a:lnTo>
                  <a:pt x="2407158" y="851916"/>
                </a:lnTo>
                <a:lnTo>
                  <a:pt x="2411730" y="858012"/>
                </a:lnTo>
                <a:lnTo>
                  <a:pt x="2420874" y="859536"/>
                </a:lnTo>
                <a:lnTo>
                  <a:pt x="2426970" y="854964"/>
                </a:lnTo>
                <a:lnTo>
                  <a:pt x="2433828" y="851154"/>
                </a:lnTo>
                <a:lnTo>
                  <a:pt x="2435352" y="842010"/>
                </a:lnTo>
                <a:close/>
              </a:path>
              <a:path w="2741295" h="2040889">
                <a:moveTo>
                  <a:pt x="2401824" y="794766"/>
                </a:moveTo>
                <a:lnTo>
                  <a:pt x="2392680" y="782574"/>
                </a:lnTo>
                <a:lnTo>
                  <a:pt x="2384298" y="781050"/>
                </a:lnTo>
                <a:lnTo>
                  <a:pt x="2377440" y="785622"/>
                </a:lnTo>
                <a:lnTo>
                  <a:pt x="2371344" y="790194"/>
                </a:lnTo>
                <a:lnTo>
                  <a:pt x="2369820" y="798576"/>
                </a:lnTo>
                <a:lnTo>
                  <a:pt x="2374392" y="805434"/>
                </a:lnTo>
                <a:lnTo>
                  <a:pt x="2378964" y="811530"/>
                </a:lnTo>
                <a:lnTo>
                  <a:pt x="2388108" y="813054"/>
                </a:lnTo>
                <a:lnTo>
                  <a:pt x="2394204" y="808482"/>
                </a:lnTo>
                <a:lnTo>
                  <a:pt x="2401062" y="803910"/>
                </a:lnTo>
                <a:lnTo>
                  <a:pt x="2401824" y="794766"/>
                </a:lnTo>
                <a:close/>
              </a:path>
              <a:path w="2741295" h="2040889">
                <a:moveTo>
                  <a:pt x="2368296" y="749046"/>
                </a:moveTo>
                <a:lnTo>
                  <a:pt x="2363724" y="742188"/>
                </a:lnTo>
                <a:lnTo>
                  <a:pt x="2358390" y="736092"/>
                </a:lnTo>
                <a:lnTo>
                  <a:pt x="2350008" y="734568"/>
                </a:lnTo>
                <a:lnTo>
                  <a:pt x="2343150" y="739140"/>
                </a:lnTo>
                <a:lnTo>
                  <a:pt x="2337054" y="744474"/>
                </a:lnTo>
                <a:lnTo>
                  <a:pt x="2335530" y="752856"/>
                </a:lnTo>
                <a:lnTo>
                  <a:pt x="2340864" y="759714"/>
                </a:lnTo>
                <a:lnTo>
                  <a:pt x="2345436" y="765810"/>
                </a:lnTo>
                <a:lnTo>
                  <a:pt x="2353818" y="767334"/>
                </a:lnTo>
                <a:lnTo>
                  <a:pt x="2360676" y="762762"/>
                </a:lnTo>
                <a:lnTo>
                  <a:pt x="2366772" y="757428"/>
                </a:lnTo>
                <a:lnTo>
                  <a:pt x="2368296" y="749046"/>
                </a:lnTo>
                <a:close/>
              </a:path>
              <a:path w="2741295" h="2040889">
                <a:moveTo>
                  <a:pt x="2333244" y="702564"/>
                </a:moveTo>
                <a:lnTo>
                  <a:pt x="2328672" y="696468"/>
                </a:lnTo>
                <a:lnTo>
                  <a:pt x="2323338" y="690372"/>
                </a:lnTo>
                <a:lnTo>
                  <a:pt x="2314194" y="689610"/>
                </a:lnTo>
                <a:lnTo>
                  <a:pt x="2308098" y="694182"/>
                </a:lnTo>
                <a:lnTo>
                  <a:pt x="2302002" y="699516"/>
                </a:lnTo>
                <a:lnTo>
                  <a:pt x="2301240" y="707898"/>
                </a:lnTo>
                <a:lnTo>
                  <a:pt x="2305812" y="714756"/>
                </a:lnTo>
                <a:lnTo>
                  <a:pt x="2311146" y="720852"/>
                </a:lnTo>
                <a:lnTo>
                  <a:pt x="2320290" y="721614"/>
                </a:lnTo>
                <a:lnTo>
                  <a:pt x="2326386" y="717042"/>
                </a:lnTo>
                <a:lnTo>
                  <a:pt x="2332482" y="711708"/>
                </a:lnTo>
                <a:lnTo>
                  <a:pt x="2333244" y="702564"/>
                </a:lnTo>
                <a:close/>
              </a:path>
              <a:path w="2741295" h="2040889">
                <a:moveTo>
                  <a:pt x="2297430" y="657606"/>
                </a:moveTo>
                <a:lnTo>
                  <a:pt x="2292858" y="651510"/>
                </a:lnTo>
                <a:lnTo>
                  <a:pt x="2287524" y="645414"/>
                </a:lnTo>
                <a:lnTo>
                  <a:pt x="2278380" y="644652"/>
                </a:lnTo>
                <a:lnTo>
                  <a:pt x="2272284" y="649986"/>
                </a:lnTo>
                <a:lnTo>
                  <a:pt x="2266188" y="654558"/>
                </a:lnTo>
                <a:lnTo>
                  <a:pt x="2265426" y="663702"/>
                </a:lnTo>
                <a:lnTo>
                  <a:pt x="2270760" y="669798"/>
                </a:lnTo>
                <a:lnTo>
                  <a:pt x="2275332" y="675894"/>
                </a:lnTo>
                <a:lnTo>
                  <a:pt x="2284476" y="676656"/>
                </a:lnTo>
                <a:lnTo>
                  <a:pt x="2290572" y="672084"/>
                </a:lnTo>
                <a:lnTo>
                  <a:pt x="2296668" y="666750"/>
                </a:lnTo>
                <a:lnTo>
                  <a:pt x="2297430" y="657606"/>
                </a:lnTo>
                <a:close/>
              </a:path>
              <a:path w="2741295" h="2040889">
                <a:moveTo>
                  <a:pt x="2260854" y="613410"/>
                </a:moveTo>
                <a:lnTo>
                  <a:pt x="2255520" y="608076"/>
                </a:lnTo>
                <a:lnTo>
                  <a:pt x="2250186" y="601980"/>
                </a:lnTo>
                <a:lnTo>
                  <a:pt x="2241042" y="601218"/>
                </a:lnTo>
                <a:lnTo>
                  <a:pt x="2228850" y="611886"/>
                </a:lnTo>
                <a:lnTo>
                  <a:pt x="2228850" y="621030"/>
                </a:lnTo>
                <a:lnTo>
                  <a:pt x="2234184" y="626364"/>
                </a:lnTo>
                <a:lnTo>
                  <a:pt x="2234184" y="627126"/>
                </a:lnTo>
                <a:lnTo>
                  <a:pt x="2239518" y="632460"/>
                </a:lnTo>
                <a:lnTo>
                  <a:pt x="2247900" y="633222"/>
                </a:lnTo>
                <a:lnTo>
                  <a:pt x="2260092" y="622554"/>
                </a:lnTo>
                <a:lnTo>
                  <a:pt x="2260854" y="613410"/>
                </a:lnTo>
                <a:close/>
              </a:path>
              <a:path w="2741295" h="2040889">
                <a:moveTo>
                  <a:pt x="2221992" y="579882"/>
                </a:moveTo>
                <a:lnTo>
                  <a:pt x="2221992" y="570738"/>
                </a:lnTo>
                <a:lnTo>
                  <a:pt x="2210562" y="559308"/>
                </a:lnTo>
                <a:lnTo>
                  <a:pt x="2202180" y="559308"/>
                </a:lnTo>
                <a:lnTo>
                  <a:pt x="2196084" y="564642"/>
                </a:lnTo>
                <a:lnTo>
                  <a:pt x="2190750" y="569976"/>
                </a:lnTo>
                <a:lnTo>
                  <a:pt x="2189988" y="579120"/>
                </a:lnTo>
                <a:lnTo>
                  <a:pt x="2201418" y="590550"/>
                </a:lnTo>
                <a:lnTo>
                  <a:pt x="2210562" y="590550"/>
                </a:lnTo>
                <a:lnTo>
                  <a:pt x="2215896" y="585216"/>
                </a:lnTo>
                <a:lnTo>
                  <a:pt x="2221992" y="579882"/>
                </a:lnTo>
                <a:close/>
              </a:path>
              <a:path w="2741295" h="2040889">
                <a:moveTo>
                  <a:pt x="2181606" y="538734"/>
                </a:moveTo>
                <a:lnTo>
                  <a:pt x="2181606" y="529590"/>
                </a:lnTo>
                <a:lnTo>
                  <a:pt x="2170176" y="518160"/>
                </a:lnTo>
                <a:lnTo>
                  <a:pt x="2161032" y="518922"/>
                </a:lnTo>
                <a:lnTo>
                  <a:pt x="2150364" y="529590"/>
                </a:lnTo>
                <a:lnTo>
                  <a:pt x="2150364" y="538734"/>
                </a:lnTo>
                <a:lnTo>
                  <a:pt x="2155698" y="544830"/>
                </a:lnTo>
                <a:lnTo>
                  <a:pt x="2161794" y="550164"/>
                </a:lnTo>
                <a:lnTo>
                  <a:pt x="2170938" y="550164"/>
                </a:lnTo>
                <a:lnTo>
                  <a:pt x="2176272" y="544068"/>
                </a:lnTo>
                <a:lnTo>
                  <a:pt x="2181606" y="538734"/>
                </a:lnTo>
                <a:close/>
              </a:path>
              <a:path w="2741295" h="2040889">
                <a:moveTo>
                  <a:pt x="2140458" y="498348"/>
                </a:moveTo>
                <a:lnTo>
                  <a:pt x="2140458" y="489204"/>
                </a:lnTo>
                <a:lnTo>
                  <a:pt x="2128266" y="478536"/>
                </a:lnTo>
                <a:lnTo>
                  <a:pt x="2119122" y="479298"/>
                </a:lnTo>
                <a:lnTo>
                  <a:pt x="2113788" y="485394"/>
                </a:lnTo>
                <a:lnTo>
                  <a:pt x="2108454" y="490728"/>
                </a:lnTo>
                <a:lnTo>
                  <a:pt x="2109216" y="499872"/>
                </a:lnTo>
                <a:lnTo>
                  <a:pt x="2115312" y="505206"/>
                </a:lnTo>
                <a:lnTo>
                  <a:pt x="2120646" y="510540"/>
                </a:lnTo>
                <a:lnTo>
                  <a:pt x="2129790" y="510540"/>
                </a:lnTo>
                <a:lnTo>
                  <a:pt x="2140458" y="498348"/>
                </a:lnTo>
                <a:close/>
              </a:path>
              <a:path w="2741295" h="2040889">
                <a:moveTo>
                  <a:pt x="2098548" y="460248"/>
                </a:moveTo>
                <a:lnTo>
                  <a:pt x="2097786" y="451104"/>
                </a:lnTo>
                <a:lnTo>
                  <a:pt x="2085594" y="440436"/>
                </a:lnTo>
                <a:lnTo>
                  <a:pt x="2076450" y="441198"/>
                </a:lnTo>
                <a:lnTo>
                  <a:pt x="2071116" y="447294"/>
                </a:lnTo>
                <a:lnTo>
                  <a:pt x="2066544" y="453390"/>
                </a:lnTo>
                <a:lnTo>
                  <a:pt x="2066544" y="461772"/>
                </a:lnTo>
                <a:lnTo>
                  <a:pt x="2078736" y="472440"/>
                </a:lnTo>
                <a:lnTo>
                  <a:pt x="2087880" y="471678"/>
                </a:lnTo>
                <a:lnTo>
                  <a:pt x="2093214" y="465582"/>
                </a:lnTo>
                <a:lnTo>
                  <a:pt x="2098548" y="460248"/>
                </a:lnTo>
                <a:close/>
              </a:path>
              <a:path w="2741295" h="2040889">
                <a:moveTo>
                  <a:pt x="2055114" y="422148"/>
                </a:moveTo>
                <a:lnTo>
                  <a:pt x="2053590" y="413004"/>
                </a:lnTo>
                <a:lnTo>
                  <a:pt x="2048256" y="408432"/>
                </a:lnTo>
                <a:lnTo>
                  <a:pt x="2047494" y="408432"/>
                </a:lnTo>
                <a:lnTo>
                  <a:pt x="2041398" y="403098"/>
                </a:lnTo>
                <a:lnTo>
                  <a:pt x="2033016" y="403860"/>
                </a:lnTo>
                <a:lnTo>
                  <a:pt x="2022348" y="416052"/>
                </a:lnTo>
                <a:lnTo>
                  <a:pt x="2023872" y="425196"/>
                </a:lnTo>
                <a:lnTo>
                  <a:pt x="2029968" y="430530"/>
                </a:lnTo>
                <a:lnTo>
                  <a:pt x="2036064" y="435102"/>
                </a:lnTo>
                <a:lnTo>
                  <a:pt x="2044446" y="434340"/>
                </a:lnTo>
                <a:lnTo>
                  <a:pt x="2055114" y="422148"/>
                </a:lnTo>
                <a:close/>
              </a:path>
              <a:path w="2741295" h="2040889">
                <a:moveTo>
                  <a:pt x="2010156" y="386334"/>
                </a:moveTo>
                <a:lnTo>
                  <a:pt x="2009394" y="377190"/>
                </a:lnTo>
                <a:lnTo>
                  <a:pt x="2003298" y="371856"/>
                </a:lnTo>
                <a:lnTo>
                  <a:pt x="1997202" y="367284"/>
                </a:lnTo>
                <a:lnTo>
                  <a:pt x="1988058" y="368046"/>
                </a:lnTo>
                <a:lnTo>
                  <a:pt x="1983486" y="374142"/>
                </a:lnTo>
                <a:lnTo>
                  <a:pt x="1978152" y="380238"/>
                </a:lnTo>
                <a:lnTo>
                  <a:pt x="1979676" y="389382"/>
                </a:lnTo>
                <a:lnTo>
                  <a:pt x="1985772" y="393954"/>
                </a:lnTo>
                <a:lnTo>
                  <a:pt x="1991868" y="399288"/>
                </a:lnTo>
                <a:lnTo>
                  <a:pt x="2000250" y="398526"/>
                </a:lnTo>
                <a:lnTo>
                  <a:pt x="2005584" y="392430"/>
                </a:lnTo>
                <a:lnTo>
                  <a:pt x="2010156" y="386334"/>
                </a:lnTo>
                <a:close/>
              </a:path>
              <a:path w="2741295" h="2040889">
                <a:moveTo>
                  <a:pt x="1965198" y="350520"/>
                </a:moveTo>
                <a:lnTo>
                  <a:pt x="1964436" y="341376"/>
                </a:lnTo>
                <a:lnTo>
                  <a:pt x="1958340" y="336804"/>
                </a:lnTo>
                <a:lnTo>
                  <a:pt x="1951482" y="332232"/>
                </a:lnTo>
                <a:lnTo>
                  <a:pt x="1943100" y="332994"/>
                </a:lnTo>
                <a:lnTo>
                  <a:pt x="1937766" y="339090"/>
                </a:lnTo>
                <a:lnTo>
                  <a:pt x="1933194" y="345948"/>
                </a:lnTo>
                <a:lnTo>
                  <a:pt x="1933956" y="354330"/>
                </a:lnTo>
                <a:lnTo>
                  <a:pt x="1940814" y="359664"/>
                </a:lnTo>
                <a:lnTo>
                  <a:pt x="1946910" y="364236"/>
                </a:lnTo>
                <a:lnTo>
                  <a:pt x="1956054" y="362712"/>
                </a:lnTo>
                <a:lnTo>
                  <a:pt x="1965198" y="350520"/>
                </a:lnTo>
                <a:close/>
              </a:path>
              <a:path w="2741295" h="2040889">
                <a:moveTo>
                  <a:pt x="1919478" y="316230"/>
                </a:moveTo>
                <a:lnTo>
                  <a:pt x="1917954" y="307086"/>
                </a:lnTo>
                <a:lnTo>
                  <a:pt x="1905762" y="297942"/>
                </a:lnTo>
                <a:lnTo>
                  <a:pt x="1896618" y="298704"/>
                </a:lnTo>
                <a:lnTo>
                  <a:pt x="1892046" y="305562"/>
                </a:lnTo>
                <a:lnTo>
                  <a:pt x="1887474" y="311658"/>
                </a:lnTo>
                <a:lnTo>
                  <a:pt x="1888998" y="320802"/>
                </a:lnTo>
                <a:lnTo>
                  <a:pt x="1901190" y="329946"/>
                </a:lnTo>
                <a:lnTo>
                  <a:pt x="1910334" y="328422"/>
                </a:lnTo>
                <a:lnTo>
                  <a:pt x="1919478" y="316230"/>
                </a:lnTo>
                <a:close/>
              </a:path>
              <a:path w="2741295" h="2040889">
                <a:moveTo>
                  <a:pt x="1872996" y="282702"/>
                </a:moveTo>
                <a:lnTo>
                  <a:pt x="1871472" y="273558"/>
                </a:lnTo>
                <a:lnTo>
                  <a:pt x="1865376" y="268986"/>
                </a:lnTo>
                <a:lnTo>
                  <a:pt x="1858518" y="264414"/>
                </a:lnTo>
                <a:lnTo>
                  <a:pt x="1850136" y="265938"/>
                </a:lnTo>
                <a:lnTo>
                  <a:pt x="1845564" y="272796"/>
                </a:lnTo>
                <a:lnTo>
                  <a:pt x="1840992" y="278892"/>
                </a:lnTo>
                <a:lnTo>
                  <a:pt x="1842516" y="288036"/>
                </a:lnTo>
                <a:lnTo>
                  <a:pt x="1848612" y="292608"/>
                </a:lnTo>
                <a:lnTo>
                  <a:pt x="1855470" y="297180"/>
                </a:lnTo>
                <a:lnTo>
                  <a:pt x="1863852" y="295656"/>
                </a:lnTo>
                <a:lnTo>
                  <a:pt x="1868424" y="288798"/>
                </a:lnTo>
                <a:lnTo>
                  <a:pt x="1872996" y="282702"/>
                </a:lnTo>
                <a:close/>
              </a:path>
              <a:path w="2741295" h="2040889">
                <a:moveTo>
                  <a:pt x="1825752" y="249936"/>
                </a:moveTo>
                <a:lnTo>
                  <a:pt x="1824228" y="240792"/>
                </a:lnTo>
                <a:lnTo>
                  <a:pt x="1818132" y="236220"/>
                </a:lnTo>
                <a:lnTo>
                  <a:pt x="1811274" y="232410"/>
                </a:lnTo>
                <a:lnTo>
                  <a:pt x="1802130" y="233934"/>
                </a:lnTo>
                <a:lnTo>
                  <a:pt x="1797558" y="240030"/>
                </a:lnTo>
                <a:lnTo>
                  <a:pt x="1793748" y="246888"/>
                </a:lnTo>
                <a:lnTo>
                  <a:pt x="1795272" y="256032"/>
                </a:lnTo>
                <a:lnTo>
                  <a:pt x="1801368" y="259842"/>
                </a:lnTo>
                <a:lnTo>
                  <a:pt x="1802130" y="259842"/>
                </a:lnTo>
                <a:lnTo>
                  <a:pt x="1808226" y="264414"/>
                </a:lnTo>
                <a:lnTo>
                  <a:pt x="1817370" y="262890"/>
                </a:lnTo>
                <a:lnTo>
                  <a:pt x="1821942" y="256032"/>
                </a:lnTo>
                <a:lnTo>
                  <a:pt x="1825752" y="249936"/>
                </a:lnTo>
                <a:close/>
              </a:path>
              <a:path w="2741295" h="2040889">
                <a:moveTo>
                  <a:pt x="1778508" y="217932"/>
                </a:moveTo>
                <a:lnTo>
                  <a:pt x="1776222" y="208788"/>
                </a:lnTo>
                <a:lnTo>
                  <a:pt x="1769364" y="204978"/>
                </a:lnTo>
                <a:lnTo>
                  <a:pt x="1763268" y="200406"/>
                </a:lnTo>
                <a:lnTo>
                  <a:pt x="1754124" y="202692"/>
                </a:lnTo>
                <a:lnTo>
                  <a:pt x="1750314" y="209550"/>
                </a:lnTo>
                <a:lnTo>
                  <a:pt x="1745742" y="215646"/>
                </a:lnTo>
                <a:lnTo>
                  <a:pt x="1748028" y="224790"/>
                </a:lnTo>
                <a:lnTo>
                  <a:pt x="1754124" y="228600"/>
                </a:lnTo>
                <a:lnTo>
                  <a:pt x="1760982" y="233172"/>
                </a:lnTo>
                <a:lnTo>
                  <a:pt x="1770126" y="230886"/>
                </a:lnTo>
                <a:lnTo>
                  <a:pt x="1773936" y="224790"/>
                </a:lnTo>
                <a:lnTo>
                  <a:pt x="1778508" y="217932"/>
                </a:lnTo>
                <a:close/>
              </a:path>
              <a:path w="2741295" h="2040889">
                <a:moveTo>
                  <a:pt x="1729740" y="187452"/>
                </a:moveTo>
                <a:lnTo>
                  <a:pt x="1727454" y="178308"/>
                </a:lnTo>
                <a:lnTo>
                  <a:pt x="1721358" y="174498"/>
                </a:lnTo>
                <a:lnTo>
                  <a:pt x="1714500" y="169926"/>
                </a:lnTo>
                <a:lnTo>
                  <a:pt x="1705356" y="172212"/>
                </a:lnTo>
                <a:lnTo>
                  <a:pt x="1701546" y="179070"/>
                </a:lnTo>
                <a:lnTo>
                  <a:pt x="1696974" y="185928"/>
                </a:lnTo>
                <a:lnTo>
                  <a:pt x="1699260" y="194310"/>
                </a:lnTo>
                <a:lnTo>
                  <a:pt x="1706118" y="198882"/>
                </a:lnTo>
                <a:lnTo>
                  <a:pt x="1712976" y="202692"/>
                </a:lnTo>
                <a:lnTo>
                  <a:pt x="1721358" y="200406"/>
                </a:lnTo>
                <a:lnTo>
                  <a:pt x="1725930" y="193548"/>
                </a:lnTo>
                <a:lnTo>
                  <a:pt x="1729740" y="187452"/>
                </a:lnTo>
                <a:close/>
              </a:path>
              <a:path w="2741295" h="2040889">
                <a:moveTo>
                  <a:pt x="1680972" y="157734"/>
                </a:moveTo>
                <a:lnTo>
                  <a:pt x="1678686" y="148590"/>
                </a:lnTo>
                <a:lnTo>
                  <a:pt x="1664970" y="140970"/>
                </a:lnTo>
                <a:lnTo>
                  <a:pt x="1656588" y="142494"/>
                </a:lnTo>
                <a:lnTo>
                  <a:pt x="1652016" y="149352"/>
                </a:lnTo>
                <a:lnTo>
                  <a:pt x="1648206" y="156210"/>
                </a:lnTo>
                <a:lnTo>
                  <a:pt x="1650492" y="165354"/>
                </a:lnTo>
                <a:lnTo>
                  <a:pt x="1664208" y="172974"/>
                </a:lnTo>
                <a:lnTo>
                  <a:pt x="1672590" y="170688"/>
                </a:lnTo>
                <a:lnTo>
                  <a:pt x="1677162" y="163830"/>
                </a:lnTo>
                <a:lnTo>
                  <a:pt x="1680972" y="157734"/>
                </a:lnTo>
                <a:close/>
              </a:path>
              <a:path w="2741295" h="2040889">
                <a:moveTo>
                  <a:pt x="1631442" y="128778"/>
                </a:moveTo>
                <a:lnTo>
                  <a:pt x="1629156" y="119634"/>
                </a:lnTo>
                <a:lnTo>
                  <a:pt x="1622298" y="115824"/>
                </a:lnTo>
                <a:lnTo>
                  <a:pt x="1614678" y="112014"/>
                </a:lnTo>
                <a:lnTo>
                  <a:pt x="1606296" y="114300"/>
                </a:lnTo>
                <a:lnTo>
                  <a:pt x="1602486" y="121920"/>
                </a:lnTo>
                <a:lnTo>
                  <a:pt x="1598676" y="128778"/>
                </a:lnTo>
                <a:lnTo>
                  <a:pt x="1600962" y="137160"/>
                </a:lnTo>
                <a:lnTo>
                  <a:pt x="1614678" y="144780"/>
                </a:lnTo>
                <a:lnTo>
                  <a:pt x="1623822" y="142494"/>
                </a:lnTo>
                <a:lnTo>
                  <a:pt x="1631442" y="128778"/>
                </a:lnTo>
                <a:close/>
              </a:path>
              <a:path w="2741295" h="2040889">
                <a:moveTo>
                  <a:pt x="1581150" y="101346"/>
                </a:moveTo>
                <a:lnTo>
                  <a:pt x="1578102" y="92202"/>
                </a:lnTo>
                <a:lnTo>
                  <a:pt x="1571244" y="88392"/>
                </a:lnTo>
                <a:lnTo>
                  <a:pt x="1564386" y="85344"/>
                </a:lnTo>
                <a:lnTo>
                  <a:pt x="1556004" y="87630"/>
                </a:lnTo>
                <a:lnTo>
                  <a:pt x="1548384" y="101346"/>
                </a:lnTo>
                <a:lnTo>
                  <a:pt x="1551432" y="110490"/>
                </a:lnTo>
                <a:lnTo>
                  <a:pt x="1558290" y="114300"/>
                </a:lnTo>
                <a:lnTo>
                  <a:pt x="1565148" y="117348"/>
                </a:lnTo>
                <a:lnTo>
                  <a:pt x="1573530" y="115062"/>
                </a:lnTo>
                <a:lnTo>
                  <a:pt x="1581150" y="101346"/>
                </a:lnTo>
                <a:close/>
              </a:path>
              <a:path w="2741295" h="2040889">
                <a:moveTo>
                  <a:pt x="1529334" y="75438"/>
                </a:moveTo>
                <a:lnTo>
                  <a:pt x="1526286" y="67056"/>
                </a:lnTo>
                <a:lnTo>
                  <a:pt x="1519428" y="63246"/>
                </a:lnTo>
                <a:lnTo>
                  <a:pt x="1511808" y="60198"/>
                </a:lnTo>
                <a:lnTo>
                  <a:pt x="1503426" y="63246"/>
                </a:lnTo>
                <a:lnTo>
                  <a:pt x="1500378" y="70104"/>
                </a:lnTo>
                <a:lnTo>
                  <a:pt x="1497330" y="77724"/>
                </a:lnTo>
                <a:lnTo>
                  <a:pt x="1500378" y="86106"/>
                </a:lnTo>
                <a:lnTo>
                  <a:pt x="1507236" y="89154"/>
                </a:lnTo>
                <a:lnTo>
                  <a:pt x="1514094" y="92964"/>
                </a:lnTo>
                <a:lnTo>
                  <a:pt x="1523238" y="89916"/>
                </a:lnTo>
                <a:lnTo>
                  <a:pt x="1526286" y="82296"/>
                </a:lnTo>
                <a:lnTo>
                  <a:pt x="1529334" y="75438"/>
                </a:lnTo>
                <a:close/>
              </a:path>
              <a:path w="2741295" h="2040889">
                <a:moveTo>
                  <a:pt x="1476756" y="51816"/>
                </a:moveTo>
                <a:lnTo>
                  <a:pt x="1472946" y="43434"/>
                </a:lnTo>
                <a:lnTo>
                  <a:pt x="1465326" y="41148"/>
                </a:lnTo>
                <a:lnTo>
                  <a:pt x="1458468" y="38100"/>
                </a:lnTo>
                <a:lnTo>
                  <a:pt x="1450086" y="41910"/>
                </a:lnTo>
                <a:lnTo>
                  <a:pt x="1447038" y="49530"/>
                </a:lnTo>
                <a:lnTo>
                  <a:pt x="1444752" y="56388"/>
                </a:lnTo>
                <a:lnTo>
                  <a:pt x="1447800" y="64770"/>
                </a:lnTo>
                <a:lnTo>
                  <a:pt x="1455420" y="67818"/>
                </a:lnTo>
                <a:lnTo>
                  <a:pt x="1463040" y="70104"/>
                </a:lnTo>
                <a:lnTo>
                  <a:pt x="1471422" y="67056"/>
                </a:lnTo>
                <a:lnTo>
                  <a:pt x="1473708" y="59436"/>
                </a:lnTo>
                <a:lnTo>
                  <a:pt x="1476756" y="51816"/>
                </a:lnTo>
                <a:close/>
              </a:path>
              <a:path w="2741295" h="2040889">
                <a:moveTo>
                  <a:pt x="1422654" y="32766"/>
                </a:moveTo>
                <a:lnTo>
                  <a:pt x="1418082" y="24384"/>
                </a:lnTo>
                <a:lnTo>
                  <a:pt x="1402842" y="19812"/>
                </a:lnTo>
                <a:lnTo>
                  <a:pt x="1395222" y="24384"/>
                </a:lnTo>
                <a:lnTo>
                  <a:pt x="1390650" y="39624"/>
                </a:lnTo>
                <a:lnTo>
                  <a:pt x="1394460" y="47244"/>
                </a:lnTo>
                <a:lnTo>
                  <a:pt x="1409700" y="51816"/>
                </a:lnTo>
                <a:lnTo>
                  <a:pt x="1418082" y="48006"/>
                </a:lnTo>
                <a:lnTo>
                  <a:pt x="1422654" y="32766"/>
                </a:lnTo>
                <a:close/>
              </a:path>
              <a:path w="2741295" h="2040889">
                <a:moveTo>
                  <a:pt x="1366266" y="17526"/>
                </a:moveTo>
                <a:lnTo>
                  <a:pt x="1361694" y="9906"/>
                </a:lnTo>
                <a:lnTo>
                  <a:pt x="1353312" y="8382"/>
                </a:lnTo>
                <a:lnTo>
                  <a:pt x="1345692" y="6858"/>
                </a:lnTo>
                <a:lnTo>
                  <a:pt x="1338072" y="12192"/>
                </a:lnTo>
                <a:lnTo>
                  <a:pt x="1335024" y="27432"/>
                </a:lnTo>
                <a:lnTo>
                  <a:pt x="1340358" y="35052"/>
                </a:lnTo>
                <a:lnTo>
                  <a:pt x="1355598" y="38100"/>
                </a:lnTo>
                <a:lnTo>
                  <a:pt x="1363218" y="32766"/>
                </a:lnTo>
                <a:lnTo>
                  <a:pt x="1366266" y="17526"/>
                </a:lnTo>
                <a:close/>
              </a:path>
              <a:path w="2741295" h="2040889">
                <a:moveTo>
                  <a:pt x="1309116" y="8382"/>
                </a:moveTo>
                <a:lnTo>
                  <a:pt x="1303020" y="1524"/>
                </a:lnTo>
                <a:lnTo>
                  <a:pt x="1295400" y="762"/>
                </a:lnTo>
                <a:lnTo>
                  <a:pt x="1287780" y="762"/>
                </a:lnTo>
                <a:lnTo>
                  <a:pt x="1280922" y="6096"/>
                </a:lnTo>
                <a:lnTo>
                  <a:pt x="1279398" y="22098"/>
                </a:lnTo>
                <a:lnTo>
                  <a:pt x="1285494" y="28956"/>
                </a:lnTo>
                <a:lnTo>
                  <a:pt x="1300734" y="30480"/>
                </a:lnTo>
                <a:lnTo>
                  <a:pt x="1307592" y="24384"/>
                </a:lnTo>
                <a:lnTo>
                  <a:pt x="1309116" y="8382"/>
                </a:lnTo>
                <a:close/>
              </a:path>
              <a:path w="2741295" h="2040889">
                <a:moveTo>
                  <a:pt x="1251966" y="22098"/>
                </a:moveTo>
                <a:lnTo>
                  <a:pt x="1251204" y="13716"/>
                </a:lnTo>
                <a:lnTo>
                  <a:pt x="1251204" y="6096"/>
                </a:lnTo>
                <a:lnTo>
                  <a:pt x="1244346" y="0"/>
                </a:lnTo>
                <a:lnTo>
                  <a:pt x="1235964" y="762"/>
                </a:lnTo>
                <a:lnTo>
                  <a:pt x="1228344" y="762"/>
                </a:lnTo>
                <a:lnTo>
                  <a:pt x="1222248" y="7620"/>
                </a:lnTo>
                <a:lnTo>
                  <a:pt x="1223010" y="16002"/>
                </a:lnTo>
                <a:lnTo>
                  <a:pt x="1223010" y="23622"/>
                </a:lnTo>
                <a:lnTo>
                  <a:pt x="1229868" y="29718"/>
                </a:lnTo>
                <a:lnTo>
                  <a:pt x="1237488" y="28956"/>
                </a:lnTo>
                <a:lnTo>
                  <a:pt x="1245870" y="28956"/>
                </a:lnTo>
                <a:lnTo>
                  <a:pt x="1251966" y="22098"/>
                </a:lnTo>
                <a:close/>
              </a:path>
              <a:path w="2741295" h="2040889">
                <a:moveTo>
                  <a:pt x="1195578" y="26670"/>
                </a:moveTo>
                <a:lnTo>
                  <a:pt x="1194054" y="19050"/>
                </a:lnTo>
                <a:lnTo>
                  <a:pt x="1193292" y="11430"/>
                </a:lnTo>
                <a:lnTo>
                  <a:pt x="1185672" y="6096"/>
                </a:lnTo>
                <a:lnTo>
                  <a:pt x="1178052" y="7620"/>
                </a:lnTo>
                <a:lnTo>
                  <a:pt x="1170432" y="8382"/>
                </a:lnTo>
                <a:lnTo>
                  <a:pt x="1165098" y="16002"/>
                </a:lnTo>
                <a:lnTo>
                  <a:pt x="1165860" y="23622"/>
                </a:lnTo>
                <a:lnTo>
                  <a:pt x="1167384" y="31242"/>
                </a:lnTo>
                <a:lnTo>
                  <a:pt x="1175004" y="36576"/>
                </a:lnTo>
                <a:lnTo>
                  <a:pt x="1182624" y="35814"/>
                </a:lnTo>
                <a:lnTo>
                  <a:pt x="1190244" y="34290"/>
                </a:lnTo>
                <a:lnTo>
                  <a:pt x="1195578" y="26670"/>
                </a:lnTo>
                <a:close/>
              </a:path>
              <a:path w="2741295" h="2040889">
                <a:moveTo>
                  <a:pt x="1139952" y="38100"/>
                </a:moveTo>
                <a:lnTo>
                  <a:pt x="1138428" y="30480"/>
                </a:lnTo>
                <a:lnTo>
                  <a:pt x="1136142" y="22860"/>
                </a:lnTo>
                <a:lnTo>
                  <a:pt x="1128522" y="18288"/>
                </a:lnTo>
                <a:lnTo>
                  <a:pt x="1120902" y="19812"/>
                </a:lnTo>
                <a:lnTo>
                  <a:pt x="1113282" y="22098"/>
                </a:lnTo>
                <a:lnTo>
                  <a:pt x="1108710" y="29718"/>
                </a:lnTo>
                <a:lnTo>
                  <a:pt x="1110996" y="37338"/>
                </a:lnTo>
                <a:lnTo>
                  <a:pt x="1112520" y="44958"/>
                </a:lnTo>
                <a:lnTo>
                  <a:pt x="1120140" y="49530"/>
                </a:lnTo>
                <a:lnTo>
                  <a:pt x="1127760" y="48006"/>
                </a:lnTo>
                <a:lnTo>
                  <a:pt x="1135380" y="45720"/>
                </a:lnTo>
                <a:lnTo>
                  <a:pt x="1139952" y="38100"/>
                </a:lnTo>
                <a:close/>
              </a:path>
              <a:path w="2741295" h="2040889">
                <a:moveTo>
                  <a:pt x="1086612" y="54102"/>
                </a:moveTo>
                <a:lnTo>
                  <a:pt x="1083564" y="46482"/>
                </a:lnTo>
                <a:lnTo>
                  <a:pt x="1080516" y="39624"/>
                </a:lnTo>
                <a:lnTo>
                  <a:pt x="1072134" y="35814"/>
                </a:lnTo>
                <a:lnTo>
                  <a:pt x="1064514" y="38862"/>
                </a:lnTo>
                <a:lnTo>
                  <a:pt x="1057656" y="41910"/>
                </a:lnTo>
                <a:lnTo>
                  <a:pt x="1053846" y="50292"/>
                </a:lnTo>
                <a:lnTo>
                  <a:pt x="1056894" y="57912"/>
                </a:lnTo>
                <a:lnTo>
                  <a:pt x="1059942" y="64770"/>
                </a:lnTo>
                <a:lnTo>
                  <a:pt x="1068324" y="68580"/>
                </a:lnTo>
                <a:lnTo>
                  <a:pt x="1075944" y="65532"/>
                </a:lnTo>
                <a:lnTo>
                  <a:pt x="1082802" y="62484"/>
                </a:lnTo>
                <a:lnTo>
                  <a:pt x="1086612" y="54102"/>
                </a:lnTo>
                <a:close/>
              </a:path>
              <a:path w="2741295" h="2040889">
                <a:moveTo>
                  <a:pt x="1035558" y="76962"/>
                </a:moveTo>
                <a:lnTo>
                  <a:pt x="1030986" y="70104"/>
                </a:lnTo>
                <a:lnTo>
                  <a:pt x="1027176" y="63246"/>
                </a:lnTo>
                <a:lnTo>
                  <a:pt x="1018794" y="60960"/>
                </a:lnTo>
                <a:lnTo>
                  <a:pt x="1011936" y="65532"/>
                </a:lnTo>
                <a:lnTo>
                  <a:pt x="1005078" y="69342"/>
                </a:lnTo>
                <a:lnTo>
                  <a:pt x="1002792" y="78486"/>
                </a:lnTo>
                <a:lnTo>
                  <a:pt x="1006602" y="84582"/>
                </a:lnTo>
                <a:lnTo>
                  <a:pt x="1011174" y="91440"/>
                </a:lnTo>
                <a:lnTo>
                  <a:pt x="1019556" y="93726"/>
                </a:lnTo>
                <a:lnTo>
                  <a:pt x="1026414" y="89916"/>
                </a:lnTo>
                <a:lnTo>
                  <a:pt x="1033272" y="85344"/>
                </a:lnTo>
                <a:lnTo>
                  <a:pt x="1035558" y="76962"/>
                </a:lnTo>
                <a:close/>
              </a:path>
              <a:path w="2741295" h="2040889">
                <a:moveTo>
                  <a:pt x="988314" y="107442"/>
                </a:moveTo>
                <a:lnTo>
                  <a:pt x="982980" y="101346"/>
                </a:lnTo>
                <a:lnTo>
                  <a:pt x="978408" y="94488"/>
                </a:lnTo>
                <a:lnTo>
                  <a:pt x="969264" y="93726"/>
                </a:lnTo>
                <a:lnTo>
                  <a:pt x="957072" y="102870"/>
                </a:lnTo>
                <a:lnTo>
                  <a:pt x="955548" y="112014"/>
                </a:lnTo>
                <a:lnTo>
                  <a:pt x="960882" y="118110"/>
                </a:lnTo>
                <a:lnTo>
                  <a:pt x="965454" y="124968"/>
                </a:lnTo>
                <a:lnTo>
                  <a:pt x="974598" y="125730"/>
                </a:lnTo>
                <a:lnTo>
                  <a:pt x="986790" y="116586"/>
                </a:lnTo>
                <a:lnTo>
                  <a:pt x="988314" y="107442"/>
                </a:lnTo>
                <a:close/>
              </a:path>
              <a:path w="2741295" h="2040889">
                <a:moveTo>
                  <a:pt x="944118" y="151638"/>
                </a:moveTo>
                <a:lnTo>
                  <a:pt x="944118" y="143256"/>
                </a:lnTo>
                <a:lnTo>
                  <a:pt x="933450" y="131064"/>
                </a:lnTo>
                <a:lnTo>
                  <a:pt x="924306" y="131064"/>
                </a:lnTo>
                <a:lnTo>
                  <a:pt x="918972" y="135636"/>
                </a:lnTo>
                <a:lnTo>
                  <a:pt x="918972" y="136398"/>
                </a:lnTo>
                <a:lnTo>
                  <a:pt x="912876" y="140970"/>
                </a:lnTo>
                <a:lnTo>
                  <a:pt x="912114" y="150114"/>
                </a:lnTo>
                <a:lnTo>
                  <a:pt x="922782" y="162306"/>
                </a:lnTo>
                <a:lnTo>
                  <a:pt x="931926" y="162306"/>
                </a:lnTo>
                <a:lnTo>
                  <a:pt x="944118" y="151638"/>
                </a:lnTo>
                <a:close/>
              </a:path>
              <a:path w="2741295" h="2040889">
                <a:moveTo>
                  <a:pt x="902970" y="190500"/>
                </a:moveTo>
                <a:lnTo>
                  <a:pt x="902970" y="182118"/>
                </a:lnTo>
                <a:lnTo>
                  <a:pt x="897636" y="176022"/>
                </a:lnTo>
                <a:lnTo>
                  <a:pt x="891540" y="170688"/>
                </a:lnTo>
                <a:lnTo>
                  <a:pt x="882396" y="170688"/>
                </a:lnTo>
                <a:lnTo>
                  <a:pt x="877062" y="176022"/>
                </a:lnTo>
                <a:lnTo>
                  <a:pt x="871728" y="182118"/>
                </a:lnTo>
                <a:lnTo>
                  <a:pt x="871728" y="191262"/>
                </a:lnTo>
                <a:lnTo>
                  <a:pt x="882396" y="201930"/>
                </a:lnTo>
                <a:lnTo>
                  <a:pt x="891540" y="201930"/>
                </a:lnTo>
                <a:lnTo>
                  <a:pt x="897636" y="196596"/>
                </a:lnTo>
                <a:lnTo>
                  <a:pt x="902970" y="190500"/>
                </a:lnTo>
                <a:close/>
              </a:path>
              <a:path w="2741295" h="2040889">
                <a:moveTo>
                  <a:pt x="863346" y="231648"/>
                </a:moveTo>
                <a:lnTo>
                  <a:pt x="862584" y="222504"/>
                </a:lnTo>
                <a:lnTo>
                  <a:pt x="857250" y="217170"/>
                </a:lnTo>
                <a:lnTo>
                  <a:pt x="851154" y="211836"/>
                </a:lnTo>
                <a:lnTo>
                  <a:pt x="842772" y="211836"/>
                </a:lnTo>
                <a:lnTo>
                  <a:pt x="836676" y="217170"/>
                </a:lnTo>
                <a:lnTo>
                  <a:pt x="831342" y="223266"/>
                </a:lnTo>
                <a:lnTo>
                  <a:pt x="832104" y="232410"/>
                </a:lnTo>
                <a:lnTo>
                  <a:pt x="837438" y="237744"/>
                </a:lnTo>
                <a:lnTo>
                  <a:pt x="843534" y="243078"/>
                </a:lnTo>
                <a:lnTo>
                  <a:pt x="851916" y="243078"/>
                </a:lnTo>
                <a:lnTo>
                  <a:pt x="863346" y="231648"/>
                </a:lnTo>
                <a:close/>
              </a:path>
              <a:path w="2741295" h="2040889">
                <a:moveTo>
                  <a:pt x="823722" y="272796"/>
                </a:moveTo>
                <a:lnTo>
                  <a:pt x="823722" y="263652"/>
                </a:lnTo>
                <a:lnTo>
                  <a:pt x="817626" y="258318"/>
                </a:lnTo>
                <a:lnTo>
                  <a:pt x="812292" y="252984"/>
                </a:lnTo>
                <a:lnTo>
                  <a:pt x="803148" y="253746"/>
                </a:lnTo>
                <a:lnTo>
                  <a:pt x="797814" y="259080"/>
                </a:lnTo>
                <a:lnTo>
                  <a:pt x="792480" y="265176"/>
                </a:lnTo>
                <a:lnTo>
                  <a:pt x="792480" y="274320"/>
                </a:lnTo>
                <a:lnTo>
                  <a:pt x="798576" y="279654"/>
                </a:lnTo>
                <a:lnTo>
                  <a:pt x="803910" y="284988"/>
                </a:lnTo>
                <a:lnTo>
                  <a:pt x="813054" y="284226"/>
                </a:lnTo>
                <a:lnTo>
                  <a:pt x="818388" y="278892"/>
                </a:lnTo>
                <a:lnTo>
                  <a:pt x="823722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97280" y="5135265"/>
            <a:ext cx="713740" cy="710565"/>
          </a:xfrm>
          <a:custGeom>
            <a:avLst/>
            <a:gdLst/>
            <a:ahLst/>
            <a:cxnLst/>
            <a:rect l="l" t="t" r="r" b="b"/>
            <a:pathLst>
              <a:path w="713739" h="710564">
                <a:moveTo>
                  <a:pt x="713232" y="354182"/>
                </a:moveTo>
                <a:lnTo>
                  <a:pt x="702608" y="273796"/>
                </a:lnTo>
                <a:lnTo>
                  <a:pt x="690494" y="233239"/>
                </a:lnTo>
                <a:lnTo>
                  <a:pt x="674894" y="195933"/>
                </a:lnTo>
                <a:lnTo>
                  <a:pt x="656098" y="161877"/>
                </a:lnTo>
                <a:lnTo>
                  <a:pt x="610080" y="103517"/>
                </a:lnTo>
                <a:lnTo>
                  <a:pt x="554764" y="58154"/>
                </a:lnTo>
                <a:lnTo>
                  <a:pt x="492475" y="25783"/>
                </a:lnTo>
                <a:lnTo>
                  <a:pt x="425537" y="6399"/>
                </a:lnTo>
                <a:lnTo>
                  <a:pt x="356273" y="0"/>
                </a:lnTo>
                <a:lnTo>
                  <a:pt x="321495" y="1667"/>
                </a:lnTo>
                <a:lnTo>
                  <a:pt x="253100" y="14734"/>
                </a:lnTo>
                <a:lnTo>
                  <a:pt x="188189" y="40774"/>
                </a:lnTo>
                <a:lnTo>
                  <a:pt x="129087" y="79781"/>
                </a:lnTo>
                <a:lnTo>
                  <a:pt x="78117" y="131753"/>
                </a:lnTo>
                <a:lnTo>
                  <a:pt x="37604" y="196683"/>
                </a:lnTo>
                <a:lnTo>
                  <a:pt x="21995" y="234007"/>
                </a:lnTo>
                <a:lnTo>
                  <a:pt x="9871" y="274569"/>
                </a:lnTo>
                <a:lnTo>
                  <a:pt x="1523" y="318368"/>
                </a:lnTo>
                <a:lnTo>
                  <a:pt x="0" y="354944"/>
                </a:lnTo>
                <a:lnTo>
                  <a:pt x="762" y="373232"/>
                </a:lnTo>
                <a:lnTo>
                  <a:pt x="7620" y="426572"/>
                </a:lnTo>
                <a:lnTo>
                  <a:pt x="20038" y="472149"/>
                </a:lnTo>
                <a:lnTo>
                  <a:pt x="35052" y="507658"/>
                </a:lnTo>
                <a:lnTo>
                  <a:pt x="35052" y="337418"/>
                </a:lnTo>
                <a:lnTo>
                  <a:pt x="36576" y="321416"/>
                </a:lnTo>
                <a:lnTo>
                  <a:pt x="49254" y="259980"/>
                </a:lnTo>
                <a:lnTo>
                  <a:pt x="65863" y="217355"/>
                </a:lnTo>
                <a:lnTo>
                  <a:pt x="88139" y="178010"/>
                </a:lnTo>
                <a:lnTo>
                  <a:pt x="115532" y="142418"/>
                </a:lnTo>
                <a:lnTo>
                  <a:pt x="147494" y="111051"/>
                </a:lnTo>
                <a:lnTo>
                  <a:pt x="183476" y="84383"/>
                </a:lnTo>
                <a:lnTo>
                  <a:pt x="222928" y="62886"/>
                </a:lnTo>
                <a:lnTo>
                  <a:pt x="265301" y="47031"/>
                </a:lnTo>
                <a:lnTo>
                  <a:pt x="310047" y="37292"/>
                </a:lnTo>
                <a:lnTo>
                  <a:pt x="356273" y="34165"/>
                </a:lnTo>
                <a:lnTo>
                  <a:pt x="373380" y="34142"/>
                </a:lnTo>
                <a:lnTo>
                  <a:pt x="390144" y="35666"/>
                </a:lnTo>
                <a:lnTo>
                  <a:pt x="439501" y="44900"/>
                </a:lnTo>
                <a:lnTo>
                  <a:pt x="485741" y="61049"/>
                </a:lnTo>
                <a:lnTo>
                  <a:pt x="528322" y="83570"/>
                </a:lnTo>
                <a:lnTo>
                  <a:pt x="566703" y="111922"/>
                </a:lnTo>
                <a:lnTo>
                  <a:pt x="600342" y="145563"/>
                </a:lnTo>
                <a:lnTo>
                  <a:pt x="628697" y="183951"/>
                </a:lnTo>
                <a:lnTo>
                  <a:pt x="651229" y="226544"/>
                </a:lnTo>
                <a:lnTo>
                  <a:pt x="667396" y="272800"/>
                </a:lnTo>
                <a:lnTo>
                  <a:pt x="676656" y="322178"/>
                </a:lnTo>
                <a:lnTo>
                  <a:pt x="678180" y="354944"/>
                </a:lnTo>
                <a:lnTo>
                  <a:pt x="678180" y="506926"/>
                </a:lnTo>
                <a:lnTo>
                  <a:pt x="693913" y="469489"/>
                </a:lnTo>
                <a:lnTo>
                  <a:pt x="706490" y="422149"/>
                </a:lnTo>
                <a:lnTo>
                  <a:pt x="712470" y="372470"/>
                </a:lnTo>
                <a:lnTo>
                  <a:pt x="713232" y="354182"/>
                </a:lnTo>
                <a:close/>
              </a:path>
              <a:path w="713739" h="710564">
                <a:moveTo>
                  <a:pt x="678180" y="506926"/>
                </a:moveTo>
                <a:lnTo>
                  <a:pt x="678180" y="354944"/>
                </a:lnTo>
                <a:lnTo>
                  <a:pt x="677418" y="371708"/>
                </a:lnTo>
                <a:lnTo>
                  <a:pt x="671473" y="414522"/>
                </a:lnTo>
                <a:lnTo>
                  <a:pt x="661393" y="454134"/>
                </a:lnTo>
                <a:lnTo>
                  <a:pt x="647508" y="490528"/>
                </a:lnTo>
                <a:lnTo>
                  <a:pt x="609646" y="553600"/>
                </a:lnTo>
                <a:lnTo>
                  <a:pt x="560533" y="603609"/>
                </a:lnTo>
                <a:lnTo>
                  <a:pt x="502817" y="640428"/>
                </a:lnTo>
                <a:lnTo>
                  <a:pt x="439144" y="663932"/>
                </a:lnTo>
                <a:lnTo>
                  <a:pt x="373380" y="673872"/>
                </a:lnTo>
                <a:lnTo>
                  <a:pt x="338254" y="673943"/>
                </a:lnTo>
                <a:lnTo>
                  <a:pt x="304513" y="670484"/>
                </a:lnTo>
                <a:lnTo>
                  <a:pt x="238849" y="653278"/>
                </a:lnTo>
                <a:lnTo>
                  <a:pt x="177814" y="622249"/>
                </a:lnTo>
                <a:lnTo>
                  <a:pt x="124056" y="577268"/>
                </a:lnTo>
                <a:lnTo>
                  <a:pt x="80220" y="518210"/>
                </a:lnTo>
                <a:lnTo>
                  <a:pt x="62850" y="483362"/>
                </a:lnTo>
                <a:lnTo>
                  <a:pt x="48954" y="444948"/>
                </a:lnTo>
                <a:lnTo>
                  <a:pt x="38862" y="402950"/>
                </a:lnTo>
                <a:lnTo>
                  <a:pt x="35052" y="370946"/>
                </a:lnTo>
                <a:lnTo>
                  <a:pt x="35052" y="507658"/>
                </a:lnTo>
                <a:lnTo>
                  <a:pt x="61252" y="554194"/>
                </a:lnTo>
                <a:lnTo>
                  <a:pt x="89098" y="589968"/>
                </a:lnTo>
                <a:lnTo>
                  <a:pt x="121139" y="621781"/>
                </a:lnTo>
                <a:lnTo>
                  <a:pt x="156899" y="649285"/>
                </a:lnTo>
                <a:lnTo>
                  <a:pt x="195905" y="672134"/>
                </a:lnTo>
                <a:lnTo>
                  <a:pt x="237683" y="689980"/>
                </a:lnTo>
                <a:lnTo>
                  <a:pt x="281758" y="702477"/>
                </a:lnTo>
                <a:lnTo>
                  <a:pt x="327656" y="709278"/>
                </a:lnTo>
                <a:lnTo>
                  <a:pt x="374904" y="710036"/>
                </a:lnTo>
                <a:lnTo>
                  <a:pt x="393192" y="708512"/>
                </a:lnTo>
                <a:lnTo>
                  <a:pt x="460129" y="694931"/>
                </a:lnTo>
                <a:lnTo>
                  <a:pt x="505894" y="677445"/>
                </a:lnTo>
                <a:lnTo>
                  <a:pt x="548310" y="654251"/>
                </a:lnTo>
                <a:lnTo>
                  <a:pt x="586913" y="625828"/>
                </a:lnTo>
                <a:lnTo>
                  <a:pt x="621239" y="592659"/>
                </a:lnTo>
                <a:lnTo>
                  <a:pt x="650824" y="555226"/>
                </a:lnTo>
                <a:lnTo>
                  <a:pt x="675203" y="514008"/>
                </a:lnTo>
                <a:lnTo>
                  <a:pt x="678180" y="5069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68751" y="5135236"/>
            <a:ext cx="711835" cy="710565"/>
          </a:xfrm>
          <a:custGeom>
            <a:avLst/>
            <a:gdLst/>
            <a:ahLst/>
            <a:cxnLst/>
            <a:rect l="l" t="t" r="r" b="b"/>
            <a:pathLst>
              <a:path w="711835" h="710564">
                <a:moveTo>
                  <a:pt x="711708" y="354210"/>
                </a:moveTo>
                <a:lnTo>
                  <a:pt x="701155" y="273823"/>
                </a:lnTo>
                <a:lnTo>
                  <a:pt x="689107" y="233264"/>
                </a:lnTo>
                <a:lnTo>
                  <a:pt x="673567" y="195956"/>
                </a:lnTo>
                <a:lnTo>
                  <a:pt x="654829" y="161899"/>
                </a:lnTo>
                <a:lnTo>
                  <a:pt x="608917" y="103534"/>
                </a:lnTo>
                <a:lnTo>
                  <a:pt x="553700" y="58166"/>
                </a:lnTo>
                <a:lnTo>
                  <a:pt x="491509" y="25790"/>
                </a:lnTo>
                <a:lnTo>
                  <a:pt x="424673" y="6403"/>
                </a:lnTo>
                <a:lnTo>
                  <a:pt x="355520" y="0"/>
                </a:lnTo>
                <a:lnTo>
                  <a:pt x="320803" y="1666"/>
                </a:lnTo>
                <a:lnTo>
                  <a:pt x="252545" y="14732"/>
                </a:lnTo>
                <a:lnTo>
                  <a:pt x="187794" y="40772"/>
                </a:lnTo>
                <a:lnTo>
                  <a:pt x="128881" y="79781"/>
                </a:lnTo>
                <a:lnTo>
                  <a:pt x="78135" y="131757"/>
                </a:lnTo>
                <a:lnTo>
                  <a:pt x="37884" y="196695"/>
                </a:lnTo>
                <a:lnTo>
                  <a:pt x="22423" y="234024"/>
                </a:lnTo>
                <a:lnTo>
                  <a:pt x="10460" y="274591"/>
                </a:lnTo>
                <a:lnTo>
                  <a:pt x="2285" y="318396"/>
                </a:lnTo>
                <a:lnTo>
                  <a:pt x="0" y="354972"/>
                </a:lnTo>
                <a:lnTo>
                  <a:pt x="762" y="373260"/>
                </a:lnTo>
                <a:lnTo>
                  <a:pt x="7620" y="426600"/>
                </a:lnTo>
                <a:lnTo>
                  <a:pt x="20168" y="472246"/>
                </a:lnTo>
                <a:lnTo>
                  <a:pt x="35052" y="507374"/>
                </a:lnTo>
                <a:lnTo>
                  <a:pt x="35052" y="354210"/>
                </a:lnTo>
                <a:lnTo>
                  <a:pt x="36576" y="321444"/>
                </a:lnTo>
                <a:lnTo>
                  <a:pt x="49296" y="259983"/>
                </a:lnTo>
                <a:lnTo>
                  <a:pt x="65927" y="217328"/>
                </a:lnTo>
                <a:lnTo>
                  <a:pt x="88208" y="177954"/>
                </a:lnTo>
                <a:lnTo>
                  <a:pt x="115594" y="142337"/>
                </a:lnTo>
                <a:lnTo>
                  <a:pt x="147542" y="110951"/>
                </a:lnTo>
                <a:lnTo>
                  <a:pt x="183505" y="84275"/>
                </a:lnTo>
                <a:lnTo>
                  <a:pt x="222939" y="62782"/>
                </a:lnTo>
                <a:lnTo>
                  <a:pt x="265299" y="46950"/>
                </a:lnTo>
                <a:lnTo>
                  <a:pt x="310039" y="37254"/>
                </a:lnTo>
                <a:lnTo>
                  <a:pt x="355520" y="34243"/>
                </a:lnTo>
                <a:lnTo>
                  <a:pt x="372618" y="34170"/>
                </a:lnTo>
                <a:lnTo>
                  <a:pt x="389382" y="35694"/>
                </a:lnTo>
                <a:lnTo>
                  <a:pt x="438630" y="44910"/>
                </a:lnTo>
                <a:lnTo>
                  <a:pt x="484776" y="61071"/>
                </a:lnTo>
                <a:lnTo>
                  <a:pt x="527275" y="83624"/>
                </a:lnTo>
                <a:lnTo>
                  <a:pt x="565581" y="112017"/>
                </a:lnTo>
                <a:lnTo>
                  <a:pt x="599149" y="145695"/>
                </a:lnTo>
                <a:lnTo>
                  <a:pt x="627433" y="184107"/>
                </a:lnTo>
                <a:lnTo>
                  <a:pt x="649888" y="226698"/>
                </a:lnTo>
                <a:lnTo>
                  <a:pt x="665970" y="272915"/>
                </a:lnTo>
                <a:lnTo>
                  <a:pt x="675132" y="322206"/>
                </a:lnTo>
                <a:lnTo>
                  <a:pt x="676656" y="354972"/>
                </a:lnTo>
                <a:lnTo>
                  <a:pt x="676656" y="507055"/>
                </a:lnTo>
                <a:lnTo>
                  <a:pt x="692443" y="469383"/>
                </a:lnTo>
                <a:lnTo>
                  <a:pt x="704980" y="422092"/>
                </a:lnTo>
                <a:lnTo>
                  <a:pt x="710946" y="372498"/>
                </a:lnTo>
                <a:lnTo>
                  <a:pt x="711708" y="354210"/>
                </a:lnTo>
                <a:close/>
              </a:path>
              <a:path w="711835" h="710564">
                <a:moveTo>
                  <a:pt x="676656" y="507055"/>
                </a:moveTo>
                <a:lnTo>
                  <a:pt x="676656" y="354972"/>
                </a:lnTo>
                <a:lnTo>
                  <a:pt x="675894" y="371736"/>
                </a:lnTo>
                <a:lnTo>
                  <a:pt x="669992" y="414546"/>
                </a:lnTo>
                <a:lnTo>
                  <a:pt x="659962" y="454155"/>
                </a:lnTo>
                <a:lnTo>
                  <a:pt x="646135" y="490546"/>
                </a:lnTo>
                <a:lnTo>
                  <a:pt x="608408" y="553612"/>
                </a:lnTo>
                <a:lnTo>
                  <a:pt x="559450" y="603617"/>
                </a:lnTo>
                <a:lnTo>
                  <a:pt x="501900" y="640434"/>
                </a:lnTo>
                <a:lnTo>
                  <a:pt x="438398" y="663937"/>
                </a:lnTo>
                <a:lnTo>
                  <a:pt x="372618" y="673895"/>
                </a:lnTo>
                <a:lnTo>
                  <a:pt x="337760" y="673948"/>
                </a:lnTo>
                <a:lnTo>
                  <a:pt x="304098" y="670490"/>
                </a:lnTo>
                <a:lnTo>
                  <a:pt x="238578" y="653287"/>
                </a:lnTo>
                <a:lnTo>
                  <a:pt x="177666" y="622260"/>
                </a:lnTo>
                <a:lnTo>
                  <a:pt x="124000" y="577284"/>
                </a:lnTo>
                <a:lnTo>
                  <a:pt x="80220" y="518231"/>
                </a:lnTo>
                <a:lnTo>
                  <a:pt x="62863" y="483385"/>
                </a:lnTo>
                <a:lnTo>
                  <a:pt x="48966" y="444973"/>
                </a:lnTo>
                <a:lnTo>
                  <a:pt x="38862" y="402978"/>
                </a:lnTo>
                <a:lnTo>
                  <a:pt x="35052" y="354210"/>
                </a:lnTo>
                <a:lnTo>
                  <a:pt x="35052" y="507374"/>
                </a:lnTo>
                <a:lnTo>
                  <a:pt x="61434" y="554355"/>
                </a:lnTo>
                <a:lnTo>
                  <a:pt x="89234" y="590132"/>
                </a:lnTo>
                <a:lnTo>
                  <a:pt x="121203" y="621933"/>
                </a:lnTo>
                <a:lnTo>
                  <a:pt x="156882" y="649417"/>
                </a:lnTo>
                <a:lnTo>
                  <a:pt x="195813" y="672239"/>
                </a:lnTo>
                <a:lnTo>
                  <a:pt x="237539" y="690058"/>
                </a:lnTo>
                <a:lnTo>
                  <a:pt x="281601" y="702531"/>
                </a:lnTo>
                <a:lnTo>
                  <a:pt x="327542" y="709314"/>
                </a:lnTo>
                <a:lnTo>
                  <a:pt x="374904" y="710064"/>
                </a:lnTo>
                <a:lnTo>
                  <a:pt x="392430" y="708540"/>
                </a:lnTo>
                <a:lnTo>
                  <a:pt x="459281" y="694956"/>
                </a:lnTo>
                <a:lnTo>
                  <a:pt x="504951" y="677450"/>
                </a:lnTo>
                <a:lnTo>
                  <a:pt x="547266" y="654223"/>
                </a:lnTo>
                <a:lnTo>
                  <a:pt x="585768" y="625765"/>
                </a:lnTo>
                <a:lnTo>
                  <a:pt x="619996" y="592564"/>
                </a:lnTo>
                <a:lnTo>
                  <a:pt x="649491" y="555108"/>
                </a:lnTo>
                <a:lnTo>
                  <a:pt x="673793" y="513885"/>
                </a:lnTo>
                <a:lnTo>
                  <a:pt x="676656" y="5070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84576" y="206425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120" y="218820"/>
                </a:lnTo>
                <a:lnTo>
                  <a:pt x="516776" y="173731"/>
                </a:lnTo>
                <a:lnTo>
                  <a:pt x="497106" y="132192"/>
                </a:lnTo>
                <a:lnTo>
                  <a:pt x="470851" y="94962"/>
                </a:lnTo>
                <a:lnTo>
                  <a:pt x="438751" y="62799"/>
                </a:lnTo>
                <a:lnTo>
                  <a:pt x="401545" y="36463"/>
                </a:lnTo>
                <a:lnTo>
                  <a:pt x="359975" y="16711"/>
                </a:lnTo>
                <a:lnTo>
                  <a:pt x="314780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780" y="529095"/>
                </a:lnTo>
                <a:lnTo>
                  <a:pt x="359975" y="516688"/>
                </a:lnTo>
                <a:lnTo>
                  <a:pt x="401545" y="496936"/>
                </a:lnTo>
                <a:lnTo>
                  <a:pt x="438751" y="470600"/>
                </a:lnTo>
                <a:lnTo>
                  <a:pt x="470851" y="438437"/>
                </a:lnTo>
                <a:lnTo>
                  <a:pt x="497106" y="401207"/>
                </a:lnTo>
                <a:lnTo>
                  <a:pt x="516776" y="359668"/>
                </a:lnTo>
                <a:lnTo>
                  <a:pt x="529120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70860" y="2051023"/>
            <a:ext cx="561975" cy="560070"/>
          </a:xfrm>
          <a:custGeom>
            <a:avLst/>
            <a:gdLst/>
            <a:ahLst/>
            <a:cxnLst/>
            <a:rect l="l" t="t" r="r" b="b"/>
            <a:pathLst>
              <a:path w="561975" h="560069">
                <a:moveTo>
                  <a:pt x="561594" y="279172"/>
                </a:moveTo>
                <a:lnTo>
                  <a:pt x="561594" y="264694"/>
                </a:lnTo>
                <a:lnTo>
                  <a:pt x="560070" y="250978"/>
                </a:lnTo>
                <a:lnTo>
                  <a:pt x="551800" y="209084"/>
                </a:lnTo>
                <a:lnTo>
                  <a:pt x="539147" y="171009"/>
                </a:lnTo>
                <a:lnTo>
                  <a:pt x="502365" y="106309"/>
                </a:lnTo>
                <a:lnTo>
                  <a:pt x="453068" y="56873"/>
                </a:lnTo>
                <a:lnTo>
                  <a:pt x="394603" y="22690"/>
                </a:lnTo>
                <a:lnTo>
                  <a:pt x="330313" y="3753"/>
                </a:lnTo>
                <a:lnTo>
                  <a:pt x="297030" y="0"/>
                </a:lnTo>
                <a:lnTo>
                  <a:pt x="263546" y="55"/>
                </a:lnTo>
                <a:lnTo>
                  <a:pt x="197645" y="11586"/>
                </a:lnTo>
                <a:lnTo>
                  <a:pt x="135957" y="38340"/>
                </a:lnTo>
                <a:lnTo>
                  <a:pt x="81828" y="80309"/>
                </a:lnTo>
                <a:lnTo>
                  <a:pt x="38601" y="137483"/>
                </a:lnTo>
                <a:lnTo>
                  <a:pt x="9624" y="209856"/>
                </a:lnTo>
                <a:lnTo>
                  <a:pt x="1523" y="251740"/>
                </a:lnTo>
                <a:lnTo>
                  <a:pt x="0" y="265456"/>
                </a:lnTo>
                <a:lnTo>
                  <a:pt x="0" y="294412"/>
                </a:lnTo>
                <a:lnTo>
                  <a:pt x="3048" y="322606"/>
                </a:lnTo>
                <a:lnTo>
                  <a:pt x="13883" y="364975"/>
                </a:lnTo>
                <a:lnTo>
                  <a:pt x="28194" y="401066"/>
                </a:lnTo>
                <a:lnTo>
                  <a:pt x="28194" y="279172"/>
                </a:lnTo>
                <a:lnTo>
                  <a:pt x="29718" y="254026"/>
                </a:lnTo>
                <a:lnTo>
                  <a:pt x="38426" y="212038"/>
                </a:lnTo>
                <a:lnTo>
                  <a:pt x="51926" y="174399"/>
                </a:lnTo>
                <a:lnTo>
                  <a:pt x="91236" y="112113"/>
                </a:lnTo>
                <a:lnTo>
                  <a:pt x="143519" y="67056"/>
                </a:lnTo>
                <a:lnTo>
                  <a:pt x="204649" y="39115"/>
                </a:lnTo>
                <a:lnTo>
                  <a:pt x="270500" y="28178"/>
                </a:lnTo>
                <a:lnTo>
                  <a:pt x="303906" y="29052"/>
                </a:lnTo>
                <a:lnTo>
                  <a:pt x="369099" y="43412"/>
                </a:lnTo>
                <a:lnTo>
                  <a:pt x="428696" y="74497"/>
                </a:lnTo>
                <a:lnTo>
                  <a:pt x="478569" y="122194"/>
                </a:lnTo>
                <a:lnTo>
                  <a:pt x="514592" y="186393"/>
                </a:lnTo>
                <a:lnTo>
                  <a:pt x="526120" y="224645"/>
                </a:lnTo>
                <a:lnTo>
                  <a:pt x="532638" y="266980"/>
                </a:lnTo>
                <a:lnTo>
                  <a:pt x="533400" y="279934"/>
                </a:lnTo>
                <a:lnTo>
                  <a:pt x="533400" y="401961"/>
                </a:lnTo>
                <a:lnTo>
                  <a:pt x="534916" y="399118"/>
                </a:lnTo>
                <a:lnTo>
                  <a:pt x="548400" y="362709"/>
                </a:lnTo>
                <a:lnTo>
                  <a:pt x="557438" y="322715"/>
                </a:lnTo>
                <a:lnTo>
                  <a:pt x="561594" y="279172"/>
                </a:lnTo>
                <a:close/>
              </a:path>
              <a:path w="561975" h="560069">
                <a:moveTo>
                  <a:pt x="533400" y="401961"/>
                </a:moveTo>
                <a:lnTo>
                  <a:pt x="533400" y="279934"/>
                </a:lnTo>
                <a:lnTo>
                  <a:pt x="532638" y="292888"/>
                </a:lnTo>
                <a:lnTo>
                  <a:pt x="525930" y="336200"/>
                </a:lnTo>
                <a:lnTo>
                  <a:pt x="513880" y="375262"/>
                </a:lnTo>
                <a:lnTo>
                  <a:pt x="497056" y="410043"/>
                </a:lnTo>
                <a:lnTo>
                  <a:pt x="451357" y="466647"/>
                </a:lnTo>
                <a:lnTo>
                  <a:pt x="393379" y="505777"/>
                </a:lnTo>
                <a:lnTo>
                  <a:pt x="327669" y="527200"/>
                </a:lnTo>
                <a:lnTo>
                  <a:pt x="293336" y="531198"/>
                </a:lnTo>
                <a:lnTo>
                  <a:pt x="258775" y="530682"/>
                </a:lnTo>
                <a:lnTo>
                  <a:pt x="191242" y="515987"/>
                </a:lnTo>
                <a:lnTo>
                  <a:pt x="129617" y="482881"/>
                </a:lnTo>
                <a:lnTo>
                  <a:pt x="78448" y="431131"/>
                </a:lnTo>
                <a:lnTo>
                  <a:pt x="58204" y="398191"/>
                </a:lnTo>
                <a:lnTo>
                  <a:pt x="42279" y="360501"/>
                </a:lnTo>
                <a:lnTo>
                  <a:pt x="31242" y="318034"/>
                </a:lnTo>
                <a:lnTo>
                  <a:pt x="28194" y="279172"/>
                </a:lnTo>
                <a:lnTo>
                  <a:pt x="28194" y="401066"/>
                </a:lnTo>
                <a:lnTo>
                  <a:pt x="47944" y="436968"/>
                </a:lnTo>
                <a:lnTo>
                  <a:pt x="95617" y="492190"/>
                </a:lnTo>
                <a:lnTo>
                  <a:pt x="153413" y="530914"/>
                </a:lnTo>
                <a:lnTo>
                  <a:pt x="217844" y="553408"/>
                </a:lnTo>
                <a:lnTo>
                  <a:pt x="285422" y="559944"/>
                </a:lnTo>
                <a:lnTo>
                  <a:pt x="319300" y="557312"/>
                </a:lnTo>
                <a:lnTo>
                  <a:pt x="385056" y="540417"/>
                </a:lnTo>
                <a:lnTo>
                  <a:pt x="445236" y="508239"/>
                </a:lnTo>
                <a:lnTo>
                  <a:pt x="496353" y="461050"/>
                </a:lnTo>
                <a:lnTo>
                  <a:pt x="517421" y="431910"/>
                </a:lnTo>
                <a:lnTo>
                  <a:pt x="533400" y="401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937751" y="1679860"/>
            <a:ext cx="65532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84785">
              <a:lnSpc>
                <a:spcPts val="3225"/>
              </a:lnSpc>
            </a:pPr>
            <a:r>
              <a:rPr dirty="0" sz="2400" spc="-930" b="1">
                <a:latin typeface="Times New Roman"/>
                <a:cs typeface="Times New Roman"/>
              </a:rPr>
              <a:t>2</a:t>
            </a:r>
            <a:r>
              <a:rPr dirty="0" baseline="-2976" sz="4200" spc="-712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400" spc="-730" b="1">
                <a:latin typeface="Times New Roman"/>
                <a:cs typeface="Times New Roman"/>
              </a:rPr>
              <a:t>5</a:t>
            </a:r>
            <a:r>
              <a:rPr dirty="0" baseline="-2976" sz="4200" spc="-1019" b="1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dirty="0" sz="2400" b="1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11907" y="2838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095" y="218820"/>
                </a:lnTo>
                <a:lnTo>
                  <a:pt x="516688" y="173731"/>
                </a:lnTo>
                <a:lnTo>
                  <a:pt x="496936" y="132192"/>
                </a:lnTo>
                <a:lnTo>
                  <a:pt x="470600" y="94962"/>
                </a:lnTo>
                <a:lnTo>
                  <a:pt x="438437" y="62799"/>
                </a:lnTo>
                <a:lnTo>
                  <a:pt x="401207" y="36463"/>
                </a:lnTo>
                <a:lnTo>
                  <a:pt x="359668" y="16711"/>
                </a:lnTo>
                <a:lnTo>
                  <a:pt x="314579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780"/>
                </a:lnTo>
                <a:lnTo>
                  <a:pt x="16711" y="359975"/>
                </a:lnTo>
                <a:lnTo>
                  <a:pt x="36463" y="401545"/>
                </a:lnTo>
                <a:lnTo>
                  <a:pt x="62799" y="438751"/>
                </a:lnTo>
                <a:lnTo>
                  <a:pt x="94962" y="470851"/>
                </a:lnTo>
                <a:lnTo>
                  <a:pt x="132192" y="497106"/>
                </a:lnTo>
                <a:lnTo>
                  <a:pt x="173731" y="516776"/>
                </a:lnTo>
                <a:lnTo>
                  <a:pt x="218820" y="529120"/>
                </a:lnTo>
                <a:lnTo>
                  <a:pt x="266700" y="533400"/>
                </a:lnTo>
                <a:lnTo>
                  <a:pt x="314579" y="529120"/>
                </a:lnTo>
                <a:lnTo>
                  <a:pt x="359668" y="516776"/>
                </a:lnTo>
                <a:lnTo>
                  <a:pt x="401207" y="497106"/>
                </a:lnTo>
                <a:lnTo>
                  <a:pt x="438437" y="470851"/>
                </a:lnTo>
                <a:lnTo>
                  <a:pt x="470600" y="438751"/>
                </a:lnTo>
                <a:lnTo>
                  <a:pt x="496936" y="401545"/>
                </a:lnTo>
                <a:lnTo>
                  <a:pt x="516688" y="359975"/>
                </a:lnTo>
                <a:lnTo>
                  <a:pt x="529095" y="314780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97429" y="2825181"/>
            <a:ext cx="562610" cy="561340"/>
          </a:xfrm>
          <a:custGeom>
            <a:avLst/>
            <a:gdLst/>
            <a:ahLst/>
            <a:cxnLst/>
            <a:rect l="l" t="t" r="r" b="b"/>
            <a:pathLst>
              <a:path w="562610" h="561339">
                <a:moveTo>
                  <a:pt x="562356" y="279968"/>
                </a:moveTo>
                <a:lnTo>
                  <a:pt x="551753" y="207425"/>
                </a:lnTo>
                <a:lnTo>
                  <a:pt x="537982" y="167991"/>
                </a:lnTo>
                <a:lnTo>
                  <a:pt x="519989" y="132710"/>
                </a:lnTo>
                <a:lnTo>
                  <a:pt x="473218" y="74608"/>
                </a:lnTo>
                <a:lnTo>
                  <a:pt x="415204" y="33121"/>
                </a:lnTo>
                <a:lnTo>
                  <a:pt x="349709" y="8251"/>
                </a:lnTo>
                <a:lnTo>
                  <a:pt x="280496" y="0"/>
                </a:lnTo>
                <a:lnTo>
                  <a:pt x="245672" y="2107"/>
                </a:lnTo>
                <a:lnTo>
                  <a:pt x="177938" y="18788"/>
                </a:lnTo>
                <a:lnTo>
                  <a:pt x="115893" y="52093"/>
                </a:lnTo>
                <a:lnTo>
                  <a:pt x="63300" y="102024"/>
                </a:lnTo>
                <a:lnTo>
                  <a:pt x="23923" y="168584"/>
                </a:lnTo>
                <a:lnTo>
                  <a:pt x="10366" y="208100"/>
                </a:lnTo>
                <a:lnTo>
                  <a:pt x="1523" y="251774"/>
                </a:lnTo>
                <a:lnTo>
                  <a:pt x="0" y="266252"/>
                </a:lnTo>
                <a:lnTo>
                  <a:pt x="0" y="280730"/>
                </a:lnTo>
                <a:lnTo>
                  <a:pt x="1524" y="309686"/>
                </a:lnTo>
                <a:lnTo>
                  <a:pt x="3048" y="323402"/>
                </a:lnTo>
                <a:lnTo>
                  <a:pt x="14191" y="365757"/>
                </a:lnTo>
                <a:lnTo>
                  <a:pt x="28956" y="402415"/>
                </a:lnTo>
                <a:lnTo>
                  <a:pt x="28956" y="267014"/>
                </a:lnTo>
                <a:lnTo>
                  <a:pt x="29718" y="254060"/>
                </a:lnTo>
                <a:lnTo>
                  <a:pt x="38749" y="212148"/>
                </a:lnTo>
                <a:lnTo>
                  <a:pt x="52493" y="174575"/>
                </a:lnTo>
                <a:lnTo>
                  <a:pt x="92086" y="112394"/>
                </a:lnTo>
                <a:lnTo>
                  <a:pt x="144433" y="67411"/>
                </a:lnTo>
                <a:lnTo>
                  <a:pt x="205470" y="39523"/>
                </a:lnTo>
                <a:lnTo>
                  <a:pt x="271135" y="28627"/>
                </a:lnTo>
                <a:lnTo>
                  <a:pt x="304432" y="29518"/>
                </a:lnTo>
                <a:lnTo>
                  <a:pt x="369417" y="43914"/>
                </a:lnTo>
                <a:lnTo>
                  <a:pt x="428870" y="75042"/>
                </a:lnTo>
                <a:lnTo>
                  <a:pt x="478727" y="122797"/>
                </a:lnTo>
                <a:lnTo>
                  <a:pt x="514925" y="187077"/>
                </a:lnTo>
                <a:lnTo>
                  <a:pt x="526632" y="225380"/>
                </a:lnTo>
                <a:lnTo>
                  <a:pt x="533400" y="267776"/>
                </a:lnTo>
                <a:lnTo>
                  <a:pt x="533400" y="402883"/>
                </a:lnTo>
                <a:lnTo>
                  <a:pt x="534979" y="399939"/>
                </a:lnTo>
                <a:lnTo>
                  <a:pt x="548627" y="363524"/>
                </a:lnTo>
                <a:lnTo>
                  <a:pt x="557895" y="323523"/>
                </a:lnTo>
                <a:lnTo>
                  <a:pt x="562356" y="279968"/>
                </a:lnTo>
                <a:close/>
              </a:path>
              <a:path w="562610" h="561339">
                <a:moveTo>
                  <a:pt x="533400" y="402883"/>
                </a:moveTo>
                <a:lnTo>
                  <a:pt x="533400" y="293684"/>
                </a:lnTo>
                <a:lnTo>
                  <a:pt x="526429" y="337025"/>
                </a:lnTo>
                <a:lnTo>
                  <a:pt x="514164" y="376102"/>
                </a:lnTo>
                <a:lnTo>
                  <a:pt x="497170" y="410885"/>
                </a:lnTo>
                <a:lnTo>
                  <a:pt x="451249" y="467460"/>
                </a:lnTo>
                <a:lnTo>
                  <a:pt x="393179" y="506524"/>
                </a:lnTo>
                <a:lnTo>
                  <a:pt x="327472" y="527852"/>
                </a:lnTo>
                <a:lnTo>
                  <a:pt x="293165" y="531795"/>
                </a:lnTo>
                <a:lnTo>
                  <a:pt x="258641" y="531219"/>
                </a:lnTo>
                <a:lnTo>
                  <a:pt x="191199" y="516400"/>
                </a:lnTo>
                <a:lnTo>
                  <a:pt x="129658" y="483170"/>
                </a:lnTo>
                <a:lnTo>
                  <a:pt x="78532" y="431303"/>
                </a:lnTo>
                <a:lnTo>
                  <a:pt x="58284" y="398311"/>
                </a:lnTo>
                <a:lnTo>
                  <a:pt x="42333" y="360575"/>
                </a:lnTo>
                <a:lnTo>
                  <a:pt x="31242" y="318068"/>
                </a:lnTo>
                <a:lnTo>
                  <a:pt x="28956" y="292922"/>
                </a:lnTo>
                <a:lnTo>
                  <a:pt x="28956" y="402415"/>
                </a:lnTo>
                <a:lnTo>
                  <a:pt x="48651" y="437731"/>
                </a:lnTo>
                <a:lnTo>
                  <a:pt x="96481" y="492947"/>
                </a:lnTo>
                <a:lnTo>
                  <a:pt x="154250" y="531674"/>
                </a:lnTo>
                <a:lnTo>
                  <a:pt x="218525" y="554178"/>
                </a:lnTo>
                <a:lnTo>
                  <a:pt x="285874" y="560727"/>
                </a:lnTo>
                <a:lnTo>
                  <a:pt x="319629" y="558102"/>
                </a:lnTo>
                <a:lnTo>
                  <a:pt x="385156" y="541222"/>
                </a:lnTo>
                <a:lnTo>
                  <a:pt x="445178" y="509056"/>
                </a:lnTo>
                <a:lnTo>
                  <a:pt x="496263" y="461872"/>
                </a:lnTo>
                <a:lnTo>
                  <a:pt x="517382" y="432733"/>
                </a:lnTo>
                <a:lnTo>
                  <a:pt x="533400" y="402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252020" y="2427509"/>
            <a:ext cx="562610" cy="860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8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92075">
              <a:lnSpc>
                <a:spcPts val="3285"/>
              </a:lnSpc>
            </a:pPr>
            <a:r>
              <a:rPr dirty="0" sz="2400" spc="-770" b="1">
                <a:latin typeface="Times New Roman"/>
                <a:cs typeface="Times New Roman"/>
              </a:rPr>
              <a:t>2</a:t>
            </a:r>
            <a:r>
              <a:rPr dirty="0" baseline="-4960" sz="4200" spc="-952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400" spc="-565" b="1">
                <a:latin typeface="Times New Roman"/>
                <a:cs typeface="Times New Roman"/>
              </a:rPr>
              <a:t>5</a:t>
            </a:r>
            <a:r>
              <a:rPr dirty="0" baseline="-4960" sz="4200" spc="-1260" b="1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dirty="0" sz="2400" b="1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53283" y="2373629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58370" y="357548"/>
                </a:moveTo>
                <a:lnTo>
                  <a:pt x="28956" y="332994"/>
                </a:lnTo>
                <a:lnTo>
                  <a:pt x="0" y="457200"/>
                </a:lnTo>
                <a:lnTo>
                  <a:pt x="46482" y="436845"/>
                </a:lnTo>
                <a:lnTo>
                  <a:pt x="46482" y="371856"/>
                </a:lnTo>
                <a:lnTo>
                  <a:pt x="58370" y="357548"/>
                </a:lnTo>
                <a:close/>
              </a:path>
              <a:path w="381000" h="457200">
                <a:moveTo>
                  <a:pt x="87450" y="381824"/>
                </a:moveTo>
                <a:lnTo>
                  <a:pt x="58370" y="357548"/>
                </a:lnTo>
                <a:lnTo>
                  <a:pt x="46482" y="371856"/>
                </a:lnTo>
                <a:lnTo>
                  <a:pt x="75438" y="396240"/>
                </a:lnTo>
                <a:lnTo>
                  <a:pt x="87450" y="381824"/>
                </a:lnTo>
                <a:close/>
              </a:path>
              <a:path w="381000" h="457200">
                <a:moveTo>
                  <a:pt x="116586" y="406146"/>
                </a:moveTo>
                <a:lnTo>
                  <a:pt x="87450" y="381824"/>
                </a:lnTo>
                <a:lnTo>
                  <a:pt x="75438" y="396240"/>
                </a:lnTo>
                <a:lnTo>
                  <a:pt x="46482" y="371856"/>
                </a:lnTo>
                <a:lnTo>
                  <a:pt x="46482" y="436845"/>
                </a:lnTo>
                <a:lnTo>
                  <a:pt x="116586" y="406146"/>
                </a:lnTo>
                <a:close/>
              </a:path>
              <a:path w="381000" h="457200">
                <a:moveTo>
                  <a:pt x="322296" y="100009"/>
                </a:moveTo>
                <a:lnTo>
                  <a:pt x="292807" y="75392"/>
                </a:lnTo>
                <a:lnTo>
                  <a:pt x="58370" y="357548"/>
                </a:lnTo>
                <a:lnTo>
                  <a:pt x="87450" y="381824"/>
                </a:lnTo>
                <a:lnTo>
                  <a:pt x="322296" y="100009"/>
                </a:lnTo>
                <a:close/>
              </a:path>
              <a:path w="381000" h="457200">
                <a:moveTo>
                  <a:pt x="381000" y="0"/>
                </a:moveTo>
                <a:lnTo>
                  <a:pt x="263652" y="51054"/>
                </a:lnTo>
                <a:lnTo>
                  <a:pt x="292807" y="75392"/>
                </a:lnTo>
                <a:lnTo>
                  <a:pt x="304800" y="60960"/>
                </a:lnTo>
                <a:lnTo>
                  <a:pt x="334518" y="85344"/>
                </a:lnTo>
                <a:lnTo>
                  <a:pt x="334518" y="110211"/>
                </a:lnTo>
                <a:lnTo>
                  <a:pt x="351282" y="124206"/>
                </a:lnTo>
                <a:lnTo>
                  <a:pt x="381000" y="0"/>
                </a:lnTo>
                <a:close/>
              </a:path>
              <a:path w="381000" h="457200">
                <a:moveTo>
                  <a:pt x="334518" y="85344"/>
                </a:moveTo>
                <a:lnTo>
                  <a:pt x="304800" y="60960"/>
                </a:lnTo>
                <a:lnTo>
                  <a:pt x="292807" y="75392"/>
                </a:lnTo>
                <a:lnTo>
                  <a:pt x="322296" y="100009"/>
                </a:lnTo>
                <a:lnTo>
                  <a:pt x="334518" y="85344"/>
                </a:lnTo>
                <a:close/>
              </a:path>
              <a:path w="381000" h="457200">
                <a:moveTo>
                  <a:pt x="334518" y="110211"/>
                </a:moveTo>
                <a:lnTo>
                  <a:pt x="334518" y="85344"/>
                </a:lnTo>
                <a:lnTo>
                  <a:pt x="322296" y="100009"/>
                </a:lnTo>
                <a:lnTo>
                  <a:pt x="334518" y="11021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09900" y="3104388"/>
            <a:ext cx="651510" cy="86995"/>
          </a:xfrm>
          <a:custGeom>
            <a:avLst/>
            <a:gdLst/>
            <a:ahLst/>
            <a:cxnLst/>
            <a:rect l="l" t="t" r="r" b="b"/>
            <a:pathLst>
              <a:path w="651510" h="86994">
                <a:moveTo>
                  <a:pt x="77723" y="0"/>
                </a:moveTo>
                <a:lnTo>
                  <a:pt x="0" y="35814"/>
                </a:lnTo>
                <a:lnTo>
                  <a:pt x="63245" y="69034"/>
                </a:lnTo>
                <a:lnTo>
                  <a:pt x="63245" y="50292"/>
                </a:lnTo>
                <a:lnTo>
                  <a:pt x="64007" y="24384"/>
                </a:lnTo>
                <a:lnTo>
                  <a:pt x="76973" y="24772"/>
                </a:lnTo>
                <a:lnTo>
                  <a:pt x="77723" y="0"/>
                </a:lnTo>
                <a:close/>
              </a:path>
              <a:path w="651510" h="86994">
                <a:moveTo>
                  <a:pt x="76973" y="24772"/>
                </a:moveTo>
                <a:lnTo>
                  <a:pt x="64007" y="24384"/>
                </a:lnTo>
                <a:lnTo>
                  <a:pt x="63245" y="50292"/>
                </a:lnTo>
                <a:lnTo>
                  <a:pt x="76192" y="50550"/>
                </a:lnTo>
                <a:lnTo>
                  <a:pt x="76973" y="24772"/>
                </a:lnTo>
                <a:close/>
              </a:path>
              <a:path w="651510" h="86994">
                <a:moveTo>
                  <a:pt x="76192" y="50550"/>
                </a:moveTo>
                <a:lnTo>
                  <a:pt x="63245" y="50292"/>
                </a:lnTo>
                <a:lnTo>
                  <a:pt x="63245" y="69034"/>
                </a:lnTo>
                <a:lnTo>
                  <a:pt x="75437" y="75438"/>
                </a:lnTo>
                <a:lnTo>
                  <a:pt x="76192" y="50550"/>
                </a:lnTo>
                <a:close/>
              </a:path>
              <a:path w="651510" h="86994">
                <a:moveTo>
                  <a:pt x="140207" y="26670"/>
                </a:moveTo>
                <a:lnTo>
                  <a:pt x="76973" y="24772"/>
                </a:lnTo>
                <a:lnTo>
                  <a:pt x="76192" y="50550"/>
                </a:lnTo>
                <a:lnTo>
                  <a:pt x="139445" y="51816"/>
                </a:lnTo>
                <a:lnTo>
                  <a:pt x="140207" y="26670"/>
                </a:lnTo>
                <a:close/>
              </a:path>
              <a:path w="651510" h="86994">
                <a:moveTo>
                  <a:pt x="241553" y="54102"/>
                </a:moveTo>
                <a:lnTo>
                  <a:pt x="241553" y="28956"/>
                </a:lnTo>
                <a:lnTo>
                  <a:pt x="165353" y="26670"/>
                </a:lnTo>
                <a:lnTo>
                  <a:pt x="165353" y="52578"/>
                </a:lnTo>
                <a:lnTo>
                  <a:pt x="241553" y="54102"/>
                </a:lnTo>
                <a:close/>
              </a:path>
              <a:path w="651510" h="86994">
                <a:moveTo>
                  <a:pt x="343661" y="31242"/>
                </a:moveTo>
                <a:lnTo>
                  <a:pt x="267461" y="28956"/>
                </a:lnTo>
                <a:lnTo>
                  <a:pt x="266699" y="54864"/>
                </a:lnTo>
                <a:lnTo>
                  <a:pt x="342899" y="56388"/>
                </a:lnTo>
                <a:lnTo>
                  <a:pt x="343661" y="31242"/>
                </a:lnTo>
                <a:close/>
              </a:path>
              <a:path w="651510" h="86994">
                <a:moveTo>
                  <a:pt x="445007" y="32766"/>
                </a:moveTo>
                <a:lnTo>
                  <a:pt x="368807" y="31242"/>
                </a:lnTo>
                <a:lnTo>
                  <a:pt x="368045" y="57150"/>
                </a:lnTo>
                <a:lnTo>
                  <a:pt x="444245" y="58674"/>
                </a:lnTo>
                <a:lnTo>
                  <a:pt x="445007" y="32766"/>
                </a:lnTo>
                <a:close/>
              </a:path>
              <a:path w="651510" h="86994">
                <a:moveTo>
                  <a:pt x="546353" y="60960"/>
                </a:moveTo>
                <a:lnTo>
                  <a:pt x="546353" y="35052"/>
                </a:lnTo>
                <a:lnTo>
                  <a:pt x="470153" y="33528"/>
                </a:lnTo>
                <a:lnTo>
                  <a:pt x="470153" y="58674"/>
                </a:lnTo>
                <a:lnTo>
                  <a:pt x="546353" y="60960"/>
                </a:lnTo>
                <a:close/>
              </a:path>
              <a:path w="651510" h="86994">
                <a:moveTo>
                  <a:pt x="575565" y="35971"/>
                </a:moveTo>
                <a:lnTo>
                  <a:pt x="572261" y="35814"/>
                </a:lnTo>
                <a:lnTo>
                  <a:pt x="571499" y="60960"/>
                </a:lnTo>
                <a:lnTo>
                  <a:pt x="575062" y="61129"/>
                </a:lnTo>
                <a:lnTo>
                  <a:pt x="575565" y="35971"/>
                </a:lnTo>
                <a:close/>
              </a:path>
              <a:path w="651510" h="86994">
                <a:moveTo>
                  <a:pt x="588263" y="80349"/>
                </a:moveTo>
                <a:lnTo>
                  <a:pt x="588263" y="36576"/>
                </a:lnTo>
                <a:lnTo>
                  <a:pt x="587501" y="61722"/>
                </a:lnTo>
                <a:lnTo>
                  <a:pt x="575062" y="61129"/>
                </a:lnTo>
                <a:lnTo>
                  <a:pt x="574547" y="86868"/>
                </a:lnTo>
                <a:lnTo>
                  <a:pt x="588263" y="80349"/>
                </a:lnTo>
                <a:close/>
              </a:path>
              <a:path w="651510" h="86994">
                <a:moveTo>
                  <a:pt x="588263" y="36576"/>
                </a:moveTo>
                <a:lnTo>
                  <a:pt x="575565" y="35971"/>
                </a:lnTo>
                <a:lnTo>
                  <a:pt x="575062" y="61129"/>
                </a:lnTo>
                <a:lnTo>
                  <a:pt x="587501" y="61722"/>
                </a:lnTo>
                <a:lnTo>
                  <a:pt x="588263" y="36576"/>
                </a:lnTo>
                <a:close/>
              </a:path>
              <a:path w="651510" h="86994">
                <a:moveTo>
                  <a:pt x="651509" y="50292"/>
                </a:moveTo>
                <a:lnTo>
                  <a:pt x="576071" y="10668"/>
                </a:lnTo>
                <a:lnTo>
                  <a:pt x="575565" y="35971"/>
                </a:lnTo>
                <a:lnTo>
                  <a:pt x="588263" y="36576"/>
                </a:lnTo>
                <a:lnTo>
                  <a:pt x="588263" y="80349"/>
                </a:lnTo>
                <a:lnTo>
                  <a:pt x="651509" y="5029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249926" y="4743958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/>
                <a:gridCol w="513715"/>
                <a:gridCol w="554990"/>
                <a:gridCol w="731519"/>
                <a:gridCol w="575944"/>
                <a:gridCol w="503555"/>
              </a:tblGrid>
              <a:tr h="365125"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70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5636767" y="5750055"/>
            <a:ext cx="2885440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00"/>
              </a:lnSpc>
            </a:pPr>
            <a:r>
              <a:rPr dirty="0" sz="2800" b="1">
                <a:solidFill>
                  <a:srgbClr val="FF0000"/>
                </a:solidFill>
                <a:latin typeface="黑体"/>
                <a:cs typeface="黑体"/>
              </a:rPr>
              <a:t>交换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号与</a:t>
            </a:r>
            <a:r>
              <a:rPr dirty="0" sz="2800" b="1">
                <a:latin typeface="黑体"/>
                <a:cs typeface="黑体"/>
              </a:rPr>
              <a:t>4</a:t>
            </a:r>
            <a:r>
              <a:rPr dirty="0" sz="2800" spc="-5" b="1">
                <a:latin typeface="黑体"/>
                <a:cs typeface="黑体"/>
              </a:rPr>
              <a:t>号元素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69339" y="5770695"/>
            <a:ext cx="3535679" cy="1215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5435">
              <a:lnSpc>
                <a:spcPts val="3070"/>
              </a:lnSpc>
            </a:pPr>
            <a:r>
              <a:rPr dirty="0" sz="2800" spc="-5" b="1">
                <a:latin typeface="黑体"/>
                <a:cs typeface="黑体"/>
              </a:rPr>
              <a:t>从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号到</a:t>
            </a:r>
            <a:r>
              <a:rPr dirty="0" sz="2800" b="1">
                <a:latin typeface="黑体"/>
                <a:cs typeface="黑体"/>
              </a:rPr>
              <a:t>4</a:t>
            </a:r>
            <a:r>
              <a:rPr dirty="0" sz="2800" spc="-5" b="1">
                <a:latin typeface="黑体"/>
                <a:cs typeface="黑体"/>
              </a:rPr>
              <a:t>号元素重新</a:t>
            </a:r>
            <a:endParaRPr sz="2800">
              <a:latin typeface="黑体"/>
              <a:cs typeface="黑体"/>
            </a:endParaRPr>
          </a:p>
          <a:p>
            <a:pPr marL="305435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黑体"/>
                <a:cs typeface="黑体"/>
              </a:rPr>
              <a:t>调整</a:t>
            </a:r>
            <a:r>
              <a:rPr dirty="0" sz="2800" b="1">
                <a:latin typeface="黑体"/>
                <a:cs typeface="黑体"/>
              </a:rPr>
              <a:t>为大顶堆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330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60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54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91634" y="3166110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86300" y="3154679"/>
            <a:ext cx="927100" cy="480059"/>
          </a:xfrm>
          <a:custGeom>
            <a:avLst/>
            <a:gdLst/>
            <a:ahLst/>
            <a:cxnLst/>
            <a:rect l="l" t="t" r="r" b="b"/>
            <a:pathLst>
              <a:path w="927100" h="480060">
                <a:moveTo>
                  <a:pt x="691134" y="120396"/>
                </a:moveTo>
                <a:lnTo>
                  <a:pt x="0" y="120396"/>
                </a:lnTo>
                <a:lnTo>
                  <a:pt x="0" y="358902"/>
                </a:lnTo>
                <a:lnTo>
                  <a:pt x="5334" y="358902"/>
                </a:lnTo>
                <a:lnTo>
                  <a:pt x="5334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1134" y="120396"/>
                </a:lnTo>
                <a:close/>
              </a:path>
              <a:path w="927100" h="480060">
                <a:moveTo>
                  <a:pt x="9906" y="130302"/>
                </a:moveTo>
                <a:lnTo>
                  <a:pt x="9906" y="125730"/>
                </a:lnTo>
                <a:lnTo>
                  <a:pt x="5334" y="130302"/>
                </a:lnTo>
                <a:lnTo>
                  <a:pt x="9906" y="130302"/>
                </a:lnTo>
                <a:close/>
              </a:path>
              <a:path w="927100" h="480060">
                <a:moveTo>
                  <a:pt x="9906" y="348996"/>
                </a:moveTo>
                <a:lnTo>
                  <a:pt x="9906" y="130302"/>
                </a:lnTo>
                <a:lnTo>
                  <a:pt x="5334" y="130302"/>
                </a:lnTo>
                <a:lnTo>
                  <a:pt x="5334" y="348996"/>
                </a:lnTo>
                <a:lnTo>
                  <a:pt x="9906" y="348996"/>
                </a:lnTo>
                <a:close/>
              </a:path>
              <a:path w="927100" h="480060">
                <a:moveTo>
                  <a:pt x="695706" y="456438"/>
                </a:moveTo>
                <a:lnTo>
                  <a:pt x="695706" y="348996"/>
                </a:lnTo>
                <a:lnTo>
                  <a:pt x="5334" y="348996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1134" y="358902"/>
                </a:lnTo>
                <a:lnTo>
                  <a:pt x="691134" y="461010"/>
                </a:lnTo>
                <a:lnTo>
                  <a:pt x="695706" y="456438"/>
                </a:lnTo>
                <a:close/>
              </a:path>
              <a:path w="927100" h="480060">
                <a:moveTo>
                  <a:pt x="9906" y="358902"/>
                </a:moveTo>
                <a:lnTo>
                  <a:pt x="9906" y="354330"/>
                </a:lnTo>
                <a:lnTo>
                  <a:pt x="5334" y="348996"/>
                </a:lnTo>
                <a:lnTo>
                  <a:pt x="5334" y="358902"/>
                </a:lnTo>
                <a:lnTo>
                  <a:pt x="9906" y="358902"/>
                </a:lnTo>
                <a:close/>
              </a:path>
              <a:path w="927100" h="480060">
                <a:moveTo>
                  <a:pt x="926591" y="240030"/>
                </a:moveTo>
                <a:lnTo>
                  <a:pt x="685800" y="0"/>
                </a:lnTo>
                <a:lnTo>
                  <a:pt x="685800" y="120396"/>
                </a:lnTo>
                <a:lnTo>
                  <a:pt x="687324" y="120396"/>
                </a:lnTo>
                <a:lnTo>
                  <a:pt x="687324" y="14478"/>
                </a:lnTo>
                <a:lnTo>
                  <a:pt x="695706" y="11430"/>
                </a:lnTo>
                <a:lnTo>
                  <a:pt x="695706" y="22860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50664"/>
                </a:lnTo>
                <a:lnTo>
                  <a:pt x="926591" y="240030"/>
                </a:lnTo>
                <a:close/>
              </a:path>
              <a:path w="927100" h="480060">
                <a:moveTo>
                  <a:pt x="691134" y="130302"/>
                </a:moveTo>
                <a:lnTo>
                  <a:pt x="691134" y="120396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1134" y="130302"/>
                </a:lnTo>
                <a:close/>
              </a:path>
              <a:path w="927100" h="480060">
                <a:moveTo>
                  <a:pt x="691134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1134" y="358902"/>
                </a:lnTo>
                <a:close/>
              </a:path>
              <a:path w="927100" h="480060">
                <a:moveTo>
                  <a:pt x="691134" y="461010"/>
                </a:moveTo>
                <a:lnTo>
                  <a:pt x="691134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40"/>
                </a:lnTo>
                <a:lnTo>
                  <a:pt x="687324" y="464820"/>
                </a:lnTo>
                <a:lnTo>
                  <a:pt x="691134" y="461010"/>
                </a:lnTo>
                <a:close/>
              </a:path>
              <a:path w="927100" h="480060">
                <a:moveTo>
                  <a:pt x="695706" y="22860"/>
                </a:moveTo>
                <a:lnTo>
                  <a:pt x="695706" y="11430"/>
                </a:lnTo>
                <a:lnTo>
                  <a:pt x="687324" y="14478"/>
                </a:lnTo>
                <a:lnTo>
                  <a:pt x="695706" y="22860"/>
                </a:lnTo>
                <a:close/>
              </a:path>
              <a:path w="927100" h="480060">
                <a:moveTo>
                  <a:pt x="695706" y="130302"/>
                </a:moveTo>
                <a:lnTo>
                  <a:pt x="695706" y="22860"/>
                </a:lnTo>
                <a:lnTo>
                  <a:pt x="687324" y="14478"/>
                </a:lnTo>
                <a:lnTo>
                  <a:pt x="687324" y="120396"/>
                </a:lnTo>
                <a:lnTo>
                  <a:pt x="691134" y="120396"/>
                </a:lnTo>
                <a:lnTo>
                  <a:pt x="691134" y="130302"/>
                </a:lnTo>
                <a:lnTo>
                  <a:pt x="695706" y="130302"/>
                </a:lnTo>
                <a:close/>
              </a:path>
              <a:path w="927100" h="480060">
                <a:moveTo>
                  <a:pt x="915924" y="250664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5706" y="468630"/>
                </a:lnTo>
                <a:lnTo>
                  <a:pt x="695706" y="470185"/>
                </a:lnTo>
                <a:lnTo>
                  <a:pt x="915924" y="250664"/>
                </a:lnTo>
                <a:close/>
              </a:path>
              <a:path w="927100" h="480060">
                <a:moveTo>
                  <a:pt x="695706" y="470185"/>
                </a:moveTo>
                <a:lnTo>
                  <a:pt x="695706" y="468630"/>
                </a:lnTo>
                <a:lnTo>
                  <a:pt x="687324" y="464820"/>
                </a:lnTo>
                <a:lnTo>
                  <a:pt x="687324" y="478540"/>
                </a:lnTo>
                <a:lnTo>
                  <a:pt x="695706" y="470185"/>
                </a:lnTo>
                <a:close/>
              </a:path>
              <a:path w="927100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29650" y="3166110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25078" y="3154679"/>
            <a:ext cx="925830" cy="480059"/>
          </a:xfrm>
          <a:custGeom>
            <a:avLst/>
            <a:gdLst/>
            <a:ahLst/>
            <a:cxnLst/>
            <a:rect l="l" t="t" r="r" b="b"/>
            <a:pathLst>
              <a:path w="925829" h="480060">
                <a:moveTo>
                  <a:pt x="690372" y="120396"/>
                </a:moveTo>
                <a:lnTo>
                  <a:pt x="0" y="120396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685800" y="130302"/>
                </a:lnTo>
                <a:lnTo>
                  <a:pt x="685800" y="125730"/>
                </a:lnTo>
                <a:lnTo>
                  <a:pt x="690372" y="120396"/>
                </a:lnTo>
                <a:close/>
              </a:path>
              <a:path w="92582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925829" h="480060">
                <a:moveTo>
                  <a:pt x="9906" y="348996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8996"/>
                </a:lnTo>
                <a:lnTo>
                  <a:pt x="9906" y="348996"/>
                </a:lnTo>
                <a:close/>
              </a:path>
              <a:path w="925829" h="480060">
                <a:moveTo>
                  <a:pt x="695706" y="456438"/>
                </a:moveTo>
                <a:lnTo>
                  <a:pt x="695706" y="348996"/>
                </a:lnTo>
                <a:lnTo>
                  <a:pt x="4572" y="348996"/>
                </a:lnTo>
                <a:lnTo>
                  <a:pt x="9906" y="354330"/>
                </a:lnTo>
                <a:lnTo>
                  <a:pt x="9906" y="358902"/>
                </a:lnTo>
                <a:lnTo>
                  <a:pt x="685800" y="358902"/>
                </a:lnTo>
                <a:lnTo>
                  <a:pt x="685800" y="354330"/>
                </a:lnTo>
                <a:lnTo>
                  <a:pt x="690372" y="358902"/>
                </a:lnTo>
                <a:lnTo>
                  <a:pt x="690372" y="461772"/>
                </a:lnTo>
                <a:lnTo>
                  <a:pt x="695706" y="456438"/>
                </a:lnTo>
                <a:close/>
              </a:path>
              <a:path w="925829" h="480060">
                <a:moveTo>
                  <a:pt x="9906" y="358902"/>
                </a:moveTo>
                <a:lnTo>
                  <a:pt x="9906" y="354330"/>
                </a:lnTo>
                <a:lnTo>
                  <a:pt x="4572" y="348996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925829" h="480060">
                <a:moveTo>
                  <a:pt x="925830" y="240030"/>
                </a:moveTo>
                <a:lnTo>
                  <a:pt x="685800" y="0"/>
                </a:lnTo>
                <a:lnTo>
                  <a:pt x="685800" y="120396"/>
                </a:lnTo>
                <a:lnTo>
                  <a:pt x="687324" y="120396"/>
                </a:lnTo>
                <a:lnTo>
                  <a:pt x="687324" y="14478"/>
                </a:lnTo>
                <a:lnTo>
                  <a:pt x="695706" y="11430"/>
                </a:lnTo>
                <a:lnTo>
                  <a:pt x="695706" y="22860"/>
                </a:lnTo>
                <a:lnTo>
                  <a:pt x="912495" y="239649"/>
                </a:lnTo>
                <a:lnTo>
                  <a:pt x="915924" y="236220"/>
                </a:lnTo>
                <a:lnTo>
                  <a:pt x="915924" y="249936"/>
                </a:lnTo>
                <a:lnTo>
                  <a:pt x="925830" y="240030"/>
                </a:lnTo>
                <a:close/>
              </a:path>
              <a:path w="925829" h="480060">
                <a:moveTo>
                  <a:pt x="690372" y="130302"/>
                </a:moveTo>
                <a:lnTo>
                  <a:pt x="690372" y="120396"/>
                </a:lnTo>
                <a:lnTo>
                  <a:pt x="685800" y="125730"/>
                </a:lnTo>
                <a:lnTo>
                  <a:pt x="685800" y="130302"/>
                </a:lnTo>
                <a:lnTo>
                  <a:pt x="690372" y="130302"/>
                </a:lnTo>
                <a:close/>
              </a:path>
              <a:path w="925829" h="480060">
                <a:moveTo>
                  <a:pt x="690372" y="358902"/>
                </a:moveTo>
                <a:lnTo>
                  <a:pt x="685800" y="354330"/>
                </a:lnTo>
                <a:lnTo>
                  <a:pt x="685800" y="358902"/>
                </a:lnTo>
                <a:lnTo>
                  <a:pt x="690372" y="358902"/>
                </a:lnTo>
                <a:close/>
              </a:path>
              <a:path w="925829" h="480060">
                <a:moveTo>
                  <a:pt x="690372" y="461772"/>
                </a:moveTo>
                <a:lnTo>
                  <a:pt x="690372" y="358902"/>
                </a:lnTo>
                <a:lnTo>
                  <a:pt x="685800" y="358902"/>
                </a:lnTo>
                <a:lnTo>
                  <a:pt x="685800" y="480060"/>
                </a:lnTo>
                <a:lnTo>
                  <a:pt x="687324" y="478536"/>
                </a:lnTo>
                <a:lnTo>
                  <a:pt x="687324" y="464820"/>
                </a:lnTo>
                <a:lnTo>
                  <a:pt x="690372" y="461772"/>
                </a:lnTo>
                <a:close/>
              </a:path>
              <a:path w="925829" h="480060">
                <a:moveTo>
                  <a:pt x="695706" y="22860"/>
                </a:moveTo>
                <a:lnTo>
                  <a:pt x="695706" y="11430"/>
                </a:lnTo>
                <a:lnTo>
                  <a:pt x="687324" y="14478"/>
                </a:lnTo>
                <a:lnTo>
                  <a:pt x="695706" y="22860"/>
                </a:lnTo>
                <a:close/>
              </a:path>
              <a:path w="925829" h="480060">
                <a:moveTo>
                  <a:pt x="695706" y="130302"/>
                </a:moveTo>
                <a:lnTo>
                  <a:pt x="695706" y="22860"/>
                </a:lnTo>
                <a:lnTo>
                  <a:pt x="687324" y="14478"/>
                </a:lnTo>
                <a:lnTo>
                  <a:pt x="687324" y="120396"/>
                </a:lnTo>
                <a:lnTo>
                  <a:pt x="690372" y="120396"/>
                </a:lnTo>
                <a:lnTo>
                  <a:pt x="690372" y="130302"/>
                </a:lnTo>
                <a:lnTo>
                  <a:pt x="695706" y="130302"/>
                </a:lnTo>
                <a:close/>
              </a:path>
              <a:path w="925829" h="480060">
                <a:moveTo>
                  <a:pt x="915924" y="249936"/>
                </a:moveTo>
                <a:lnTo>
                  <a:pt x="915924" y="243078"/>
                </a:lnTo>
                <a:lnTo>
                  <a:pt x="912495" y="239649"/>
                </a:lnTo>
                <a:lnTo>
                  <a:pt x="687324" y="464820"/>
                </a:lnTo>
                <a:lnTo>
                  <a:pt x="695706" y="468630"/>
                </a:lnTo>
                <a:lnTo>
                  <a:pt x="695706" y="470154"/>
                </a:lnTo>
                <a:lnTo>
                  <a:pt x="915924" y="249936"/>
                </a:lnTo>
                <a:close/>
              </a:path>
              <a:path w="925829" h="480060">
                <a:moveTo>
                  <a:pt x="695706" y="470154"/>
                </a:moveTo>
                <a:lnTo>
                  <a:pt x="695706" y="468630"/>
                </a:lnTo>
                <a:lnTo>
                  <a:pt x="687324" y="464820"/>
                </a:lnTo>
                <a:lnTo>
                  <a:pt x="687324" y="478536"/>
                </a:lnTo>
                <a:lnTo>
                  <a:pt x="695706" y="470154"/>
                </a:lnTo>
                <a:close/>
              </a:path>
              <a:path w="925829" h="480060">
                <a:moveTo>
                  <a:pt x="915924" y="243078"/>
                </a:moveTo>
                <a:lnTo>
                  <a:pt x="915924" y="236220"/>
                </a:lnTo>
                <a:lnTo>
                  <a:pt x="912495" y="239649"/>
                </a:lnTo>
                <a:lnTo>
                  <a:pt x="9159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9303" y="2144646"/>
            <a:ext cx="2924555" cy="2299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96197" y="1798426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0466" y="2508922"/>
            <a:ext cx="512445" cy="9556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300"/>
              </a:spcBef>
            </a:pPr>
            <a:r>
              <a:rPr dirty="0" sz="2800" b="1"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44166" y="2699093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5875" y="3409239"/>
            <a:ext cx="505459" cy="94043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  <a:spcBef>
                <a:spcPts val="445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5511" y="3450657"/>
            <a:ext cx="1220470" cy="928369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551815" algn="l"/>
              </a:tabLst>
            </a:pPr>
            <a:r>
              <a:rPr dirty="0" sz="2800" b="1">
                <a:latin typeface="Times New Roman"/>
                <a:cs typeface="Times New Roman"/>
              </a:rPr>
              <a:t>5	6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  <a:tabLst>
                <a:tab pos="837565" algn="l"/>
              </a:tabLst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7077" y="1730501"/>
            <a:ext cx="2741295" cy="2040889"/>
          </a:xfrm>
          <a:custGeom>
            <a:avLst/>
            <a:gdLst/>
            <a:ahLst/>
            <a:cxnLst/>
            <a:rect l="l" t="t" r="r" b="b"/>
            <a:pathLst>
              <a:path w="2741295" h="2040889">
                <a:moveTo>
                  <a:pt x="755904" y="345948"/>
                </a:moveTo>
                <a:lnTo>
                  <a:pt x="755141" y="336804"/>
                </a:lnTo>
                <a:lnTo>
                  <a:pt x="749807" y="331470"/>
                </a:lnTo>
                <a:lnTo>
                  <a:pt x="743711" y="326136"/>
                </a:lnTo>
                <a:lnTo>
                  <a:pt x="735329" y="326136"/>
                </a:lnTo>
                <a:lnTo>
                  <a:pt x="723899" y="337566"/>
                </a:lnTo>
                <a:lnTo>
                  <a:pt x="724661" y="346710"/>
                </a:lnTo>
                <a:lnTo>
                  <a:pt x="729996" y="352044"/>
                </a:lnTo>
                <a:lnTo>
                  <a:pt x="736091" y="357378"/>
                </a:lnTo>
                <a:lnTo>
                  <a:pt x="745235" y="357378"/>
                </a:lnTo>
                <a:lnTo>
                  <a:pt x="750569" y="351282"/>
                </a:lnTo>
                <a:lnTo>
                  <a:pt x="755904" y="345948"/>
                </a:lnTo>
                <a:close/>
              </a:path>
              <a:path w="2741295" h="2040889">
                <a:moveTo>
                  <a:pt x="784860" y="314706"/>
                </a:moveTo>
                <a:lnTo>
                  <a:pt x="784860" y="305562"/>
                </a:lnTo>
                <a:lnTo>
                  <a:pt x="778763" y="300228"/>
                </a:lnTo>
                <a:lnTo>
                  <a:pt x="773429" y="294894"/>
                </a:lnTo>
                <a:lnTo>
                  <a:pt x="764285" y="294894"/>
                </a:lnTo>
                <a:lnTo>
                  <a:pt x="758951" y="300990"/>
                </a:lnTo>
                <a:lnTo>
                  <a:pt x="753618" y="306324"/>
                </a:lnTo>
                <a:lnTo>
                  <a:pt x="753618" y="315468"/>
                </a:lnTo>
                <a:lnTo>
                  <a:pt x="759713" y="320802"/>
                </a:lnTo>
                <a:lnTo>
                  <a:pt x="765047" y="326136"/>
                </a:lnTo>
                <a:lnTo>
                  <a:pt x="774191" y="326136"/>
                </a:lnTo>
                <a:lnTo>
                  <a:pt x="779526" y="320040"/>
                </a:lnTo>
                <a:lnTo>
                  <a:pt x="784860" y="314706"/>
                </a:lnTo>
                <a:close/>
              </a:path>
              <a:path w="2741295" h="2040889">
                <a:moveTo>
                  <a:pt x="716279" y="387096"/>
                </a:moveTo>
                <a:lnTo>
                  <a:pt x="716279" y="378714"/>
                </a:lnTo>
                <a:lnTo>
                  <a:pt x="710946" y="372618"/>
                </a:lnTo>
                <a:lnTo>
                  <a:pt x="704849" y="367284"/>
                </a:lnTo>
                <a:lnTo>
                  <a:pt x="695705" y="368046"/>
                </a:lnTo>
                <a:lnTo>
                  <a:pt x="690371" y="373380"/>
                </a:lnTo>
                <a:lnTo>
                  <a:pt x="685038" y="379476"/>
                </a:lnTo>
                <a:lnTo>
                  <a:pt x="685038" y="388620"/>
                </a:lnTo>
                <a:lnTo>
                  <a:pt x="691133" y="393954"/>
                </a:lnTo>
                <a:lnTo>
                  <a:pt x="696468" y="399288"/>
                </a:lnTo>
                <a:lnTo>
                  <a:pt x="705611" y="399288"/>
                </a:lnTo>
                <a:lnTo>
                  <a:pt x="716279" y="387096"/>
                </a:lnTo>
                <a:close/>
              </a:path>
              <a:path w="2741295" h="2040889">
                <a:moveTo>
                  <a:pt x="677418" y="429006"/>
                </a:moveTo>
                <a:lnTo>
                  <a:pt x="676655" y="419862"/>
                </a:lnTo>
                <a:lnTo>
                  <a:pt x="671321" y="414528"/>
                </a:lnTo>
                <a:lnTo>
                  <a:pt x="665226" y="409194"/>
                </a:lnTo>
                <a:lnTo>
                  <a:pt x="656843" y="409194"/>
                </a:lnTo>
                <a:lnTo>
                  <a:pt x="645413" y="420624"/>
                </a:lnTo>
                <a:lnTo>
                  <a:pt x="646176" y="429768"/>
                </a:lnTo>
                <a:lnTo>
                  <a:pt x="651510" y="435102"/>
                </a:lnTo>
                <a:lnTo>
                  <a:pt x="657605" y="440436"/>
                </a:lnTo>
                <a:lnTo>
                  <a:pt x="665988" y="440436"/>
                </a:lnTo>
                <a:lnTo>
                  <a:pt x="677418" y="429006"/>
                </a:lnTo>
                <a:close/>
              </a:path>
              <a:path w="2741295" h="2040889">
                <a:moveTo>
                  <a:pt x="637793" y="470154"/>
                </a:moveTo>
                <a:lnTo>
                  <a:pt x="637793" y="461010"/>
                </a:lnTo>
                <a:lnTo>
                  <a:pt x="631697" y="455676"/>
                </a:lnTo>
                <a:lnTo>
                  <a:pt x="626363" y="450342"/>
                </a:lnTo>
                <a:lnTo>
                  <a:pt x="617219" y="451104"/>
                </a:lnTo>
                <a:lnTo>
                  <a:pt x="611885" y="456438"/>
                </a:lnTo>
                <a:lnTo>
                  <a:pt x="606551" y="462534"/>
                </a:lnTo>
                <a:lnTo>
                  <a:pt x="606551" y="470916"/>
                </a:lnTo>
                <a:lnTo>
                  <a:pt x="611885" y="477012"/>
                </a:lnTo>
                <a:lnTo>
                  <a:pt x="617982" y="482346"/>
                </a:lnTo>
                <a:lnTo>
                  <a:pt x="627126" y="481584"/>
                </a:lnTo>
                <a:lnTo>
                  <a:pt x="632460" y="476250"/>
                </a:lnTo>
                <a:lnTo>
                  <a:pt x="637793" y="470154"/>
                </a:lnTo>
                <a:close/>
              </a:path>
              <a:path w="2741295" h="2040889">
                <a:moveTo>
                  <a:pt x="598932" y="512064"/>
                </a:moveTo>
                <a:lnTo>
                  <a:pt x="598169" y="502920"/>
                </a:lnTo>
                <a:lnTo>
                  <a:pt x="592835" y="497586"/>
                </a:lnTo>
                <a:lnTo>
                  <a:pt x="586740" y="492252"/>
                </a:lnTo>
                <a:lnTo>
                  <a:pt x="577596" y="492252"/>
                </a:lnTo>
                <a:lnTo>
                  <a:pt x="572261" y="498348"/>
                </a:lnTo>
                <a:lnTo>
                  <a:pt x="566927" y="503682"/>
                </a:lnTo>
                <a:lnTo>
                  <a:pt x="566927" y="512826"/>
                </a:lnTo>
                <a:lnTo>
                  <a:pt x="573023" y="518160"/>
                </a:lnTo>
                <a:lnTo>
                  <a:pt x="578357" y="523494"/>
                </a:lnTo>
                <a:lnTo>
                  <a:pt x="587501" y="523494"/>
                </a:lnTo>
                <a:lnTo>
                  <a:pt x="592835" y="517398"/>
                </a:lnTo>
                <a:lnTo>
                  <a:pt x="598932" y="512064"/>
                </a:lnTo>
                <a:close/>
              </a:path>
              <a:path w="2741295" h="2040889">
                <a:moveTo>
                  <a:pt x="559307" y="553212"/>
                </a:moveTo>
                <a:lnTo>
                  <a:pt x="559307" y="544830"/>
                </a:lnTo>
                <a:lnTo>
                  <a:pt x="547877" y="533400"/>
                </a:lnTo>
                <a:lnTo>
                  <a:pt x="538733" y="534162"/>
                </a:lnTo>
                <a:lnTo>
                  <a:pt x="533399" y="539496"/>
                </a:lnTo>
                <a:lnTo>
                  <a:pt x="528066" y="545592"/>
                </a:lnTo>
                <a:lnTo>
                  <a:pt x="528066" y="554736"/>
                </a:lnTo>
                <a:lnTo>
                  <a:pt x="534161" y="560070"/>
                </a:lnTo>
                <a:lnTo>
                  <a:pt x="539495" y="565404"/>
                </a:lnTo>
                <a:lnTo>
                  <a:pt x="548640" y="565404"/>
                </a:lnTo>
                <a:lnTo>
                  <a:pt x="559307" y="553212"/>
                </a:lnTo>
                <a:close/>
              </a:path>
              <a:path w="2741295" h="2040889">
                <a:moveTo>
                  <a:pt x="520445" y="595122"/>
                </a:moveTo>
                <a:lnTo>
                  <a:pt x="520445" y="585978"/>
                </a:lnTo>
                <a:lnTo>
                  <a:pt x="508253" y="575310"/>
                </a:lnTo>
                <a:lnTo>
                  <a:pt x="499872" y="576072"/>
                </a:lnTo>
                <a:lnTo>
                  <a:pt x="494538" y="581406"/>
                </a:lnTo>
                <a:lnTo>
                  <a:pt x="493775" y="581406"/>
                </a:lnTo>
                <a:lnTo>
                  <a:pt x="488441" y="587502"/>
                </a:lnTo>
                <a:lnTo>
                  <a:pt x="489203" y="596646"/>
                </a:lnTo>
                <a:lnTo>
                  <a:pt x="495299" y="601980"/>
                </a:lnTo>
                <a:lnTo>
                  <a:pt x="500633" y="607314"/>
                </a:lnTo>
                <a:lnTo>
                  <a:pt x="509777" y="606552"/>
                </a:lnTo>
                <a:lnTo>
                  <a:pt x="515111" y="601218"/>
                </a:lnTo>
                <a:lnTo>
                  <a:pt x="520445" y="595122"/>
                </a:lnTo>
                <a:close/>
              </a:path>
              <a:path w="2741295" h="2040889">
                <a:moveTo>
                  <a:pt x="481583" y="637032"/>
                </a:moveTo>
                <a:lnTo>
                  <a:pt x="481583" y="627888"/>
                </a:lnTo>
                <a:lnTo>
                  <a:pt x="469391" y="617220"/>
                </a:lnTo>
                <a:lnTo>
                  <a:pt x="461009" y="617982"/>
                </a:lnTo>
                <a:lnTo>
                  <a:pt x="455675" y="624078"/>
                </a:lnTo>
                <a:lnTo>
                  <a:pt x="450341" y="629412"/>
                </a:lnTo>
                <a:lnTo>
                  <a:pt x="450341" y="638556"/>
                </a:lnTo>
                <a:lnTo>
                  <a:pt x="456438" y="643890"/>
                </a:lnTo>
                <a:lnTo>
                  <a:pt x="461772" y="649224"/>
                </a:lnTo>
                <a:lnTo>
                  <a:pt x="470916" y="649224"/>
                </a:lnTo>
                <a:lnTo>
                  <a:pt x="481583" y="637032"/>
                </a:lnTo>
                <a:close/>
              </a:path>
              <a:path w="2741295" h="2040889">
                <a:moveTo>
                  <a:pt x="443483" y="679704"/>
                </a:moveTo>
                <a:lnTo>
                  <a:pt x="442722" y="670560"/>
                </a:lnTo>
                <a:lnTo>
                  <a:pt x="437388" y="665226"/>
                </a:lnTo>
                <a:lnTo>
                  <a:pt x="431291" y="659892"/>
                </a:lnTo>
                <a:lnTo>
                  <a:pt x="422147" y="660654"/>
                </a:lnTo>
                <a:lnTo>
                  <a:pt x="416813" y="665988"/>
                </a:lnTo>
                <a:lnTo>
                  <a:pt x="411479" y="672084"/>
                </a:lnTo>
                <a:lnTo>
                  <a:pt x="412241" y="681228"/>
                </a:lnTo>
                <a:lnTo>
                  <a:pt x="417575" y="686562"/>
                </a:lnTo>
                <a:lnTo>
                  <a:pt x="423672" y="691896"/>
                </a:lnTo>
                <a:lnTo>
                  <a:pt x="432816" y="691134"/>
                </a:lnTo>
                <a:lnTo>
                  <a:pt x="438149" y="685038"/>
                </a:lnTo>
                <a:lnTo>
                  <a:pt x="443483" y="679704"/>
                </a:lnTo>
                <a:close/>
              </a:path>
              <a:path w="2741295" h="2040889">
                <a:moveTo>
                  <a:pt x="405384" y="722376"/>
                </a:moveTo>
                <a:lnTo>
                  <a:pt x="404621" y="713232"/>
                </a:lnTo>
                <a:lnTo>
                  <a:pt x="399287" y="707898"/>
                </a:lnTo>
                <a:lnTo>
                  <a:pt x="393191" y="702564"/>
                </a:lnTo>
                <a:lnTo>
                  <a:pt x="384047" y="703326"/>
                </a:lnTo>
                <a:lnTo>
                  <a:pt x="378713" y="708660"/>
                </a:lnTo>
                <a:lnTo>
                  <a:pt x="373379" y="714756"/>
                </a:lnTo>
                <a:lnTo>
                  <a:pt x="374141" y="723900"/>
                </a:lnTo>
                <a:lnTo>
                  <a:pt x="380238" y="729234"/>
                </a:lnTo>
                <a:lnTo>
                  <a:pt x="385572" y="734568"/>
                </a:lnTo>
                <a:lnTo>
                  <a:pt x="394716" y="733806"/>
                </a:lnTo>
                <a:lnTo>
                  <a:pt x="400049" y="727710"/>
                </a:lnTo>
                <a:lnTo>
                  <a:pt x="405384" y="722376"/>
                </a:lnTo>
                <a:close/>
              </a:path>
              <a:path w="2741295" h="2040889">
                <a:moveTo>
                  <a:pt x="368045" y="765048"/>
                </a:moveTo>
                <a:lnTo>
                  <a:pt x="367284" y="755904"/>
                </a:lnTo>
                <a:lnTo>
                  <a:pt x="355091" y="745236"/>
                </a:lnTo>
                <a:lnTo>
                  <a:pt x="345948" y="745998"/>
                </a:lnTo>
                <a:lnTo>
                  <a:pt x="340613" y="752094"/>
                </a:lnTo>
                <a:lnTo>
                  <a:pt x="336041" y="758190"/>
                </a:lnTo>
                <a:lnTo>
                  <a:pt x="336803" y="767334"/>
                </a:lnTo>
                <a:lnTo>
                  <a:pt x="342138" y="771906"/>
                </a:lnTo>
                <a:lnTo>
                  <a:pt x="348234" y="777240"/>
                </a:lnTo>
                <a:lnTo>
                  <a:pt x="357377" y="776478"/>
                </a:lnTo>
                <a:lnTo>
                  <a:pt x="362712" y="771144"/>
                </a:lnTo>
                <a:lnTo>
                  <a:pt x="368045" y="765048"/>
                </a:lnTo>
                <a:close/>
              </a:path>
              <a:path w="2741295" h="2040889">
                <a:moveTo>
                  <a:pt x="330707" y="807720"/>
                </a:moveTo>
                <a:lnTo>
                  <a:pt x="329945" y="798576"/>
                </a:lnTo>
                <a:lnTo>
                  <a:pt x="323849" y="794004"/>
                </a:lnTo>
                <a:lnTo>
                  <a:pt x="317753" y="788670"/>
                </a:lnTo>
                <a:lnTo>
                  <a:pt x="308609" y="789432"/>
                </a:lnTo>
                <a:lnTo>
                  <a:pt x="303275" y="795528"/>
                </a:lnTo>
                <a:lnTo>
                  <a:pt x="298703" y="801624"/>
                </a:lnTo>
                <a:lnTo>
                  <a:pt x="299465" y="810768"/>
                </a:lnTo>
                <a:lnTo>
                  <a:pt x="305561" y="816102"/>
                </a:lnTo>
                <a:lnTo>
                  <a:pt x="311657" y="820674"/>
                </a:lnTo>
                <a:lnTo>
                  <a:pt x="320039" y="819912"/>
                </a:lnTo>
                <a:lnTo>
                  <a:pt x="330707" y="807720"/>
                </a:lnTo>
                <a:close/>
              </a:path>
              <a:path w="2741295" h="2040889">
                <a:moveTo>
                  <a:pt x="294131" y="851916"/>
                </a:moveTo>
                <a:lnTo>
                  <a:pt x="293369" y="842772"/>
                </a:lnTo>
                <a:lnTo>
                  <a:pt x="287273" y="837438"/>
                </a:lnTo>
                <a:lnTo>
                  <a:pt x="281177" y="832866"/>
                </a:lnTo>
                <a:lnTo>
                  <a:pt x="272033" y="833628"/>
                </a:lnTo>
                <a:lnTo>
                  <a:pt x="266699" y="839724"/>
                </a:lnTo>
                <a:lnTo>
                  <a:pt x="262127" y="845820"/>
                </a:lnTo>
                <a:lnTo>
                  <a:pt x="262889" y="854964"/>
                </a:lnTo>
                <a:lnTo>
                  <a:pt x="268985" y="859536"/>
                </a:lnTo>
                <a:lnTo>
                  <a:pt x="275081" y="864870"/>
                </a:lnTo>
                <a:lnTo>
                  <a:pt x="283463" y="864108"/>
                </a:lnTo>
                <a:lnTo>
                  <a:pt x="294131" y="851916"/>
                </a:lnTo>
                <a:close/>
              </a:path>
              <a:path w="2741295" h="2040889">
                <a:moveTo>
                  <a:pt x="258317" y="896112"/>
                </a:moveTo>
                <a:lnTo>
                  <a:pt x="256793" y="886968"/>
                </a:lnTo>
                <a:lnTo>
                  <a:pt x="250697" y="881634"/>
                </a:lnTo>
                <a:lnTo>
                  <a:pt x="244601" y="877062"/>
                </a:lnTo>
                <a:lnTo>
                  <a:pt x="235457" y="877824"/>
                </a:lnTo>
                <a:lnTo>
                  <a:pt x="230885" y="883920"/>
                </a:lnTo>
                <a:lnTo>
                  <a:pt x="225551" y="890778"/>
                </a:lnTo>
                <a:lnTo>
                  <a:pt x="227075" y="899160"/>
                </a:lnTo>
                <a:lnTo>
                  <a:pt x="233171" y="904494"/>
                </a:lnTo>
                <a:lnTo>
                  <a:pt x="239267" y="909066"/>
                </a:lnTo>
                <a:lnTo>
                  <a:pt x="248411" y="908304"/>
                </a:lnTo>
                <a:lnTo>
                  <a:pt x="252983" y="902208"/>
                </a:lnTo>
                <a:lnTo>
                  <a:pt x="258317" y="896112"/>
                </a:lnTo>
                <a:close/>
              </a:path>
              <a:path w="2741295" h="2040889">
                <a:moveTo>
                  <a:pt x="222503" y="940308"/>
                </a:moveTo>
                <a:lnTo>
                  <a:pt x="221741" y="931926"/>
                </a:lnTo>
                <a:lnTo>
                  <a:pt x="215645" y="926592"/>
                </a:lnTo>
                <a:lnTo>
                  <a:pt x="208787" y="922020"/>
                </a:lnTo>
                <a:lnTo>
                  <a:pt x="200405" y="923544"/>
                </a:lnTo>
                <a:lnTo>
                  <a:pt x="195071" y="929640"/>
                </a:lnTo>
                <a:lnTo>
                  <a:pt x="190499" y="935736"/>
                </a:lnTo>
                <a:lnTo>
                  <a:pt x="192023" y="944880"/>
                </a:lnTo>
                <a:lnTo>
                  <a:pt x="204215" y="954024"/>
                </a:lnTo>
                <a:lnTo>
                  <a:pt x="213359" y="953262"/>
                </a:lnTo>
                <a:lnTo>
                  <a:pt x="217931" y="947166"/>
                </a:lnTo>
                <a:lnTo>
                  <a:pt x="222503" y="940308"/>
                </a:lnTo>
                <a:close/>
              </a:path>
              <a:path w="2741295" h="2040889">
                <a:moveTo>
                  <a:pt x="188975" y="986028"/>
                </a:moveTo>
                <a:lnTo>
                  <a:pt x="187451" y="976884"/>
                </a:lnTo>
                <a:lnTo>
                  <a:pt x="180593" y="972312"/>
                </a:lnTo>
                <a:lnTo>
                  <a:pt x="174497" y="967740"/>
                </a:lnTo>
                <a:lnTo>
                  <a:pt x="165353" y="969264"/>
                </a:lnTo>
                <a:lnTo>
                  <a:pt x="160781" y="975360"/>
                </a:lnTo>
                <a:lnTo>
                  <a:pt x="160781" y="976122"/>
                </a:lnTo>
                <a:lnTo>
                  <a:pt x="156209" y="982218"/>
                </a:lnTo>
                <a:lnTo>
                  <a:pt x="157733" y="991362"/>
                </a:lnTo>
                <a:lnTo>
                  <a:pt x="163829" y="995934"/>
                </a:lnTo>
                <a:lnTo>
                  <a:pt x="170687" y="1000506"/>
                </a:lnTo>
                <a:lnTo>
                  <a:pt x="179831" y="998982"/>
                </a:lnTo>
                <a:lnTo>
                  <a:pt x="184403" y="992886"/>
                </a:lnTo>
                <a:lnTo>
                  <a:pt x="184403" y="992124"/>
                </a:lnTo>
                <a:lnTo>
                  <a:pt x="188975" y="986028"/>
                </a:lnTo>
                <a:close/>
              </a:path>
              <a:path w="2741295" h="2040889">
                <a:moveTo>
                  <a:pt x="156209" y="1032510"/>
                </a:moveTo>
                <a:lnTo>
                  <a:pt x="153923" y="1023366"/>
                </a:lnTo>
                <a:lnTo>
                  <a:pt x="147827" y="1018794"/>
                </a:lnTo>
                <a:lnTo>
                  <a:pt x="140969" y="1014984"/>
                </a:lnTo>
                <a:lnTo>
                  <a:pt x="132587" y="1016508"/>
                </a:lnTo>
                <a:lnTo>
                  <a:pt x="128015" y="1023366"/>
                </a:lnTo>
                <a:lnTo>
                  <a:pt x="123443" y="1029462"/>
                </a:lnTo>
                <a:lnTo>
                  <a:pt x="124967" y="1038606"/>
                </a:lnTo>
                <a:lnTo>
                  <a:pt x="131825" y="1043178"/>
                </a:lnTo>
                <a:lnTo>
                  <a:pt x="138683" y="1046988"/>
                </a:lnTo>
                <a:lnTo>
                  <a:pt x="147065" y="1045464"/>
                </a:lnTo>
                <a:lnTo>
                  <a:pt x="151637" y="1038606"/>
                </a:lnTo>
                <a:lnTo>
                  <a:pt x="156209" y="1032510"/>
                </a:lnTo>
                <a:close/>
              </a:path>
              <a:path w="2741295" h="2040889">
                <a:moveTo>
                  <a:pt x="124967" y="1079754"/>
                </a:moveTo>
                <a:lnTo>
                  <a:pt x="123443" y="1071372"/>
                </a:lnTo>
                <a:lnTo>
                  <a:pt x="116585" y="1066800"/>
                </a:lnTo>
                <a:lnTo>
                  <a:pt x="109727" y="1062990"/>
                </a:lnTo>
                <a:lnTo>
                  <a:pt x="100583" y="1064514"/>
                </a:lnTo>
                <a:lnTo>
                  <a:pt x="96773" y="1071372"/>
                </a:lnTo>
                <a:lnTo>
                  <a:pt x="92201" y="1078230"/>
                </a:lnTo>
                <a:lnTo>
                  <a:pt x="94487" y="1086612"/>
                </a:lnTo>
                <a:lnTo>
                  <a:pt x="101346" y="1091184"/>
                </a:lnTo>
                <a:lnTo>
                  <a:pt x="107442" y="1094994"/>
                </a:lnTo>
                <a:lnTo>
                  <a:pt x="116586" y="1093470"/>
                </a:lnTo>
                <a:lnTo>
                  <a:pt x="121157" y="1086612"/>
                </a:lnTo>
                <a:lnTo>
                  <a:pt x="124967" y="1079754"/>
                </a:lnTo>
                <a:close/>
              </a:path>
              <a:path w="2741295" h="2040889">
                <a:moveTo>
                  <a:pt x="96774" y="1128522"/>
                </a:moveTo>
                <a:lnTo>
                  <a:pt x="94488" y="1120140"/>
                </a:lnTo>
                <a:lnTo>
                  <a:pt x="86868" y="1116330"/>
                </a:lnTo>
                <a:lnTo>
                  <a:pt x="80010" y="1112520"/>
                </a:lnTo>
                <a:lnTo>
                  <a:pt x="71628" y="1114806"/>
                </a:lnTo>
                <a:lnTo>
                  <a:pt x="64007" y="1128522"/>
                </a:lnTo>
                <a:lnTo>
                  <a:pt x="66293" y="1136904"/>
                </a:lnTo>
                <a:lnTo>
                  <a:pt x="80010" y="1144524"/>
                </a:lnTo>
                <a:lnTo>
                  <a:pt x="89154" y="1142238"/>
                </a:lnTo>
                <a:lnTo>
                  <a:pt x="96774" y="1128522"/>
                </a:lnTo>
                <a:close/>
              </a:path>
              <a:path w="2741295" h="2040889">
                <a:moveTo>
                  <a:pt x="72390" y="1178052"/>
                </a:moveTo>
                <a:lnTo>
                  <a:pt x="68579" y="1169670"/>
                </a:lnTo>
                <a:lnTo>
                  <a:pt x="60960" y="1166622"/>
                </a:lnTo>
                <a:lnTo>
                  <a:pt x="54101" y="1164336"/>
                </a:lnTo>
                <a:lnTo>
                  <a:pt x="45720" y="1167384"/>
                </a:lnTo>
                <a:lnTo>
                  <a:pt x="42671" y="1175004"/>
                </a:lnTo>
                <a:lnTo>
                  <a:pt x="39624" y="1181862"/>
                </a:lnTo>
                <a:lnTo>
                  <a:pt x="43434" y="1190244"/>
                </a:lnTo>
                <a:lnTo>
                  <a:pt x="50292" y="1193292"/>
                </a:lnTo>
                <a:lnTo>
                  <a:pt x="57912" y="1196340"/>
                </a:lnTo>
                <a:lnTo>
                  <a:pt x="66293" y="1193292"/>
                </a:lnTo>
                <a:lnTo>
                  <a:pt x="72390" y="1178052"/>
                </a:lnTo>
                <a:close/>
              </a:path>
              <a:path w="2741295" h="2040889">
                <a:moveTo>
                  <a:pt x="52578" y="1230630"/>
                </a:moveTo>
                <a:lnTo>
                  <a:pt x="48768" y="1223010"/>
                </a:lnTo>
                <a:lnTo>
                  <a:pt x="33528" y="1218438"/>
                </a:lnTo>
                <a:lnTo>
                  <a:pt x="25146" y="1222248"/>
                </a:lnTo>
                <a:lnTo>
                  <a:pt x="20574" y="1237488"/>
                </a:lnTo>
                <a:lnTo>
                  <a:pt x="25146" y="1245870"/>
                </a:lnTo>
                <a:lnTo>
                  <a:pt x="40386" y="1250442"/>
                </a:lnTo>
                <a:lnTo>
                  <a:pt x="48006" y="1245870"/>
                </a:lnTo>
                <a:lnTo>
                  <a:pt x="52578" y="1230630"/>
                </a:lnTo>
                <a:close/>
              </a:path>
              <a:path w="2741295" h="2040889">
                <a:moveTo>
                  <a:pt x="38862" y="1283970"/>
                </a:moveTo>
                <a:lnTo>
                  <a:pt x="33528" y="1277112"/>
                </a:lnTo>
                <a:lnTo>
                  <a:pt x="18288" y="1274064"/>
                </a:lnTo>
                <a:lnTo>
                  <a:pt x="10668" y="1279398"/>
                </a:lnTo>
                <a:lnTo>
                  <a:pt x="9143" y="1287018"/>
                </a:lnTo>
                <a:lnTo>
                  <a:pt x="8382" y="1295400"/>
                </a:lnTo>
                <a:lnTo>
                  <a:pt x="13715" y="1302258"/>
                </a:lnTo>
                <a:lnTo>
                  <a:pt x="28956" y="1305306"/>
                </a:lnTo>
                <a:lnTo>
                  <a:pt x="36576" y="1299972"/>
                </a:lnTo>
                <a:lnTo>
                  <a:pt x="37338" y="1292352"/>
                </a:lnTo>
                <a:lnTo>
                  <a:pt x="38862" y="1283970"/>
                </a:lnTo>
                <a:close/>
              </a:path>
              <a:path w="2741295" h="2040889">
                <a:moveTo>
                  <a:pt x="31242" y="1339596"/>
                </a:moveTo>
                <a:lnTo>
                  <a:pt x="25146" y="1332738"/>
                </a:lnTo>
                <a:lnTo>
                  <a:pt x="9906" y="1331214"/>
                </a:lnTo>
                <a:lnTo>
                  <a:pt x="3048" y="1337310"/>
                </a:lnTo>
                <a:lnTo>
                  <a:pt x="1524" y="1353312"/>
                </a:lnTo>
                <a:lnTo>
                  <a:pt x="7620" y="1360170"/>
                </a:lnTo>
                <a:lnTo>
                  <a:pt x="15240" y="1360932"/>
                </a:lnTo>
                <a:lnTo>
                  <a:pt x="22860" y="1360932"/>
                </a:lnTo>
                <a:lnTo>
                  <a:pt x="29718" y="1355598"/>
                </a:lnTo>
                <a:lnTo>
                  <a:pt x="31242" y="1339596"/>
                </a:lnTo>
                <a:close/>
              </a:path>
              <a:path w="2741295" h="2040889">
                <a:moveTo>
                  <a:pt x="29718" y="1411224"/>
                </a:moveTo>
                <a:lnTo>
                  <a:pt x="28956" y="1402842"/>
                </a:lnTo>
                <a:lnTo>
                  <a:pt x="28956" y="1395222"/>
                </a:lnTo>
                <a:lnTo>
                  <a:pt x="22098" y="1389126"/>
                </a:lnTo>
                <a:lnTo>
                  <a:pt x="6857" y="1389126"/>
                </a:lnTo>
                <a:lnTo>
                  <a:pt x="0" y="1395984"/>
                </a:lnTo>
                <a:lnTo>
                  <a:pt x="762" y="1403604"/>
                </a:lnTo>
                <a:lnTo>
                  <a:pt x="762" y="1411986"/>
                </a:lnTo>
                <a:lnTo>
                  <a:pt x="7620" y="1418082"/>
                </a:lnTo>
                <a:lnTo>
                  <a:pt x="15240" y="1418082"/>
                </a:lnTo>
                <a:lnTo>
                  <a:pt x="22860" y="1417320"/>
                </a:lnTo>
                <a:lnTo>
                  <a:pt x="29718" y="1411224"/>
                </a:lnTo>
                <a:close/>
              </a:path>
              <a:path w="2741295" h="2040889">
                <a:moveTo>
                  <a:pt x="34290" y="1466850"/>
                </a:moveTo>
                <a:lnTo>
                  <a:pt x="32765" y="1458468"/>
                </a:lnTo>
                <a:lnTo>
                  <a:pt x="32004" y="1450848"/>
                </a:lnTo>
                <a:lnTo>
                  <a:pt x="25146" y="1445514"/>
                </a:lnTo>
                <a:lnTo>
                  <a:pt x="16764" y="1446276"/>
                </a:lnTo>
                <a:lnTo>
                  <a:pt x="9143" y="1447038"/>
                </a:lnTo>
                <a:lnTo>
                  <a:pt x="3810" y="1454658"/>
                </a:lnTo>
                <a:lnTo>
                  <a:pt x="4571" y="1462278"/>
                </a:lnTo>
                <a:lnTo>
                  <a:pt x="6096" y="1469898"/>
                </a:lnTo>
                <a:lnTo>
                  <a:pt x="12954" y="1475994"/>
                </a:lnTo>
                <a:lnTo>
                  <a:pt x="20574" y="1474470"/>
                </a:lnTo>
                <a:lnTo>
                  <a:pt x="28956" y="1473708"/>
                </a:lnTo>
                <a:lnTo>
                  <a:pt x="34290" y="1466850"/>
                </a:lnTo>
                <a:close/>
              </a:path>
              <a:path w="2741295" h="2040889">
                <a:moveTo>
                  <a:pt x="43434" y="1521714"/>
                </a:moveTo>
                <a:lnTo>
                  <a:pt x="40386" y="1506474"/>
                </a:lnTo>
                <a:lnTo>
                  <a:pt x="33528" y="1501140"/>
                </a:lnTo>
                <a:lnTo>
                  <a:pt x="25146" y="1502664"/>
                </a:lnTo>
                <a:lnTo>
                  <a:pt x="17526" y="1504188"/>
                </a:lnTo>
                <a:lnTo>
                  <a:pt x="12954" y="1511808"/>
                </a:lnTo>
                <a:lnTo>
                  <a:pt x="16001" y="1527048"/>
                </a:lnTo>
                <a:lnTo>
                  <a:pt x="22860" y="1532382"/>
                </a:lnTo>
                <a:lnTo>
                  <a:pt x="31242" y="1530858"/>
                </a:lnTo>
                <a:lnTo>
                  <a:pt x="38862" y="1529334"/>
                </a:lnTo>
                <a:lnTo>
                  <a:pt x="43434" y="1521714"/>
                </a:lnTo>
                <a:close/>
              </a:path>
              <a:path w="2741295" h="2040889">
                <a:moveTo>
                  <a:pt x="57912" y="1575816"/>
                </a:moveTo>
                <a:lnTo>
                  <a:pt x="53340" y="1560576"/>
                </a:lnTo>
                <a:lnTo>
                  <a:pt x="45720" y="1556766"/>
                </a:lnTo>
                <a:lnTo>
                  <a:pt x="38100" y="1558290"/>
                </a:lnTo>
                <a:lnTo>
                  <a:pt x="30479" y="1560576"/>
                </a:lnTo>
                <a:lnTo>
                  <a:pt x="25907" y="1568958"/>
                </a:lnTo>
                <a:lnTo>
                  <a:pt x="30479" y="1584198"/>
                </a:lnTo>
                <a:lnTo>
                  <a:pt x="38100" y="1588008"/>
                </a:lnTo>
                <a:lnTo>
                  <a:pt x="45720" y="1586484"/>
                </a:lnTo>
                <a:lnTo>
                  <a:pt x="53340" y="1584198"/>
                </a:lnTo>
                <a:lnTo>
                  <a:pt x="57912" y="1575816"/>
                </a:lnTo>
                <a:close/>
              </a:path>
              <a:path w="2741295" h="2040889">
                <a:moveTo>
                  <a:pt x="76200" y="1629156"/>
                </a:moveTo>
                <a:lnTo>
                  <a:pt x="73151" y="1621536"/>
                </a:lnTo>
                <a:lnTo>
                  <a:pt x="70865" y="1614678"/>
                </a:lnTo>
                <a:lnTo>
                  <a:pt x="62484" y="1610868"/>
                </a:lnTo>
                <a:lnTo>
                  <a:pt x="54864" y="1613154"/>
                </a:lnTo>
                <a:lnTo>
                  <a:pt x="47243" y="1616202"/>
                </a:lnTo>
                <a:lnTo>
                  <a:pt x="43434" y="1623822"/>
                </a:lnTo>
                <a:lnTo>
                  <a:pt x="46482" y="1631442"/>
                </a:lnTo>
                <a:lnTo>
                  <a:pt x="48768" y="1639062"/>
                </a:lnTo>
                <a:lnTo>
                  <a:pt x="57150" y="1642872"/>
                </a:lnTo>
                <a:lnTo>
                  <a:pt x="64770" y="1639824"/>
                </a:lnTo>
                <a:lnTo>
                  <a:pt x="72390" y="1637538"/>
                </a:lnTo>
                <a:lnTo>
                  <a:pt x="76200" y="1629156"/>
                </a:lnTo>
                <a:close/>
              </a:path>
              <a:path w="2741295" h="2040889">
                <a:moveTo>
                  <a:pt x="97536" y="1681734"/>
                </a:moveTo>
                <a:lnTo>
                  <a:pt x="94488" y="1674114"/>
                </a:lnTo>
                <a:lnTo>
                  <a:pt x="91440" y="1667256"/>
                </a:lnTo>
                <a:lnTo>
                  <a:pt x="83057" y="1663446"/>
                </a:lnTo>
                <a:lnTo>
                  <a:pt x="67818" y="1669542"/>
                </a:lnTo>
                <a:lnTo>
                  <a:pt x="64770" y="1677924"/>
                </a:lnTo>
                <a:lnTo>
                  <a:pt x="67818" y="1685544"/>
                </a:lnTo>
                <a:lnTo>
                  <a:pt x="70865" y="1692402"/>
                </a:lnTo>
                <a:lnTo>
                  <a:pt x="79248" y="1696212"/>
                </a:lnTo>
                <a:lnTo>
                  <a:pt x="86868" y="1693164"/>
                </a:lnTo>
                <a:lnTo>
                  <a:pt x="93726" y="1690116"/>
                </a:lnTo>
                <a:lnTo>
                  <a:pt x="97536" y="1681734"/>
                </a:lnTo>
                <a:close/>
              </a:path>
              <a:path w="2741295" h="2040889">
                <a:moveTo>
                  <a:pt x="121157" y="1732788"/>
                </a:moveTo>
                <a:lnTo>
                  <a:pt x="118110" y="1725168"/>
                </a:lnTo>
                <a:lnTo>
                  <a:pt x="114300" y="1718310"/>
                </a:lnTo>
                <a:lnTo>
                  <a:pt x="105918" y="1715262"/>
                </a:lnTo>
                <a:lnTo>
                  <a:pt x="99060" y="1719072"/>
                </a:lnTo>
                <a:lnTo>
                  <a:pt x="91440" y="1722120"/>
                </a:lnTo>
                <a:lnTo>
                  <a:pt x="88392" y="1731264"/>
                </a:lnTo>
                <a:lnTo>
                  <a:pt x="96012" y="1744980"/>
                </a:lnTo>
                <a:lnTo>
                  <a:pt x="104393" y="1748028"/>
                </a:lnTo>
                <a:lnTo>
                  <a:pt x="111251" y="1744218"/>
                </a:lnTo>
                <a:lnTo>
                  <a:pt x="118872" y="1741170"/>
                </a:lnTo>
                <a:lnTo>
                  <a:pt x="121157" y="1732788"/>
                </a:lnTo>
                <a:close/>
              </a:path>
              <a:path w="2741295" h="2040889">
                <a:moveTo>
                  <a:pt x="147828" y="1782318"/>
                </a:moveTo>
                <a:lnTo>
                  <a:pt x="140208" y="1768602"/>
                </a:lnTo>
                <a:lnTo>
                  <a:pt x="131826" y="1766316"/>
                </a:lnTo>
                <a:lnTo>
                  <a:pt x="124968" y="1770126"/>
                </a:lnTo>
                <a:lnTo>
                  <a:pt x="117348" y="1773936"/>
                </a:lnTo>
                <a:lnTo>
                  <a:pt x="115062" y="1782318"/>
                </a:lnTo>
                <a:lnTo>
                  <a:pt x="122682" y="1796034"/>
                </a:lnTo>
                <a:lnTo>
                  <a:pt x="131064" y="1799082"/>
                </a:lnTo>
                <a:lnTo>
                  <a:pt x="144779" y="1791462"/>
                </a:lnTo>
                <a:lnTo>
                  <a:pt x="147828" y="1782318"/>
                </a:lnTo>
                <a:close/>
              </a:path>
              <a:path w="2741295" h="2040889">
                <a:moveTo>
                  <a:pt x="172212" y="1835658"/>
                </a:moveTo>
                <a:lnTo>
                  <a:pt x="169164" y="1828038"/>
                </a:lnTo>
                <a:lnTo>
                  <a:pt x="166115" y="1821180"/>
                </a:lnTo>
                <a:lnTo>
                  <a:pt x="157734" y="1817370"/>
                </a:lnTo>
                <a:lnTo>
                  <a:pt x="150876" y="1820418"/>
                </a:lnTo>
                <a:lnTo>
                  <a:pt x="143256" y="1824228"/>
                </a:lnTo>
                <a:lnTo>
                  <a:pt x="140208" y="1832610"/>
                </a:lnTo>
                <a:lnTo>
                  <a:pt x="143256" y="1839468"/>
                </a:lnTo>
                <a:lnTo>
                  <a:pt x="146304" y="1847088"/>
                </a:lnTo>
                <a:lnTo>
                  <a:pt x="154686" y="1850136"/>
                </a:lnTo>
                <a:lnTo>
                  <a:pt x="161544" y="1847088"/>
                </a:lnTo>
                <a:lnTo>
                  <a:pt x="169164" y="1844040"/>
                </a:lnTo>
                <a:lnTo>
                  <a:pt x="172212" y="1835658"/>
                </a:lnTo>
                <a:close/>
              </a:path>
              <a:path w="2741295" h="2040889">
                <a:moveTo>
                  <a:pt x="193548" y="1888236"/>
                </a:moveTo>
                <a:lnTo>
                  <a:pt x="190500" y="1881378"/>
                </a:lnTo>
                <a:lnTo>
                  <a:pt x="187451" y="1873758"/>
                </a:lnTo>
                <a:lnTo>
                  <a:pt x="179070" y="1870710"/>
                </a:lnTo>
                <a:lnTo>
                  <a:pt x="171450" y="1873758"/>
                </a:lnTo>
                <a:lnTo>
                  <a:pt x="164592" y="1876806"/>
                </a:lnTo>
                <a:lnTo>
                  <a:pt x="161544" y="1885950"/>
                </a:lnTo>
                <a:lnTo>
                  <a:pt x="167640" y="1899666"/>
                </a:lnTo>
                <a:lnTo>
                  <a:pt x="176022" y="1903476"/>
                </a:lnTo>
                <a:lnTo>
                  <a:pt x="183642" y="1900428"/>
                </a:lnTo>
                <a:lnTo>
                  <a:pt x="190500" y="1896618"/>
                </a:lnTo>
                <a:lnTo>
                  <a:pt x="193548" y="1888236"/>
                </a:lnTo>
                <a:close/>
              </a:path>
              <a:path w="2741295" h="2040889">
                <a:moveTo>
                  <a:pt x="223265" y="1932432"/>
                </a:moveTo>
                <a:lnTo>
                  <a:pt x="212598" y="1920240"/>
                </a:lnTo>
                <a:lnTo>
                  <a:pt x="203454" y="1919478"/>
                </a:lnTo>
                <a:lnTo>
                  <a:pt x="191262" y="1930146"/>
                </a:lnTo>
                <a:lnTo>
                  <a:pt x="191262" y="1939290"/>
                </a:lnTo>
                <a:lnTo>
                  <a:pt x="195834" y="1944624"/>
                </a:lnTo>
                <a:lnTo>
                  <a:pt x="201168" y="1950720"/>
                </a:lnTo>
                <a:lnTo>
                  <a:pt x="210312" y="1951482"/>
                </a:lnTo>
                <a:lnTo>
                  <a:pt x="216408" y="1946910"/>
                </a:lnTo>
                <a:lnTo>
                  <a:pt x="222504" y="1941576"/>
                </a:lnTo>
                <a:lnTo>
                  <a:pt x="223265" y="1932432"/>
                </a:lnTo>
                <a:close/>
              </a:path>
              <a:path w="2741295" h="2040889">
                <a:moveTo>
                  <a:pt x="269748" y="1967484"/>
                </a:moveTo>
                <a:lnTo>
                  <a:pt x="265938" y="1959102"/>
                </a:lnTo>
                <a:lnTo>
                  <a:pt x="259079" y="1955292"/>
                </a:lnTo>
                <a:lnTo>
                  <a:pt x="252222" y="1952244"/>
                </a:lnTo>
                <a:lnTo>
                  <a:pt x="243078" y="1955292"/>
                </a:lnTo>
                <a:lnTo>
                  <a:pt x="240029" y="1962912"/>
                </a:lnTo>
                <a:lnTo>
                  <a:pt x="236982" y="1969770"/>
                </a:lnTo>
                <a:lnTo>
                  <a:pt x="240029" y="1978152"/>
                </a:lnTo>
                <a:lnTo>
                  <a:pt x="247650" y="1981962"/>
                </a:lnTo>
                <a:lnTo>
                  <a:pt x="254508" y="1985010"/>
                </a:lnTo>
                <a:lnTo>
                  <a:pt x="262890" y="1981962"/>
                </a:lnTo>
                <a:lnTo>
                  <a:pt x="265938" y="1974342"/>
                </a:lnTo>
                <a:lnTo>
                  <a:pt x="269748" y="1967484"/>
                </a:lnTo>
                <a:close/>
              </a:path>
              <a:path w="2741295" h="2040889">
                <a:moveTo>
                  <a:pt x="323088" y="1983486"/>
                </a:moveTo>
                <a:lnTo>
                  <a:pt x="318516" y="1975104"/>
                </a:lnTo>
                <a:lnTo>
                  <a:pt x="310896" y="1973580"/>
                </a:lnTo>
                <a:lnTo>
                  <a:pt x="303276" y="1971294"/>
                </a:lnTo>
                <a:lnTo>
                  <a:pt x="295656" y="1975866"/>
                </a:lnTo>
                <a:lnTo>
                  <a:pt x="291084" y="1991106"/>
                </a:lnTo>
                <a:lnTo>
                  <a:pt x="295656" y="1998726"/>
                </a:lnTo>
                <a:lnTo>
                  <a:pt x="303276" y="2001012"/>
                </a:lnTo>
                <a:lnTo>
                  <a:pt x="311658" y="2003298"/>
                </a:lnTo>
                <a:lnTo>
                  <a:pt x="319278" y="1998726"/>
                </a:lnTo>
                <a:lnTo>
                  <a:pt x="320802" y="1991106"/>
                </a:lnTo>
                <a:lnTo>
                  <a:pt x="323088" y="1983486"/>
                </a:lnTo>
                <a:close/>
              </a:path>
              <a:path w="2741295" h="2040889">
                <a:moveTo>
                  <a:pt x="378714" y="1993392"/>
                </a:moveTo>
                <a:lnTo>
                  <a:pt x="373380" y="1985772"/>
                </a:lnTo>
                <a:lnTo>
                  <a:pt x="365760" y="1984248"/>
                </a:lnTo>
                <a:lnTo>
                  <a:pt x="357378" y="1983486"/>
                </a:lnTo>
                <a:lnTo>
                  <a:pt x="350520" y="1988820"/>
                </a:lnTo>
                <a:lnTo>
                  <a:pt x="347472" y="2004060"/>
                </a:lnTo>
                <a:lnTo>
                  <a:pt x="352806" y="2011680"/>
                </a:lnTo>
                <a:lnTo>
                  <a:pt x="361188" y="2012442"/>
                </a:lnTo>
                <a:lnTo>
                  <a:pt x="368808" y="2013966"/>
                </a:lnTo>
                <a:lnTo>
                  <a:pt x="376428" y="2008632"/>
                </a:lnTo>
                <a:lnTo>
                  <a:pt x="377190" y="2001012"/>
                </a:lnTo>
                <a:lnTo>
                  <a:pt x="378714" y="1993392"/>
                </a:lnTo>
                <a:close/>
              </a:path>
              <a:path w="2741295" h="2040889">
                <a:moveTo>
                  <a:pt x="435102" y="2000250"/>
                </a:moveTo>
                <a:lnTo>
                  <a:pt x="429768" y="1993392"/>
                </a:lnTo>
                <a:lnTo>
                  <a:pt x="421386" y="1991868"/>
                </a:lnTo>
                <a:lnTo>
                  <a:pt x="413766" y="1991106"/>
                </a:lnTo>
                <a:lnTo>
                  <a:pt x="406908" y="1996440"/>
                </a:lnTo>
                <a:lnTo>
                  <a:pt x="405384" y="2004822"/>
                </a:lnTo>
                <a:lnTo>
                  <a:pt x="404622" y="2012442"/>
                </a:lnTo>
                <a:lnTo>
                  <a:pt x="409956" y="2019300"/>
                </a:lnTo>
                <a:lnTo>
                  <a:pt x="418338" y="2020824"/>
                </a:lnTo>
                <a:lnTo>
                  <a:pt x="425958" y="2021586"/>
                </a:lnTo>
                <a:lnTo>
                  <a:pt x="432816" y="2015490"/>
                </a:lnTo>
                <a:lnTo>
                  <a:pt x="434340" y="2007870"/>
                </a:lnTo>
                <a:lnTo>
                  <a:pt x="435102" y="2000250"/>
                </a:lnTo>
                <a:close/>
              </a:path>
              <a:path w="2741295" h="2040889">
                <a:moveTo>
                  <a:pt x="491490" y="2004822"/>
                </a:moveTo>
                <a:lnTo>
                  <a:pt x="486156" y="1997964"/>
                </a:lnTo>
                <a:lnTo>
                  <a:pt x="477774" y="1997964"/>
                </a:lnTo>
                <a:lnTo>
                  <a:pt x="470154" y="1997202"/>
                </a:lnTo>
                <a:lnTo>
                  <a:pt x="463296" y="2002536"/>
                </a:lnTo>
                <a:lnTo>
                  <a:pt x="461772" y="2018538"/>
                </a:lnTo>
                <a:lnTo>
                  <a:pt x="467868" y="2025396"/>
                </a:lnTo>
                <a:lnTo>
                  <a:pt x="483108" y="2026920"/>
                </a:lnTo>
                <a:lnTo>
                  <a:pt x="490728" y="2020824"/>
                </a:lnTo>
                <a:lnTo>
                  <a:pt x="490728" y="2013204"/>
                </a:lnTo>
                <a:lnTo>
                  <a:pt x="491490" y="2004822"/>
                </a:lnTo>
                <a:close/>
              </a:path>
              <a:path w="2741295" h="2040889">
                <a:moveTo>
                  <a:pt x="548640" y="2008632"/>
                </a:moveTo>
                <a:lnTo>
                  <a:pt x="542544" y="2002536"/>
                </a:lnTo>
                <a:lnTo>
                  <a:pt x="534924" y="2001774"/>
                </a:lnTo>
                <a:lnTo>
                  <a:pt x="526542" y="2001012"/>
                </a:lnTo>
                <a:lnTo>
                  <a:pt x="519684" y="2007108"/>
                </a:lnTo>
                <a:lnTo>
                  <a:pt x="519684" y="2015490"/>
                </a:lnTo>
                <a:lnTo>
                  <a:pt x="518922" y="2023110"/>
                </a:lnTo>
                <a:lnTo>
                  <a:pt x="525018" y="2029968"/>
                </a:lnTo>
                <a:lnTo>
                  <a:pt x="532638" y="2029968"/>
                </a:lnTo>
                <a:lnTo>
                  <a:pt x="541020" y="2030730"/>
                </a:lnTo>
                <a:lnTo>
                  <a:pt x="547878" y="2024634"/>
                </a:lnTo>
                <a:lnTo>
                  <a:pt x="547878" y="2017014"/>
                </a:lnTo>
                <a:lnTo>
                  <a:pt x="548640" y="2008632"/>
                </a:lnTo>
                <a:close/>
              </a:path>
              <a:path w="2741295" h="2040889">
                <a:moveTo>
                  <a:pt x="605790" y="2011680"/>
                </a:moveTo>
                <a:lnTo>
                  <a:pt x="599694" y="2004822"/>
                </a:lnTo>
                <a:lnTo>
                  <a:pt x="590550" y="2004745"/>
                </a:lnTo>
                <a:lnTo>
                  <a:pt x="583692" y="2004060"/>
                </a:lnTo>
                <a:lnTo>
                  <a:pt x="576834" y="2010156"/>
                </a:lnTo>
                <a:lnTo>
                  <a:pt x="576834" y="2018538"/>
                </a:lnTo>
                <a:lnTo>
                  <a:pt x="576072" y="2026158"/>
                </a:lnTo>
                <a:lnTo>
                  <a:pt x="582168" y="2033016"/>
                </a:lnTo>
                <a:lnTo>
                  <a:pt x="591312" y="2033092"/>
                </a:lnTo>
                <a:lnTo>
                  <a:pt x="598170" y="2033778"/>
                </a:lnTo>
                <a:lnTo>
                  <a:pt x="605028" y="2027682"/>
                </a:lnTo>
                <a:lnTo>
                  <a:pt x="605028" y="2020062"/>
                </a:lnTo>
                <a:lnTo>
                  <a:pt x="605790" y="2011680"/>
                </a:lnTo>
                <a:close/>
              </a:path>
              <a:path w="2741295" h="2040889">
                <a:moveTo>
                  <a:pt x="662940" y="2013966"/>
                </a:moveTo>
                <a:lnTo>
                  <a:pt x="656082" y="2007108"/>
                </a:lnTo>
                <a:lnTo>
                  <a:pt x="647700" y="2007031"/>
                </a:lnTo>
                <a:lnTo>
                  <a:pt x="640842" y="2006346"/>
                </a:lnTo>
                <a:lnTo>
                  <a:pt x="633984" y="2013204"/>
                </a:lnTo>
                <a:lnTo>
                  <a:pt x="633984" y="2020824"/>
                </a:lnTo>
                <a:lnTo>
                  <a:pt x="633222" y="2028444"/>
                </a:lnTo>
                <a:lnTo>
                  <a:pt x="639318" y="2035302"/>
                </a:lnTo>
                <a:lnTo>
                  <a:pt x="648462" y="2035378"/>
                </a:lnTo>
                <a:lnTo>
                  <a:pt x="655320" y="2036064"/>
                </a:lnTo>
                <a:lnTo>
                  <a:pt x="662178" y="2029968"/>
                </a:lnTo>
                <a:lnTo>
                  <a:pt x="662178" y="2021586"/>
                </a:lnTo>
                <a:lnTo>
                  <a:pt x="662940" y="2013966"/>
                </a:lnTo>
                <a:close/>
              </a:path>
              <a:path w="2741295" h="2040889">
                <a:moveTo>
                  <a:pt x="720090" y="2015490"/>
                </a:moveTo>
                <a:lnTo>
                  <a:pt x="713232" y="2008632"/>
                </a:lnTo>
                <a:lnTo>
                  <a:pt x="697992" y="2008632"/>
                </a:lnTo>
                <a:lnTo>
                  <a:pt x="691134" y="2014728"/>
                </a:lnTo>
                <a:lnTo>
                  <a:pt x="691134" y="2022348"/>
                </a:lnTo>
                <a:lnTo>
                  <a:pt x="690372" y="2030730"/>
                </a:lnTo>
                <a:lnTo>
                  <a:pt x="696468" y="2036826"/>
                </a:lnTo>
                <a:lnTo>
                  <a:pt x="704850" y="2037588"/>
                </a:lnTo>
                <a:lnTo>
                  <a:pt x="712470" y="2037588"/>
                </a:lnTo>
                <a:lnTo>
                  <a:pt x="719328" y="2031492"/>
                </a:lnTo>
                <a:lnTo>
                  <a:pt x="719328" y="2023110"/>
                </a:lnTo>
                <a:lnTo>
                  <a:pt x="720090" y="2015490"/>
                </a:lnTo>
                <a:close/>
              </a:path>
              <a:path w="2741295" h="2040889">
                <a:moveTo>
                  <a:pt x="776478" y="2032254"/>
                </a:moveTo>
                <a:lnTo>
                  <a:pt x="776478" y="2017014"/>
                </a:lnTo>
                <a:lnTo>
                  <a:pt x="770382" y="2010156"/>
                </a:lnTo>
                <a:lnTo>
                  <a:pt x="754380" y="2010156"/>
                </a:lnTo>
                <a:lnTo>
                  <a:pt x="748284" y="2016252"/>
                </a:lnTo>
                <a:lnTo>
                  <a:pt x="748284" y="2023872"/>
                </a:lnTo>
                <a:lnTo>
                  <a:pt x="747522" y="2032254"/>
                </a:lnTo>
                <a:lnTo>
                  <a:pt x="754380" y="2038350"/>
                </a:lnTo>
                <a:lnTo>
                  <a:pt x="762762" y="2038426"/>
                </a:lnTo>
                <a:lnTo>
                  <a:pt x="769620" y="2039112"/>
                </a:lnTo>
                <a:lnTo>
                  <a:pt x="776478" y="2032254"/>
                </a:lnTo>
                <a:close/>
              </a:path>
              <a:path w="2741295" h="2040889">
                <a:moveTo>
                  <a:pt x="833628" y="2033016"/>
                </a:moveTo>
                <a:lnTo>
                  <a:pt x="833628" y="2017776"/>
                </a:lnTo>
                <a:lnTo>
                  <a:pt x="827532" y="2010918"/>
                </a:lnTo>
                <a:lnTo>
                  <a:pt x="811530" y="2010918"/>
                </a:lnTo>
                <a:lnTo>
                  <a:pt x="805434" y="2017014"/>
                </a:lnTo>
                <a:lnTo>
                  <a:pt x="805434" y="2033016"/>
                </a:lnTo>
                <a:lnTo>
                  <a:pt x="811530" y="2039112"/>
                </a:lnTo>
                <a:lnTo>
                  <a:pt x="819150" y="2039874"/>
                </a:lnTo>
                <a:lnTo>
                  <a:pt x="827532" y="2039874"/>
                </a:lnTo>
                <a:lnTo>
                  <a:pt x="833628" y="2033016"/>
                </a:lnTo>
                <a:close/>
              </a:path>
              <a:path w="2741295" h="2040889">
                <a:moveTo>
                  <a:pt x="890778" y="2033778"/>
                </a:moveTo>
                <a:lnTo>
                  <a:pt x="890778" y="2017776"/>
                </a:lnTo>
                <a:lnTo>
                  <a:pt x="884682" y="2011680"/>
                </a:lnTo>
                <a:lnTo>
                  <a:pt x="868680" y="2011680"/>
                </a:lnTo>
                <a:lnTo>
                  <a:pt x="862584" y="2017776"/>
                </a:lnTo>
                <a:lnTo>
                  <a:pt x="862584" y="2033778"/>
                </a:lnTo>
                <a:lnTo>
                  <a:pt x="868680" y="2039874"/>
                </a:lnTo>
                <a:lnTo>
                  <a:pt x="884682" y="2039874"/>
                </a:lnTo>
                <a:lnTo>
                  <a:pt x="890778" y="2033778"/>
                </a:lnTo>
                <a:close/>
              </a:path>
              <a:path w="2741295" h="2040889">
                <a:moveTo>
                  <a:pt x="947928" y="2034540"/>
                </a:moveTo>
                <a:lnTo>
                  <a:pt x="947928" y="2018538"/>
                </a:lnTo>
                <a:lnTo>
                  <a:pt x="941832" y="2011680"/>
                </a:lnTo>
                <a:lnTo>
                  <a:pt x="925830" y="2011680"/>
                </a:lnTo>
                <a:lnTo>
                  <a:pt x="919734" y="2018538"/>
                </a:lnTo>
                <a:lnTo>
                  <a:pt x="919734" y="2033778"/>
                </a:lnTo>
                <a:lnTo>
                  <a:pt x="925830" y="2040636"/>
                </a:lnTo>
                <a:lnTo>
                  <a:pt x="941832" y="2040636"/>
                </a:lnTo>
                <a:lnTo>
                  <a:pt x="947928" y="2034540"/>
                </a:lnTo>
                <a:close/>
              </a:path>
              <a:path w="2741295" h="2040889">
                <a:moveTo>
                  <a:pt x="1005078" y="2034540"/>
                </a:moveTo>
                <a:lnTo>
                  <a:pt x="1005078" y="2018538"/>
                </a:lnTo>
                <a:lnTo>
                  <a:pt x="998982" y="2011680"/>
                </a:lnTo>
                <a:lnTo>
                  <a:pt x="982980" y="2011680"/>
                </a:lnTo>
                <a:lnTo>
                  <a:pt x="976884" y="2018538"/>
                </a:lnTo>
                <a:lnTo>
                  <a:pt x="976884" y="2034540"/>
                </a:lnTo>
                <a:lnTo>
                  <a:pt x="982980" y="2040636"/>
                </a:lnTo>
                <a:lnTo>
                  <a:pt x="998982" y="2040636"/>
                </a:lnTo>
                <a:lnTo>
                  <a:pt x="1005078" y="2034540"/>
                </a:lnTo>
                <a:close/>
              </a:path>
              <a:path w="2741295" h="2040889">
                <a:moveTo>
                  <a:pt x="1062228" y="2033778"/>
                </a:moveTo>
                <a:lnTo>
                  <a:pt x="1062228" y="2018538"/>
                </a:lnTo>
                <a:lnTo>
                  <a:pt x="1056132" y="2011680"/>
                </a:lnTo>
                <a:lnTo>
                  <a:pt x="1040130" y="2011680"/>
                </a:lnTo>
                <a:lnTo>
                  <a:pt x="1034034" y="2018538"/>
                </a:lnTo>
                <a:lnTo>
                  <a:pt x="1034034" y="2033778"/>
                </a:lnTo>
                <a:lnTo>
                  <a:pt x="1040130" y="2040636"/>
                </a:lnTo>
                <a:lnTo>
                  <a:pt x="1056132" y="2040636"/>
                </a:lnTo>
                <a:lnTo>
                  <a:pt x="1062228" y="2033778"/>
                </a:lnTo>
                <a:close/>
              </a:path>
              <a:path w="2741295" h="2040889">
                <a:moveTo>
                  <a:pt x="1120140" y="2033778"/>
                </a:moveTo>
                <a:lnTo>
                  <a:pt x="1119378" y="2025396"/>
                </a:lnTo>
                <a:lnTo>
                  <a:pt x="1119378" y="2017776"/>
                </a:lnTo>
                <a:lnTo>
                  <a:pt x="1113282" y="2011680"/>
                </a:lnTo>
                <a:lnTo>
                  <a:pt x="1097280" y="2011680"/>
                </a:lnTo>
                <a:lnTo>
                  <a:pt x="1091184" y="2017776"/>
                </a:lnTo>
                <a:lnTo>
                  <a:pt x="1091184" y="2033778"/>
                </a:lnTo>
                <a:lnTo>
                  <a:pt x="1097280" y="2039874"/>
                </a:lnTo>
                <a:lnTo>
                  <a:pt x="1113282" y="2039874"/>
                </a:lnTo>
                <a:lnTo>
                  <a:pt x="1120140" y="2033778"/>
                </a:lnTo>
                <a:close/>
              </a:path>
              <a:path w="2741295" h="2040889">
                <a:moveTo>
                  <a:pt x="1177290" y="2033016"/>
                </a:moveTo>
                <a:lnTo>
                  <a:pt x="1176528" y="2025396"/>
                </a:lnTo>
                <a:lnTo>
                  <a:pt x="1176528" y="2017014"/>
                </a:lnTo>
                <a:lnTo>
                  <a:pt x="1170432" y="2010918"/>
                </a:lnTo>
                <a:lnTo>
                  <a:pt x="1154430" y="2010918"/>
                </a:lnTo>
                <a:lnTo>
                  <a:pt x="1148334" y="2017776"/>
                </a:lnTo>
                <a:lnTo>
                  <a:pt x="1148334" y="2033016"/>
                </a:lnTo>
                <a:lnTo>
                  <a:pt x="1155192" y="2039874"/>
                </a:lnTo>
                <a:lnTo>
                  <a:pt x="1162812" y="2039874"/>
                </a:lnTo>
                <a:lnTo>
                  <a:pt x="1170432" y="2039112"/>
                </a:lnTo>
                <a:lnTo>
                  <a:pt x="1177290" y="2033016"/>
                </a:lnTo>
                <a:close/>
              </a:path>
              <a:path w="2741295" h="2040889">
                <a:moveTo>
                  <a:pt x="1234440" y="2032254"/>
                </a:moveTo>
                <a:lnTo>
                  <a:pt x="1233678" y="2023872"/>
                </a:lnTo>
                <a:lnTo>
                  <a:pt x="1233678" y="2016252"/>
                </a:lnTo>
                <a:lnTo>
                  <a:pt x="1227582" y="2010156"/>
                </a:lnTo>
                <a:lnTo>
                  <a:pt x="1211580" y="2010156"/>
                </a:lnTo>
                <a:lnTo>
                  <a:pt x="1205484" y="2017014"/>
                </a:lnTo>
                <a:lnTo>
                  <a:pt x="1205484" y="2032254"/>
                </a:lnTo>
                <a:lnTo>
                  <a:pt x="1212342" y="2039112"/>
                </a:lnTo>
                <a:lnTo>
                  <a:pt x="1219200" y="2038426"/>
                </a:lnTo>
                <a:lnTo>
                  <a:pt x="1227582" y="2038350"/>
                </a:lnTo>
                <a:lnTo>
                  <a:pt x="1234440" y="2032254"/>
                </a:lnTo>
                <a:close/>
              </a:path>
              <a:path w="2741295" h="2040889">
                <a:moveTo>
                  <a:pt x="1291590" y="2030730"/>
                </a:moveTo>
                <a:lnTo>
                  <a:pt x="1291590" y="2023110"/>
                </a:lnTo>
                <a:lnTo>
                  <a:pt x="1290828" y="2015490"/>
                </a:lnTo>
                <a:lnTo>
                  <a:pt x="1284732" y="2008632"/>
                </a:lnTo>
                <a:lnTo>
                  <a:pt x="1276350" y="2009394"/>
                </a:lnTo>
                <a:lnTo>
                  <a:pt x="1268730" y="2009394"/>
                </a:lnTo>
                <a:lnTo>
                  <a:pt x="1262634" y="2015490"/>
                </a:lnTo>
                <a:lnTo>
                  <a:pt x="1262634" y="2031492"/>
                </a:lnTo>
                <a:lnTo>
                  <a:pt x="1269492" y="2037588"/>
                </a:lnTo>
                <a:lnTo>
                  <a:pt x="1284732" y="2037588"/>
                </a:lnTo>
                <a:lnTo>
                  <a:pt x="1291590" y="2030730"/>
                </a:lnTo>
                <a:close/>
              </a:path>
              <a:path w="2741295" h="2040889">
                <a:moveTo>
                  <a:pt x="1348740" y="2029206"/>
                </a:moveTo>
                <a:lnTo>
                  <a:pt x="1348740" y="2021586"/>
                </a:lnTo>
                <a:lnTo>
                  <a:pt x="1347978" y="2013966"/>
                </a:lnTo>
                <a:lnTo>
                  <a:pt x="1341882" y="2007108"/>
                </a:lnTo>
                <a:lnTo>
                  <a:pt x="1334262" y="2007800"/>
                </a:lnTo>
                <a:lnTo>
                  <a:pt x="1325880" y="2007870"/>
                </a:lnTo>
                <a:lnTo>
                  <a:pt x="1319784" y="2014728"/>
                </a:lnTo>
                <a:lnTo>
                  <a:pt x="1319784" y="2029968"/>
                </a:lnTo>
                <a:lnTo>
                  <a:pt x="1326642" y="2036826"/>
                </a:lnTo>
                <a:lnTo>
                  <a:pt x="1333500" y="2036140"/>
                </a:lnTo>
                <a:lnTo>
                  <a:pt x="1342644" y="2036064"/>
                </a:lnTo>
                <a:lnTo>
                  <a:pt x="1348740" y="2029206"/>
                </a:lnTo>
                <a:close/>
              </a:path>
              <a:path w="2741295" h="2040889">
                <a:moveTo>
                  <a:pt x="1405890" y="2027682"/>
                </a:moveTo>
                <a:lnTo>
                  <a:pt x="1405890" y="2020062"/>
                </a:lnTo>
                <a:lnTo>
                  <a:pt x="1405128" y="2012442"/>
                </a:lnTo>
                <a:lnTo>
                  <a:pt x="1399032" y="2006346"/>
                </a:lnTo>
                <a:lnTo>
                  <a:pt x="1383030" y="2006346"/>
                </a:lnTo>
                <a:lnTo>
                  <a:pt x="1376934" y="2013204"/>
                </a:lnTo>
                <a:lnTo>
                  <a:pt x="1376934" y="2028444"/>
                </a:lnTo>
                <a:lnTo>
                  <a:pt x="1383792" y="2035302"/>
                </a:lnTo>
                <a:lnTo>
                  <a:pt x="1390650" y="2034616"/>
                </a:lnTo>
                <a:lnTo>
                  <a:pt x="1399794" y="2034540"/>
                </a:lnTo>
                <a:lnTo>
                  <a:pt x="1405890" y="2027682"/>
                </a:lnTo>
                <a:close/>
              </a:path>
              <a:path w="2741295" h="2040889">
                <a:moveTo>
                  <a:pt x="1463040" y="2026158"/>
                </a:moveTo>
                <a:lnTo>
                  <a:pt x="1463040" y="2018538"/>
                </a:lnTo>
                <a:lnTo>
                  <a:pt x="1462278" y="2010156"/>
                </a:lnTo>
                <a:lnTo>
                  <a:pt x="1455420" y="2004060"/>
                </a:lnTo>
                <a:lnTo>
                  <a:pt x="1448562" y="2004745"/>
                </a:lnTo>
                <a:lnTo>
                  <a:pt x="1440180" y="2004822"/>
                </a:lnTo>
                <a:lnTo>
                  <a:pt x="1434084" y="2011680"/>
                </a:lnTo>
                <a:lnTo>
                  <a:pt x="1434084" y="2026920"/>
                </a:lnTo>
                <a:lnTo>
                  <a:pt x="1440942" y="2033778"/>
                </a:lnTo>
                <a:lnTo>
                  <a:pt x="1447800" y="2033092"/>
                </a:lnTo>
                <a:lnTo>
                  <a:pt x="1456944" y="2033016"/>
                </a:lnTo>
                <a:lnTo>
                  <a:pt x="1463040" y="2026158"/>
                </a:lnTo>
                <a:close/>
              </a:path>
              <a:path w="2741295" h="2040889">
                <a:moveTo>
                  <a:pt x="1520190" y="2023872"/>
                </a:moveTo>
                <a:lnTo>
                  <a:pt x="1520190" y="2016252"/>
                </a:lnTo>
                <a:lnTo>
                  <a:pt x="1519428" y="2008632"/>
                </a:lnTo>
                <a:lnTo>
                  <a:pt x="1512570" y="2002536"/>
                </a:lnTo>
                <a:lnTo>
                  <a:pt x="1497330" y="2002536"/>
                </a:lnTo>
                <a:lnTo>
                  <a:pt x="1491234" y="2009394"/>
                </a:lnTo>
                <a:lnTo>
                  <a:pt x="1491234" y="2025396"/>
                </a:lnTo>
                <a:lnTo>
                  <a:pt x="1498092" y="2031492"/>
                </a:lnTo>
                <a:lnTo>
                  <a:pt x="1505712" y="2031492"/>
                </a:lnTo>
                <a:lnTo>
                  <a:pt x="1505712" y="2030730"/>
                </a:lnTo>
                <a:lnTo>
                  <a:pt x="1514094" y="2030730"/>
                </a:lnTo>
                <a:lnTo>
                  <a:pt x="1520190" y="2023872"/>
                </a:lnTo>
                <a:close/>
              </a:path>
              <a:path w="2741295" h="2040889">
                <a:moveTo>
                  <a:pt x="1577340" y="2022348"/>
                </a:moveTo>
                <a:lnTo>
                  <a:pt x="1577340" y="2013966"/>
                </a:lnTo>
                <a:lnTo>
                  <a:pt x="1576578" y="2006346"/>
                </a:lnTo>
                <a:lnTo>
                  <a:pt x="1569720" y="2000250"/>
                </a:lnTo>
                <a:lnTo>
                  <a:pt x="1562100" y="2000250"/>
                </a:lnTo>
                <a:lnTo>
                  <a:pt x="1554480" y="2001012"/>
                </a:lnTo>
                <a:lnTo>
                  <a:pt x="1548384" y="2007108"/>
                </a:lnTo>
                <a:lnTo>
                  <a:pt x="1548384" y="2023110"/>
                </a:lnTo>
                <a:lnTo>
                  <a:pt x="1555242" y="2029206"/>
                </a:lnTo>
                <a:lnTo>
                  <a:pt x="1562862" y="2029206"/>
                </a:lnTo>
                <a:lnTo>
                  <a:pt x="1571244" y="2028444"/>
                </a:lnTo>
                <a:lnTo>
                  <a:pt x="1577340" y="2022348"/>
                </a:lnTo>
                <a:close/>
              </a:path>
              <a:path w="2741295" h="2040889">
                <a:moveTo>
                  <a:pt x="1634489" y="2019300"/>
                </a:moveTo>
                <a:lnTo>
                  <a:pt x="1633728" y="2011680"/>
                </a:lnTo>
                <a:lnTo>
                  <a:pt x="1633728" y="2004060"/>
                </a:lnTo>
                <a:lnTo>
                  <a:pt x="1626870" y="1997964"/>
                </a:lnTo>
                <a:lnTo>
                  <a:pt x="1619250" y="1997964"/>
                </a:lnTo>
                <a:lnTo>
                  <a:pt x="1611630" y="1998726"/>
                </a:lnTo>
                <a:lnTo>
                  <a:pt x="1605534" y="2004822"/>
                </a:lnTo>
                <a:lnTo>
                  <a:pt x="1605534" y="2020824"/>
                </a:lnTo>
                <a:lnTo>
                  <a:pt x="1612392" y="2026920"/>
                </a:lnTo>
                <a:lnTo>
                  <a:pt x="1620774" y="2026920"/>
                </a:lnTo>
                <a:lnTo>
                  <a:pt x="1628394" y="2026158"/>
                </a:lnTo>
                <a:lnTo>
                  <a:pt x="1634489" y="2019300"/>
                </a:lnTo>
                <a:close/>
              </a:path>
              <a:path w="2741295" h="2040889">
                <a:moveTo>
                  <a:pt x="1691639" y="2017014"/>
                </a:moveTo>
                <a:lnTo>
                  <a:pt x="1690878" y="2008632"/>
                </a:lnTo>
                <a:lnTo>
                  <a:pt x="1690878" y="2001012"/>
                </a:lnTo>
                <a:lnTo>
                  <a:pt x="1684020" y="1994916"/>
                </a:lnTo>
                <a:lnTo>
                  <a:pt x="1676400" y="1995678"/>
                </a:lnTo>
                <a:lnTo>
                  <a:pt x="1668018" y="1995678"/>
                </a:lnTo>
                <a:lnTo>
                  <a:pt x="1661922" y="2002536"/>
                </a:lnTo>
                <a:lnTo>
                  <a:pt x="1662684" y="2010156"/>
                </a:lnTo>
                <a:lnTo>
                  <a:pt x="1662684" y="2018538"/>
                </a:lnTo>
                <a:lnTo>
                  <a:pt x="1669542" y="2024634"/>
                </a:lnTo>
                <a:lnTo>
                  <a:pt x="1677924" y="2023872"/>
                </a:lnTo>
                <a:lnTo>
                  <a:pt x="1685544" y="2023872"/>
                </a:lnTo>
                <a:lnTo>
                  <a:pt x="1691639" y="2017014"/>
                </a:lnTo>
                <a:close/>
              </a:path>
              <a:path w="2741295" h="2040889">
                <a:moveTo>
                  <a:pt x="1748789" y="2013966"/>
                </a:moveTo>
                <a:lnTo>
                  <a:pt x="1748028" y="2005584"/>
                </a:lnTo>
                <a:lnTo>
                  <a:pt x="1748028" y="1997964"/>
                </a:lnTo>
                <a:lnTo>
                  <a:pt x="1741170" y="1991868"/>
                </a:lnTo>
                <a:lnTo>
                  <a:pt x="1733550" y="1992630"/>
                </a:lnTo>
                <a:lnTo>
                  <a:pt x="1725168" y="1992630"/>
                </a:lnTo>
                <a:lnTo>
                  <a:pt x="1719072" y="1999488"/>
                </a:lnTo>
                <a:lnTo>
                  <a:pt x="1719834" y="2007108"/>
                </a:lnTo>
                <a:lnTo>
                  <a:pt x="1719834" y="2015490"/>
                </a:lnTo>
                <a:lnTo>
                  <a:pt x="1726692" y="2021586"/>
                </a:lnTo>
                <a:lnTo>
                  <a:pt x="1735074" y="2020824"/>
                </a:lnTo>
                <a:lnTo>
                  <a:pt x="1742694" y="2020062"/>
                </a:lnTo>
                <a:lnTo>
                  <a:pt x="1748789" y="2013966"/>
                </a:lnTo>
                <a:close/>
              </a:path>
              <a:path w="2741295" h="2040889">
                <a:moveTo>
                  <a:pt x="1805939" y="2010156"/>
                </a:moveTo>
                <a:lnTo>
                  <a:pt x="1805178" y="2002536"/>
                </a:lnTo>
                <a:lnTo>
                  <a:pt x="1805178" y="1994154"/>
                </a:lnTo>
                <a:lnTo>
                  <a:pt x="1798320" y="1988820"/>
                </a:lnTo>
                <a:lnTo>
                  <a:pt x="1789938" y="1988820"/>
                </a:lnTo>
                <a:lnTo>
                  <a:pt x="1782318" y="1989582"/>
                </a:lnTo>
                <a:lnTo>
                  <a:pt x="1776222" y="1996440"/>
                </a:lnTo>
                <a:lnTo>
                  <a:pt x="1776984" y="2004060"/>
                </a:lnTo>
                <a:lnTo>
                  <a:pt x="1776984" y="2011680"/>
                </a:lnTo>
                <a:lnTo>
                  <a:pt x="1783842" y="2017776"/>
                </a:lnTo>
                <a:lnTo>
                  <a:pt x="1792224" y="2017776"/>
                </a:lnTo>
                <a:lnTo>
                  <a:pt x="1799844" y="2017014"/>
                </a:lnTo>
                <a:lnTo>
                  <a:pt x="1805939" y="2010156"/>
                </a:lnTo>
                <a:close/>
              </a:path>
              <a:path w="2741295" h="2040889">
                <a:moveTo>
                  <a:pt x="1863089" y="2006346"/>
                </a:moveTo>
                <a:lnTo>
                  <a:pt x="1861566" y="1990344"/>
                </a:lnTo>
                <a:lnTo>
                  <a:pt x="1854708" y="1985010"/>
                </a:lnTo>
                <a:lnTo>
                  <a:pt x="1847088" y="1985010"/>
                </a:lnTo>
                <a:lnTo>
                  <a:pt x="1839468" y="1985772"/>
                </a:lnTo>
                <a:lnTo>
                  <a:pt x="1833372" y="1992630"/>
                </a:lnTo>
                <a:lnTo>
                  <a:pt x="1834134" y="2000250"/>
                </a:lnTo>
                <a:lnTo>
                  <a:pt x="1834134" y="2008632"/>
                </a:lnTo>
                <a:lnTo>
                  <a:pt x="1840992" y="2013966"/>
                </a:lnTo>
                <a:lnTo>
                  <a:pt x="1849374" y="2013966"/>
                </a:lnTo>
                <a:lnTo>
                  <a:pt x="1856994" y="2013204"/>
                </a:lnTo>
                <a:lnTo>
                  <a:pt x="1863089" y="2006346"/>
                </a:lnTo>
                <a:close/>
              </a:path>
              <a:path w="2741295" h="2040889">
                <a:moveTo>
                  <a:pt x="1920239" y="2001774"/>
                </a:moveTo>
                <a:lnTo>
                  <a:pt x="1918716" y="1986534"/>
                </a:lnTo>
                <a:lnTo>
                  <a:pt x="1911858" y="1980438"/>
                </a:lnTo>
                <a:lnTo>
                  <a:pt x="1904238" y="1981200"/>
                </a:lnTo>
                <a:lnTo>
                  <a:pt x="1895856" y="1981962"/>
                </a:lnTo>
                <a:lnTo>
                  <a:pt x="1890522" y="1988820"/>
                </a:lnTo>
                <a:lnTo>
                  <a:pt x="1891284" y="1996440"/>
                </a:lnTo>
                <a:lnTo>
                  <a:pt x="1891284" y="2004060"/>
                </a:lnTo>
                <a:lnTo>
                  <a:pt x="1898142" y="2010156"/>
                </a:lnTo>
                <a:lnTo>
                  <a:pt x="1906524" y="2009394"/>
                </a:lnTo>
                <a:lnTo>
                  <a:pt x="1914144" y="2008632"/>
                </a:lnTo>
                <a:lnTo>
                  <a:pt x="1920239" y="2001774"/>
                </a:lnTo>
                <a:close/>
              </a:path>
              <a:path w="2741295" h="2040889">
                <a:moveTo>
                  <a:pt x="1977389" y="1997202"/>
                </a:moveTo>
                <a:lnTo>
                  <a:pt x="1975866" y="1981962"/>
                </a:lnTo>
                <a:lnTo>
                  <a:pt x="1969008" y="1975866"/>
                </a:lnTo>
                <a:lnTo>
                  <a:pt x="1960626" y="1976628"/>
                </a:lnTo>
                <a:lnTo>
                  <a:pt x="1953006" y="1977390"/>
                </a:lnTo>
                <a:lnTo>
                  <a:pt x="1946910" y="1984248"/>
                </a:lnTo>
                <a:lnTo>
                  <a:pt x="1948434" y="2000250"/>
                </a:lnTo>
                <a:lnTo>
                  <a:pt x="1955292" y="2005584"/>
                </a:lnTo>
                <a:lnTo>
                  <a:pt x="1963674" y="2004822"/>
                </a:lnTo>
                <a:lnTo>
                  <a:pt x="1971294" y="2004060"/>
                </a:lnTo>
                <a:lnTo>
                  <a:pt x="1977389" y="1997202"/>
                </a:lnTo>
                <a:close/>
              </a:path>
              <a:path w="2741295" h="2040889">
                <a:moveTo>
                  <a:pt x="2033778" y="1991868"/>
                </a:moveTo>
                <a:lnTo>
                  <a:pt x="2032254" y="1976628"/>
                </a:lnTo>
                <a:lnTo>
                  <a:pt x="2025396" y="1970532"/>
                </a:lnTo>
                <a:lnTo>
                  <a:pt x="2010156" y="1972056"/>
                </a:lnTo>
                <a:lnTo>
                  <a:pt x="2004060" y="1978914"/>
                </a:lnTo>
                <a:lnTo>
                  <a:pt x="2005584" y="1994916"/>
                </a:lnTo>
                <a:lnTo>
                  <a:pt x="2012442" y="2001012"/>
                </a:lnTo>
                <a:lnTo>
                  <a:pt x="2020824" y="2000250"/>
                </a:lnTo>
                <a:lnTo>
                  <a:pt x="2028444" y="1999488"/>
                </a:lnTo>
                <a:lnTo>
                  <a:pt x="2033778" y="1991868"/>
                </a:lnTo>
                <a:close/>
              </a:path>
              <a:path w="2741295" h="2040889">
                <a:moveTo>
                  <a:pt x="2090928" y="1986534"/>
                </a:moveTo>
                <a:lnTo>
                  <a:pt x="2089404" y="1970532"/>
                </a:lnTo>
                <a:lnTo>
                  <a:pt x="2082546" y="1965198"/>
                </a:lnTo>
                <a:lnTo>
                  <a:pt x="2074164" y="1965960"/>
                </a:lnTo>
                <a:lnTo>
                  <a:pt x="2066544" y="1966722"/>
                </a:lnTo>
                <a:lnTo>
                  <a:pt x="2061210" y="1973580"/>
                </a:lnTo>
                <a:lnTo>
                  <a:pt x="2062734" y="1989582"/>
                </a:lnTo>
                <a:lnTo>
                  <a:pt x="2069592" y="1994916"/>
                </a:lnTo>
                <a:lnTo>
                  <a:pt x="2077212" y="1994154"/>
                </a:lnTo>
                <a:lnTo>
                  <a:pt x="2077974" y="1994154"/>
                </a:lnTo>
                <a:lnTo>
                  <a:pt x="2085594" y="1993392"/>
                </a:lnTo>
                <a:lnTo>
                  <a:pt x="2090928" y="1986534"/>
                </a:lnTo>
                <a:close/>
              </a:path>
              <a:path w="2741295" h="2040889">
                <a:moveTo>
                  <a:pt x="2148078" y="1979676"/>
                </a:moveTo>
                <a:lnTo>
                  <a:pt x="2147316" y="1972056"/>
                </a:lnTo>
                <a:lnTo>
                  <a:pt x="2145792" y="1963674"/>
                </a:lnTo>
                <a:lnTo>
                  <a:pt x="2138934" y="1958340"/>
                </a:lnTo>
                <a:lnTo>
                  <a:pt x="2131314" y="1959102"/>
                </a:lnTo>
                <a:lnTo>
                  <a:pt x="2122932" y="1960626"/>
                </a:lnTo>
                <a:lnTo>
                  <a:pt x="2117598" y="1967484"/>
                </a:lnTo>
                <a:lnTo>
                  <a:pt x="2118360" y="1975104"/>
                </a:lnTo>
                <a:lnTo>
                  <a:pt x="2119884" y="1983486"/>
                </a:lnTo>
                <a:lnTo>
                  <a:pt x="2126742" y="1988820"/>
                </a:lnTo>
                <a:lnTo>
                  <a:pt x="2134362" y="1988058"/>
                </a:lnTo>
                <a:lnTo>
                  <a:pt x="2142744" y="1986534"/>
                </a:lnTo>
                <a:lnTo>
                  <a:pt x="2148078" y="1979676"/>
                </a:lnTo>
                <a:close/>
              </a:path>
              <a:path w="2741295" h="2040889">
                <a:moveTo>
                  <a:pt x="2204466" y="1972056"/>
                </a:moveTo>
                <a:lnTo>
                  <a:pt x="2202942" y="1956816"/>
                </a:lnTo>
                <a:lnTo>
                  <a:pt x="2195322" y="1950720"/>
                </a:lnTo>
                <a:lnTo>
                  <a:pt x="2187702" y="1952244"/>
                </a:lnTo>
                <a:lnTo>
                  <a:pt x="2180082" y="1953006"/>
                </a:lnTo>
                <a:lnTo>
                  <a:pt x="2173986" y="1960626"/>
                </a:lnTo>
                <a:lnTo>
                  <a:pt x="2175510" y="1968246"/>
                </a:lnTo>
                <a:lnTo>
                  <a:pt x="2176272" y="1975866"/>
                </a:lnTo>
                <a:lnTo>
                  <a:pt x="2183892" y="1981200"/>
                </a:lnTo>
                <a:lnTo>
                  <a:pt x="2199132" y="1979676"/>
                </a:lnTo>
                <a:lnTo>
                  <a:pt x="2204466" y="1972056"/>
                </a:lnTo>
                <a:close/>
              </a:path>
              <a:path w="2741295" h="2040889">
                <a:moveTo>
                  <a:pt x="2261616" y="1962912"/>
                </a:moveTo>
                <a:lnTo>
                  <a:pt x="2258568" y="1947672"/>
                </a:lnTo>
                <a:lnTo>
                  <a:pt x="2251710" y="1942338"/>
                </a:lnTo>
                <a:lnTo>
                  <a:pt x="2244090" y="1943862"/>
                </a:lnTo>
                <a:lnTo>
                  <a:pt x="2243328" y="1943862"/>
                </a:lnTo>
                <a:lnTo>
                  <a:pt x="2235708" y="1944624"/>
                </a:lnTo>
                <a:lnTo>
                  <a:pt x="2230374" y="1952244"/>
                </a:lnTo>
                <a:lnTo>
                  <a:pt x="2231898" y="1959864"/>
                </a:lnTo>
                <a:lnTo>
                  <a:pt x="2233422" y="1968246"/>
                </a:lnTo>
                <a:lnTo>
                  <a:pt x="2240280" y="1972818"/>
                </a:lnTo>
                <a:lnTo>
                  <a:pt x="2248662" y="1972056"/>
                </a:lnTo>
                <a:lnTo>
                  <a:pt x="2256282" y="1970532"/>
                </a:lnTo>
                <a:lnTo>
                  <a:pt x="2261616" y="1962912"/>
                </a:lnTo>
                <a:close/>
              </a:path>
              <a:path w="2741295" h="2040889">
                <a:moveTo>
                  <a:pt x="2318004" y="1952244"/>
                </a:moveTo>
                <a:lnTo>
                  <a:pt x="2314956" y="1937004"/>
                </a:lnTo>
                <a:lnTo>
                  <a:pt x="2307336" y="1931670"/>
                </a:lnTo>
                <a:lnTo>
                  <a:pt x="2292096" y="1934718"/>
                </a:lnTo>
                <a:lnTo>
                  <a:pt x="2286762" y="1942338"/>
                </a:lnTo>
                <a:lnTo>
                  <a:pt x="2288286" y="1949958"/>
                </a:lnTo>
                <a:lnTo>
                  <a:pt x="2289810" y="1958340"/>
                </a:lnTo>
                <a:lnTo>
                  <a:pt x="2297430" y="1962912"/>
                </a:lnTo>
                <a:lnTo>
                  <a:pt x="2312670" y="1959864"/>
                </a:lnTo>
                <a:lnTo>
                  <a:pt x="2318004" y="1952244"/>
                </a:lnTo>
                <a:close/>
              </a:path>
              <a:path w="2741295" h="2040889">
                <a:moveTo>
                  <a:pt x="2373630" y="1939290"/>
                </a:moveTo>
                <a:lnTo>
                  <a:pt x="2372106" y="1931670"/>
                </a:lnTo>
                <a:lnTo>
                  <a:pt x="2369820" y="1924050"/>
                </a:lnTo>
                <a:lnTo>
                  <a:pt x="2362200" y="1919478"/>
                </a:lnTo>
                <a:lnTo>
                  <a:pt x="2354580" y="1921002"/>
                </a:lnTo>
                <a:lnTo>
                  <a:pt x="2346960" y="1923288"/>
                </a:lnTo>
                <a:lnTo>
                  <a:pt x="2342388" y="1930908"/>
                </a:lnTo>
                <a:lnTo>
                  <a:pt x="2343912" y="1938528"/>
                </a:lnTo>
                <a:lnTo>
                  <a:pt x="2346198" y="1946148"/>
                </a:lnTo>
                <a:lnTo>
                  <a:pt x="2353818" y="1950720"/>
                </a:lnTo>
                <a:lnTo>
                  <a:pt x="2361438" y="1948434"/>
                </a:lnTo>
                <a:lnTo>
                  <a:pt x="2369058" y="1946910"/>
                </a:lnTo>
                <a:lnTo>
                  <a:pt x="2373630" y="1939290"/>
                </a:lnTo>
                <a:close/>
              </a:path>
              <a:path w="2741295" h="2040889">
                <a:moveTo>
                  <a:pt x="2429256" y="1923288"/>
                </a:moveTo>
                <a:lnTo>
                  <a:pt x="2424684" y="1908048"/>
                </a:lnTo>
                <a:lnTo>
                  <a:pt x="2416302" y="1903476"/>
                </a:lnTo>
                <a:lnTo>
                  <a:pt x="2409444" y="1905762"/>
                </a:lnTo>
                <a:lnTo>
                  <a:pt x="2408682" y="1905762"/>
                </a:lnTo>
                <a:lnTo>
                  <a:pt x="2401824" y="1908048"/>
                </a:lnTo>
                <a:lnTo>
                  <a:pt x="2397252" y="1916430"/>
                </a:lnTo>
                <a:lnTo>
                  <a:pt x="2401824" y="1931670"/>
                </a:lnTo>
                <a:lnTo>
                  <a:pt x="2409444" y="1935480"/>
                </a:lnTo>
                <a:lnTo>
                  <a:pt x="2424684" y="1930908"/>
                </a:lnTo>
                <a:lnTo>
                  <a:pt x="2429256" y="1923288"/>
                </a:lnTo>
                <a:close/>
              </a:path>
              <a:path w="2741295" h="2040889">
                <a:moveTo>
                  <a:pt x="2483358" y="1904238"/>
                </a:moveTo>
                <a:lnTo>
                  <a:pt x="2481072" y="1896618"/>
                </a:lnTo>
                <a:lnTo>
                  <a:pt x="2478024" y="1888998"/>
                </a:lnTo>
                <a:lnTo>
                  <a:pt x="2469642" y="1885950"/>
                </a:lnTo>
                <a:lnTo>
                  <a:pt x="2462784" y="1888236"/>
                </a:lnTo>
                <a:lnTo>
                  <a:pt x="2455164" y="1891284"/>
                </a:lnTo>
                <a:lnTo>
                  <a:pt x="2451354" y="1899666"/>
                </a:lnTo>
                <a:lnTo>
                  <a:pt x="2454402" y="1906524"/>
                </a:lnTo>
                <a:lnTo>
                  <a:pt x="2456688" y="1914144"/>
                </a:lnTo>
                <a:lnTo>
                  <a:pt x="2465070" y="1917954"/>
                </a:lnTo>
                <a:lnTo>
                  <a:pt x="2472690" y="1914906"/>
                </a:lnTo>
                <a:lnTo>
                  <a:pt x="2479547" y="1912620"/>
                </a:lnTo>
                <a:lnTo>
                  <a:pt x="2483358" y="1904238"/>
                </a:lnTo>
                <a:close/>
              </a:path>
              <a:path w="2741295" h="2040889">
                <a:moveTo>
                  <a:pt x="2536697" y="1881378"/>
                </a:moveTo>
                <a:lnTo>
                  <a:pt x="2533650" y="1873758"/>
                </a:lnTo>
                <a:lnTo>
                  <a:pt x="2529840" y="1866900"/>
                </a:lnTo>
                <a:lnTo>
                  <a:pt x="2521458" y="1863852"/>
                </a:lnTo>
                <a:lnTo>
                  <a:pt x="2514600" y="1866900"/>
                </a:lnTo>
                <a:lnTo>
                  <a:pt x="2506980" y="1870710"/>
                </a:lnTo>
                <a:lnTo>
                  <a:pt x="2503932" y="1879092"/>
                </a:lnTo>
                <a:lnTo>
                  <a:pt x="2507742" y="1885950"/>
                </a:lnTo>
                <a:lnTo>
                  <a:pt x="2510790" y="1893570"/>
                </a:lnTo>
                <a:lnTo>
                  <a:pt x="2519172" y="1896618"/>
                </a:lnTo>
                <a:lnTo>
                  <a:pt x="2526030" y="1892808"/>
                </a:lnTo>
                <a:lnTo>
                  <a:pt x="2533650" y="1889760"/>
                </a:lnTo>
                <a:lnTo>
                  <a:pt x="2536697" y="1881378"/>
                </a:lnTo>
                <a:close/>
              </a:path>
              <a:path w="2741295" h="2040889">
                <a:moveTo>
                  <a:pt x="2587752" y="1853184"/>
                </a:moveTo>
                <a:lnTo>
                  <a:pt x="2583180" y="1846326"/>
                </a:lnTo>
                <a:lnTo>
                  <a:pt x="2579370" y="1839468"/>
                </a:lnTo>
                <a:lnTo>
                  <a:pt x="2570226" y="1837182"/>
                </a:lnTo>
                <a:lnTo>
                  <a:pt x="2563368" y="1841754"/>
                </a:lnTo>
                <a:lnTo>
                  <a:pt x="2556510" y="1845564"/>
                </a:lnTo>
                <a:lnTo>
                  <a:pt x="2554986" y="1853946"/>
                </a:lnTo>
                <a:lnTo>
                  <a:pt x="2562606" y="1867662"/>
                </a:lnTo>
                <a:lnTo>
                  <a:pt x="2571750" y="1869948"/>
                </a:lnTo>
                <a:lnTo>
                  <a:pt x="2578608" y="1866138"/>
                </a:lnTo>
                <a:lnTo>
                  <a:pt x="2585466" y="1861566"/>
                </a:lnTo>
                <a:lnTo>
                  <a:pt x="2587752" y="1853184"/>
                </a:lnTo>
                <a:close/>
              </a:path>
              <a:path w="2741295" h="2040889">
                <a:moveTo>
                  <a:pt x="2634234" y="1818132"/>
                </a:moveTo>
                <a:lnTo>
                  <a:pt x="2628900" y="1812036"/>
                </a:lnTo>
                <a:lnTo>
                  <a:pt x="2624328" y="1805940"/>
                </a:lnTo>
                <a:lnTo>
                  <a:pt x="2615184" y="1805178"/>
                </a:lnTo>
                <a:lnTo>
                  <a:pt x="2609088" y="1809750"/>
                </a:lnTo>
                <a:lnTo>
                  <a:pt x="2602992" y="1815084"/>
                </a:lnTo>
                <a:lnTo>
                  <a:pt x="2602230" y="1824228"/>
                </a:lnTo>
                <a:lnTo>
                  <a:pt x="2606802" y="1830324"/>
                </a:lnTo>
                <a:lnTo>
                  <a:pt x="2612136" y="1836420"/>
                </a:lnTo>
                <a:lnTo>
                  <a:pt x="2620518" y="1837182"/>
                </a:lnTo>
                <a:lnTo>
                  <a:pt x="2626614" y="1832610"/>
                </a:lnTo>
                <a:lnTo>
                  <a:pt x="2627376" y="1831848"/>
                </a:lnTo>
                <a:lnTo>
                  <a:pt x="2633472" y="1827276"/>
                </a:lnTo>
                <a:lnTo>
                  <a:pt x="2634234" y="1818132"/>
                </a:lnTo>
                <a:close/>
              </a:path>
              <a:path w="2741295" h="2040889">
                <a:moveTo>
                  <a:pt x="2674620" y="1784604"/>
                </a:moveTo>
                <a:lnTo>
                  <a:pt x="2673858" y="1775460"/>
                </a:lnTo>
                <a:lnTo>
                  <a:pt x="2668524" y="1770126"/>
                </a:lnTo>
                <a:lnTo>
                  <a:pt x="2662428" y="1765554"/>
                </a:lnTo>
                <a:lnTo>
                  <a:pt x="2653284" y="1766316"/>
                </a:lnTo>
                <a:lnTo>
                  <a:pt x="2647950" y="1771650"/>
                </a:lnTo>
                <a:lnTo>
                  <a:pt x="2642616" y="1777746"/>
                </a:lnTo>
                <a:lnTo>
                  <a:pt x="2643378" y="1786890"/>
                </a:lnTo>
                <a:lnTo>
                  <a:pt x="2655570" y="1797558"/>
                </a:lnTo>
                <a:lnTo>
                  <a:pt x="2664714" y="1796796"/>
                </a:lnTo>
                <a:lnTo>
                  <a:pt x="2670047" y="1790700"/>
                </a:lnTo>
                <a:lnTo>
                  <a:pt x="2674620" y="1784604"/>
                </a:lnTo>
                <a:close/>
              </a:path>
              <a:path w="2741295" h="2040889">
                <a:moveTo>
                  <a:pt x="2706624" y="1733550"/>
                </a:moveTo>
                <a:lnTo>
                  <a:pt x="2704338" y="1725168"/>
                </a:lnTo>
                <a:lnTo>
                  <a:pt x="2690622" y="1717548"/>
                </a:lnTo>
                <a:lnTo>
                  <a:pt x="2681478" y="1719834"/>
                </a:lnTo>
                <a:lnTo>
                  <a:pt x="2677668" y="1727454"/>
                </a:lnTo>
                <a:lnTo>
                  <a:pt x="2674620" y="1734312"/>
                </a:lnTo>
                <a:lnTo>
                  <a:pt x="2676906" y="1742694"/>
                </a:lnTo>
                <a:lnTo>
                  <a:pt x="2690622" y="1750314"/>
                </a:lnTo>
                <a:lnTo>
                  <a:pt x="2699766" y="1747266"/>
                </a:lnTo>
                <a:lnTo>
                  <a:pt x="2703576" y="1740408"/>
                </a:lnTo>
                <a:lnTo>
                  <a:pt x="2706624" y="1733550"/>
                </a:lnTo>
                <a:close/>
              </a:path>
              <a:path w="2741295" h="2040889">
                <a:moveTo>
                  <a:pt x="2727197" y="1677162"/>
                </a:moveTo>
                <a:lnTo>
                  <a:pt x="2722626" y="1668780"/>
                </a:lnTo>
                <a:lnTo>
                  <a:pt x="2715006" y="1667256"/>
                </a:lnTo>
                <a:lnTo>
                  <a:pt x="2707386" y="1664970"/>
                </a:lnTo>
                <a:lnTo>
                  <a:pt x="2699766" y="1669542"/>
                </a:lnTo>
                <a:lnTo>
                  <a:pt x="2698242" y="1677162"/>
                </a:lnTo>
                <a:lnTo>
                  <a:pt x="2695956" y="1684782"/>
                </a:lnTo>
                <a:lnTo>
                  <a:pt x="2700528" y="1692402"/>
                </a:lnTo>
                <a:lnTo>
                  <a:pt x="2715768" y="1696974"/>
                </a:lnTo>
                <a:lnTo>
                  <a:pt x="2723388" y="1692402"/>
                </a:lnTo>
                <a:lnTo>
                  <a:pt x="2725674" y="1684782"/>
                </a:lnTo>
                <a:lnTo>
                  <a:pt x="2727197" y="1677162"/>
                </a:lnTo>
                <a:close/>
              </a:path>
              <a:path w="2741295" h="2040889">
                <a:moveTo>
                  <a:pt x="2737866" y="1618488"/>
                </a:moveTo>
                <a:lnTo>
                  <a:pt x="2732532" y="1611630"/>
                </a:lnTo>
                <a:lnTo>
                  <a:pt x="2724150" y="1610868"/>
                </a:lnTo>
                <a:lnTo>
                  <a:pt x="2716530" y="1609344"/>
                </a:lnTo>
                <a:lnTo>
                  <a:pt x="2709672" y="1615440"/>
                </a:lnTo>
                <a:lnTo>
                  <a:pt x="2708147" y="1623060"/>
                </a:lnTo>
                <a:lnTo>
                  <a:pt x="2707386" y="1630680"/>
                </a:lnTo>
                <a:lnTo>
                  <a:pt x="2713482" y="1638300"/>
                </a:lnTo>
                <a:lnTo>
                  <a:pt x="2728722" y="1639824"/>
                </a:lnTo>
                <a:lnTo>
                  <a:pt x="2736342" y="1634490"/>
                </a:lnTo>
                <a:lnTo>
                  <a:pt x="2737866" y="1618488"/>
                </a:lnTo>
                <a:close/>
              </a:path>
              <a:path w="2741295" h="2040889">
                <a:moveTo>
                  <a:pt x="2740914" y="1575816"/>
                </a:moveTo>
                <a:lnTo>
                  <a:pt x="2740914" y="1559814"/>
                </a:lnTo>
                <a:lnTo>
                  <a:pt x="2734818" y="1553718"/>
                </a:lnTo>
                <a:lnTo>
                  <a:pt x="2726436" y="1553718"/>
                </a:lnTo>
                <a:lnTo>
                  <a:pt x="2718816" y="1552956"/>
                </a:lnTo>
                <a:lnTo>
                  <a:pt x="2712720" y="1559814"/>
                </a:lnTo>
                <a:lnTo>
                  <a:pt x="2711958" y="1567434"/>
                </a:lnTo>
                <a:lnTo>
                  <a:pt x="2711958" y="1575054"/>
                </a:lnTo>
                <a:lnTo>
                  <a:pt x="2718054" y="1581912"/>
                </a:lnTo>
                <a:lnTo>
                  <a:pt x="2734056" y="1581912"/>
                </a:lnTo>
                <a:lnTo>
                  <a:pt x="2740914" y="1575816"/>
                </a:lnTo>
                <a:close/>
              </a:path>
              <a:path w="2741295" h="2040889">
                <a:moveTo>
                  <a:pt x="2740152" y="1517904"/>
                </a:moveTo>
                <a:lnTo>
                  <a:pt x="2740152" y="1510284"/>
                </a:lnTo>
                <a:lnTo>
                  <a:pt x="2739390" y="1501902"/>
                </a:lnTo>
                <a:lnTo>
                  <a:pt x="2733294" y="1495806"/>
                </a:lnTo>
                <a:lnTo>
                  <a:pt x="2724912" y="1496568"/>
                </a:lnTo>
                <a:lnTo>
                  <a:pt x="2717292" y="1496568"/>
                </a:lnTo>
                <a:lnTo>
                  <a:pt x="2711196" y="1503426"/>
                </a:lnTo>
                <a:lnTo>
                  <a:pt x="2711196" y="1511046"/>
                </a:lnTo>
                <a:lnTo>
                  <a:pt x="2711958" y="1519428"/>
                </a:lnTo>
                <a:lnTo>
                  <a:pt x="2718816" y="1525524"/>
                </a:lnTo>
                <a:lnTo>
                  <a:pt x="2726436" y="1524762"/>
                </a:lnTo>
                <a:lnTo>
                  <a:pt x="2734056" y="1524762"/>
                </a:lnTo>
                <a:lnTo>
                  <a:pt x="2740152" y="1517904"/>
                </a:lnTo>
                <a:close/>
              </a:path>
              <a:path w="2741295" h="2040889">
                <a:moveTo>
                  <a:pt x="2736342" y="1459230"/>
                </a:moveTo>
                <a:lnTo>
                  <a:pt x="2735580" y="1451610"/>
                </a:lnTo>
                <a:lnTo>
                  <a:pt x="2734056" y="1443990"/>
                </a:lnTo>
                <a:lnTo>
                  <a:pt x="2727197" y="1438656"/>
                </a:lnTo>
                <a:lnTo>
                  <a:pt x="2719578" y="1439418"/>
                </a:lnTo>
                <a:lnTo>
                  <a:pt x="2711196" y="1440942"/>
                </a:lnTo>
                <a:lnTo>
                  <a:pt x="2705862" y="1447800"/>
                </a:lnTo>
                <a:lnTo>
                  <a:pt x="2707386" y="1455420"/>
                </a:lnTo>
                <a:lnTo>
                  <a:pt x="2708147" y="1463802"/>
                </a:lnTo>
                <a:lnTo>
                  <a:pt x="2715768" y="1469136"/>
                </a:lnTo>
                <a:lnTo>
                  <a:pt x="2723388" y="1467612"/>
                </a:lnTo>
                <a:lnTo>
                  <a:pt x="2731008" y="1466850"/>
                </a:lnTo>
                <a:lnTo>
                  <a:pt x="2736342" y="1459230"/>
                </a:lnTo>
                <a:close/>
              </a:path>
              <a:path w="2741295" h="2040889">
                <a:moveTo>
                  <a:pt x="2725674" y="1402080"/>
                </a:moveTo>
                <a:lnTo>
                  <a:pt x="2724150" y="1394460"/>
                </a:lnTo>
                <a:lnTo>
                  <a:pt x="2721864" y="1386840"/>
                </a:lnTo>
                <a:lnTo>
                  <a:pt x="2714244" y="1381506"/>
                </a:lnTo>
                <a:lnTo>
                  <a:pt x="2706624" y="1383792"/>
                </a:lnTo>
                <a:lnTo>
                  <a:pt x="2699004" y="1385316"/>
                </a:lnTo>
                <a:lnTo>
                  <a:pt x="2694432" y="1392936"/>
                </a:lnTo>
                <a:lnTo>
                  <a:pt x="2695956" y="1401318"/>
                </a:lnTo>
                <a:lnTo>
                  <a:pt x="2698242" y="1408938"/>
                </a:lnTo>
                <a:lnTo>
                  <a:pt x="2705862" y="1413510"/>
                </a:lnTo>
                <a:lnTo>
                  <a:pt x="2713482" y="1411224"/>
                </a:lnTo>
                <a:lnTo>
                  <a:pt x="2721102" y="1409700"/>
                </a:lnTo>
                <a:lnTo>
                  <a:pt x="2725674" y="1402080"/>
                </a:lnTo>
                <a:close/>
              </a:path>
              <a:path w="2741295" h="2040889">
                <a:moveTo>
                  <a:pt x="2709672" y="1345692"/>
                </a:moveTo>
                <a:lnTo>
                  <a:pt x="2706624" y="1338072"/>
                </a:lnTo>
                <a:lnTo>
                  <a:pt x="2704338" y="1330452"/>
                </a:lnTo>
                <a:lnTo>
                  <a:pt x="2695956" y="1326642"/>
                </a:lnTo>
                <a:lnTo>
                  <a:pt x="2688336" y="1329690"/>
                </a:lnTo>
                <a:lnTo>
                  <a:pt x="2681478" y="1331976"/>
                </a:lnTo>
                <a:lnTo>
                  <a:pt x="2677668" y="1340358"/>
                </a:lnTo>
                <a:lnTo>
                  <a:pt x="2679954" y="1347978"/>
                </a:lnTo>
                <a:lnTo>
                  <a:pt x="2683002" y="1354836"/>
                </a:lnTo>
                <a:lnTo>
                  <a:pt x="2691384" y="1358646"/>
                </a:lnTo>
                <a:lnTo>
                  <a:pt x="2698242" y="1356360"/>
                </a:lnTo>
                <a:lnTo>
                  <a:pt x="2705862" y="1353312"/>
                </a:lnTo>
                <a:lnTo>
                  <a:pt x="2709672" y="1345692"/>
                </a:lnTo>
                <a:close/>
              </a:path>
              <a:path w="2741295" h="2040889">
                <a:moveTo>
                  <a:pt x="2689860" y="1290828"/>
                </a:moveTo>
                <a:lnTo>
                  <a:pt x="2686812" y="1283970"/>
                </a:lnTo>
                <a:lnTo>
                  <a:pt x="2683764" y="1276350"/>
                </a:lnTo>
                <a:lnTo>
                  <a:pt x="2675382" y="1273302"/>
                </a:lnTo>
                <a:lnTo>
                  <a:pt x="2667762" y="1276350"/>
                </a:lnTo>
                <a:lnTo>
                  <a:pt x="2660904" y="1279398"/>
                </a:lnTo>
                <a:lnTo>
                  <a:pt x="2657094" y="1287780"/>
                </a:lnTo>
                <a:lnTo>
                  <a:pt x="2660142" y="1294638"/>
                </a:lnTo>
                <a:lnTo>
                  <a:pt x="2663190" y="1302258"/>
                </a:lnTo>
                <a:lnTo>
                  <a:pt x="2671572" y="1305306"/>
                </a:lnTo>
                <a:lnTo>
                  <a:pt x="2679192" y="1302258"/>
                </a:lnTo>
                <a:lnTo>
                  <a:pt x="2686050" y="1299210"/>
                </a:lnTo>
                <a:lnTo>
                  <a:pt x="2689860" y="1290828"/>
                </a:lnTo>
                <a:close/>
              </a:path>
              <a:path w="2741295" h="2040889">
                <a:moveTo>
                  <a:pt x="2667000" y="1238250"/>
                </a:moveTo>
                <a:lnTo>
                  <a:pt x="2663952" y="1230630"/>
                </a:lnTo>
                <a:lnTo>
                  <a:pt x="2660142" y="1223772"/>
                </a:lnTo>
                <a:lnTo>
                  <a:pt x="2651760" y="1220724"/>
                </a:lnTo>
                <a:lnTo>
                  <a:pt x="2644902" y="1223772"/>
                </a:lnTo>
                <a:lnTo>
                  <a:pt x="2637282" y="1226820"/>
                </a:lnTo>
                <a:lnTo>
                  <a:pt x="2634234" y="1235964"/>
                </a:lnTo>
                <a:lnTo>
                  <a:pt x="2638044" y="1242822"/>
                </a:lnTo>
                <a:lnTo>
                  <a:pt x="2641092" y="1249680"/>
                </a:lnTo>
                <a:lnTo>
                  <a:pt x="2649474" y="1253490"/>
                </a:lnTo>
                <a:lnTo>
                  <a:pt x="2657094" y="1249680"/>
                </a:lnTo>
                <a:lnTo>
                  <a:pt x="2663952" y="1246632"/>
                </a:lnTo>
                <a:lnTo>
                  <a:pt x="2667000" y="1238250"/>
                </a:lnTo>
                <a:close/>
              </a:path>
              <a:path w="2741295" h="2040889">
                <a:moveTo>
                  <a:pt x="2642616" y="1186434"/>
                </a:moveTo>
                <a:lnTo>
                  <a:pt x="2638806" y="1178814"/>
                </a:lnTo>
                <a:lnTo>
                  <a:pt x="2635758" y="1171956"/>
                </a:lnTo>
                <a:lnTo>
                  <a:pt x="2626614" y="1168908"/>
                </a:lnTo>
                <a:lnTo>
                  <a:pt x="2619756" y="1172718"/>
                </a:lnTo>
                <a:lnTo>
                  <a:pt x="2612897" y="1175766"/>
                </a:lnTo>
                <a:lnTo>
                  <a:pt x="2609850" y="1184148"/>
                </a:lnTo>
                <a:lnTo>
                  <a:pt x="2613660" y="1191768"/>
                </a:lnTo>
                <a:lnTo>
                  <a:pt x="2616708" y="1198626"/>
                </a:lnTo>
                <a:lnTo>
                  <a:pt x="2625090" y="1201674"/>
                </a:lnTo>
                <a:lnTo>
                  <a:pt x="2632710" y="1197864"/>
                </a:lnTo>
                <a:lnTo>
                  <a:pt x="2639568" y="1194816"/>
                </a:lnTo>
                <a:lnTo>
                  <a:pt x="2642616" y="1186434"/>
                </a:lnTo>
                <a:close/>
              </a:path>
              <a:path w="2741295" h="2040889">
                <a:moveTo>
                  <a:pt x="2615946" y="1134618"/>
                </a:moveTo>
                <a:lnTo>
                  <a:pt x="2612136" y="1127760"/>
                </a:lnTo>
                <a:lnTo>
                  <a:pt x="2609088" y="1120902"/>
                </a:lnTo>
                <a:lnTo>
                  <a:pt x="2599944" y="1117854"/>
                </a:lnTo>
                <a:lnTo>
                  <a:pt x="2586228" y="1125474"/>
                </a:lnTo>
                <a:lnTo>
                  <a:pt x="2583180" y="1133856"/>
                </a:lnTo>
                <a:lnTo>
                  <a:pt x="2586990" y="1141476"/>
                </a:lnTo>
                <a:lnTo>
                  <a:pt x="2590800" y="1148334"/>
                </a:lnTo>
                <a:lnTo>
                  <a:pt x="2599182" y="1150620"/>
                </a:lnTo>
                <a:lnTo>
                  <a:pt x="2606040" y="1147572"/>
                </a:lnTo>
                <a:lnTo>
                  <a:pt x="2613660" y="1143762"/>
                </a:lnTo>
                <a:lnTo>
                  <a:pt x="2615946" y="1134618"/>
                </a:lnTo>
                <a:close/>
              </a:path>
              <a:path w="2741295" h="2040889">
                <a:moveTo>
                  <a:pt x="2588514" y="1084326"/>
                </a:moveTo>
                <a:lnTo>
                  <a:pt x="2580894" y="1070610"/>
                </a:lnTo>
                <a:lnTo>
                  <a:pt x="2571750" y="1068324"/>
                </a:lnTo>
                <a:lnTo>
                  <a:pt x="2558034" y="1075944"/>
                </a:lnTo>
                <a:lnTo>
                  <a:pt x="2555747" y="1084326"/>
                </a:lnTo>
                <a:lnTo>
                  <a:pt x="2563368" y="1098042"/>
                </a:lnTo>
                <a:lnTo>
                  <a:pt x="2572512" y="1101090"/>
                </a:lnTo>
                <a:lnTo>
                  <a:pt x="2579370" y="1097280"/>
                </a:lnTo>
                <a:lnTo>
                  <a:pt x="2586228" y="1092708"/>
                </a:lnTo>
                <a:lnTo>
                  <a:pt x="2588514" y="1084326"/>
                </a:lnTo>
                <a:close/>
              </a:path>
              <a:path w="2741295" h="2040889">
                <a:moveTo>
                  <a:pt x="2559558" y="1034796"/>
                </a:moveTo>
                <a:lnTo>
                  <a:pt x="2551938" y="1021080"/>
                </a:lnTo>
                <a:lnTo>
                  <a:pt x="2542794" y="1018794"/>
                </a:lnTo>
                <a:lnTo>
                  <a:pt x="2529078" y="1026414"/>
                </a:lnTo>
                <a:lnTo>
                  <a:pt x="2526792" y="1035558"/>
                </a:lnTo>
                <a:lnTo>
                  <a:pt x="2531364" y="1042416"/>
                </a:lnTo>
                <a:lnTo>
                  <a:pt x="2535174" y="1049274"/>
                </a:lnTo>
                <a:lnTo>
                  <a:pt x="2543556" y="1051560"/>
                </a:lnTo>
                <a:lnTo>
                  <a:pt x="2550414" y="1046988"/>
                </a:lnTo>
                <a:lnTo>
                  <a:pt x="2557272" y="1043178"/>
                </a:lnTo>
                <a:lnTo>
                  <a:pt x="2559558" y="1034796"/>
                </a:lnTo>
                <a:close/>
              </a:path>
              <a:path w="2741295" h="2040889">
                <a:moveTo>
                  <a:pt x="2529840" y="985266"/>
                </a:moveTo>
                <a:lnTo>
                  <a:pt x="2526030" y="978408"/>
                </a:lnTo>
                <a:lnTo>
                  <a:pt x="2521458" y="971550"/>
                </a:lnTo>
                <a:lnTo>
                  <a:pt x="2513076" y="970026"/>
                </a:lnTo>
                <a:lnTo>
                  <a:pt x="2506218" y="973836"/>
                </a:lnTo>
                <a:lnTo>
                  <a:pt x="2499360" y="978408"/>
                </a:lnTo>
                <a:lnTo>
                  <a:pt x="2497074" y="986790"/>
                </a:lnTo>
                <a:lnTo>
                  <a:pt x="2501646" y="993648"/>
                </a:lnTo>
                <a:lnTo>
                  <a:pt x="2505456" y="1000506"/>
                </a:lnTo>
                <a:lnTo>
                  <a:pt x="2514600" y="1002792"/>
                </a:lnTo>
                <a:lnTo>
                  <a:pt x="2521458" y="998220"/>
                </a:lnTo>
                <a:lnTo>
                  <a:pt x="2528316" y="994410"/>
                </a:lnTo>
                <a:lnTo>
                  <a:pt x="2529840" y="985266"/>
                </a:lnTo>
                <a:close/>
              </a:path>
              <a:path w="2741295" h="2040889">
                <a:moveTo>
                  <a:pt x="2499360" y="936498"/>
                </a:moveTo>
                <a:lnTo>
                  <a:pt x="2494788" y="930402"/>
                </a:lnTo>
                <a:lnTo>
                  <a:pt x="2490216" y="923544"/>
                </a:lnTo>
                <a:lnTo>
                  <a:pt x="2481834" y="922020"/>
                </a:lnTo>
                <a:lnTo>
                  <a:pt x="2474976" y="925830"/>
                </a:lnTo>
                <a:lnTo>
                  <a:pt x="2468880" y="930402"/>
                </a:lnTo>
                <a:lnTo>
                  <a:pt x="2466594" y="939546"/>
                </a:lnTo>
                <a:lnTo>
                  <a:pt x="2471166" y="945642"/>
                </a:lnTo>
                <a:lnTo>
                  <a:pt x="2475738" y="952500"/>
                </a:lnTo>
                <a:lnTo>
                  <a:pt x="2484120" y="954024"/>
                </a:lnTo>
                <a:lnTo>
                  <a:pt x="2490978" y="950214"/>
                </a:lnTo>
                <a:lnTo>
                  <a:pt x="2497836" y="945642"/>
                </a:lnTo>
                <a:lnTo>
                  <a:pt x="2499360" y="936498"/>
                </a:lnTo>
                <a:close/>
              </a:path>
              <a:path w="2741295" h="2040889">
                <a:moveTo>
                  <a:pt x="2468118" y="888492"/>
                </a:moveTo>
                <a:lnTo>
                  <a:pt x="2463546" y="882396"/>
                </a:lnTo>
                <a:lnTo>
                  <a:pt x="2458974" y="875538"/>
                </a:lnTo>
                <a:lnTo>
                  <a:pt x="2449830" y="874014"/>
                </a:lnTo>
                <a:lnTo>
                  <a:pt x="2443734" y="878586"/>
                </a:lnTo>
                <a:lnTo>
                  <a:pt x="2436876" y="883158"/>
                </a:lnTo>
                <a:lnTo>
                  <a:pt x="2435352" y="891540"/>
                </a:lnTo>
                <a:lnTo>
                  <a:pt x="2439924" y="898398"/>
                </a:lnTo>
                <a:lnTo>
                  <a:pt x="2444496" y="904494"/>
                </a:lnTo>
                <a:lnTo>
                  <a:pt x="2452878" y="906780"/>
                </a:lnTo>
                <a:lnTo>
                  <a:pt x="2459736" y="902208"/>
                </a:lnTo>
                <a:lnTo>
                  <a:pt x="2465832" y="897636"/>
                </a:lnTo>
                <a:lnTo>
                  <a:pt x="2468118" y="888492"/>
                </a:lnTo>
                <a:close/>
              </a:path>
              <a:path w="2741295" h="2040889">
                <a:moveTo>
                  <a:pt x="2435352" y="841248"/>
                </a:moveTo>
                <a:lnTo>
                  <a:pt x="2430780" y="835152"/>
                </a:lnTo>
                <a:lnTo>
                  <a:pt x="2426208" y="828294"/>
                </a:lnTo>
                <a:lnTo>
                  <a:pt x="2417826" y="826770"/>
                </a:lnTo>
                <a:lnTo>
                  <a:pt x="2410968" y="831342"/>
                </a:lnTo>
                <a:lnTo>
                  <a:pt x="2404872" y="835914"/>
                </a:lnTo>
                <a:lnTo>
                  <a:pt x="2402586" y="845058"/>
                </a:lnTo>
                <a:lnTo>
                  <a:pt x="2407158" y="851154"/>
                </a:lnTo>
                <a:lnTo>
                  <a:pt x="2411730" y="858012"/>
                </a:lnTo>
                <a:lnTo>
                  <a:pt x="2420874" y="859536"/>
                </a:lnTo>
                <a:lnTo>
                  <a:pt x="2426970" y="854964"/>
                </a:lnTo>
                <a:lnTo>
                  <a:pt x="2433828" y="850392"/>
                </a:lnTo>
                <a:lnTo>
                  <a:pt x="2435352" y="841248"/>
                </a:lnTo>
                <a:close/>
              </a:path>
              <a:path w="2741295" h="2040889">
                <a:moveTo>
                  <a:pt x="2401824" y="794766"/>
                </a:moveTo>
                <a:lnTo>
                  <a:pt x="2397252" y="787908"/>
                </a:lnTo>
                <a:lnTo>
                  <a:pt x="2392680" y="781812"/>
                </a:lnTo>
                <a:lnTo>
                  <a:pt x="2384297" y="780288"/>
                </a:lnTo>
                <a:lnTo>
                  <a:pt x="2377440" y="784860"/>
                </a:lnTo>
                <a:lnTo>
                  <a:pt x="2371344" y="789432"/>
                </a:lnTo>
                <a:lnTo>
                  <a:pt x="2369820" y="798576"/>
                </a:lnTo>
                <a:lnTo>
                  <a:pt x="2374391" y="804672"/>
                </a:lnTo>
                <a:lnTo>
                  <a:pt x="2378964" y="811530"/>
                </a:lnTo>
                <a:lnTo>
                  <a:pt x="2388108" y="813054"/>
                </a:lnTo>
                <a:lnTo>
                  <a:pt x="2400300" y="803910"/>
                </a:lnTo>
                <a:lnTo>
                  <a:pt x="2401824" y="794766"/>
                </a:lnTo>
                <a:close/>
              </a:path>
              <a:path w="2741295" h="2040889">
                <a:moveTo>
                  <a:pt x="2368296" y="748284"/>
                </a:moveTo>
                <a:lnTo>
                  <a:pt x="2363724" y="742188"/>
                </a:lnTo>
                <a:lnTo>
                  <a:pt x="2358390" y="736092"/>
                </a:lnTo>
                <a:lnTo>
                  <a:pt x="2350008" y="734568"/>
                </a:lnTo>
                <a:lnTo>
                  <a:pt x="2343150" y="739140"/>
                </a:lnTo>
                <a:lnTo>
                  <a:pt x="2337054" y="743712"/>
                </a:lnTo>
                <a:lnTo>
                  <a:pt x="2335529" y="752856"/>
                </a:lnTo>
                <a:lnTo>
                  <a:pt x="2340102" y="758952"/>
                </a:lnTo>
                <a:lnTo>
                  <a:pt x="2345436" y="765810"/>
                </a:lnTo>
                <a:lnTo>
                  <a:pt x="2353817" y="766572"/>
                </a:lnTo>
                <a:lnTo>
                  <a:pt x="2360676" y="762000"/>
                </a:lnTo>
                <a:lnTo>
                  <a:pt x="2366772" y="757428"/>
                </a:lnTo>
                <a:lnTo>
                  <a:pt x="2368296" y="748284"/>
                </a:lnTo>
                <a:close/>
              </a:path>
              <a:path w="2741295" h="2040889">
                <a:moveTo>
                  <a:pt x="2333244" y="702564"/>
                </a:moveTo>
                <a:lnTo>
                  <a:pt x="2328672" y="696468"/>
                </a:lnTo>
                <a:lnTo>
                  <a:pt x="2323338" y="690372"/>
                </a:lnTo>
                <a:lnTo>
                  <a:pt x="2314194" y="688848"/>
                </a:lnTo>
                <a:lnTo>
                  <a:pt x="2308098" y="694182"/>
                </a:lnTo>
                <a:lnTo>
                  <a:pt x="2302002" y="698754"/>
                </a:lnTo>
                <a:lnTo>
                  <a:pt x="2301240" y="707898"/>
                </a:lnTo>
                <a:lnTo>
                  <a:pt x="2305812" y="713994"/>
                </a:lnTo>
                <a:lnTo>
                  <a:pt x="2311146" y="720090"/>
                </a:lnTo>
                <a:lnTo>
                  <a:pt x="2319528" y="721614"/>
                </a:lnTo>
                <a:lnTo>
                  <a:pt x="2326386" y="716280"/>
                </a:lnTo>
                <a:lnTo>
                  <a:pt x="2332482" y="711708"/>
                </a:lnTo>
                <a:lnTo>
                  <a:pt x="2333244" y="702564"/>
                </a:lnTo>
                <a:close/>
              </a:path>
              <a:path w="2741295" h="2040889">
                <a:moveTo>
                  <a:pt x="2297429" y="657606"/>
                </a:moveTo>
                <a:lnTo>
                  <a:pt x="2292858" y="651510"/>
                </a:lnTo>
                <a:lnTo>
                  <a:pt x="2292096" y="651510"/>
                </a:lnTo>
                <a:lnTo>
                  <a:pt x="2287524" y="645414"/>
                </a:lnTo>
                <a:lnTo>
                  <a:pt x="2278379" y="644652"/>
                </a:lnTo>
                <a:lnTo>
                  <a:pt x="2272284" y="649224"/>
                </a:lnTo>
                <a:lnTo>
                  <a:pt x="2266188" y="654558"/>
                </a:lnTo>
                <a:lnTo>
                  <a:pt x="2265426" y="663702"/>
                </a:lnTo>
                <a:lnTo>
                  <a:pt x="2270760" y="669798"/>
                </a:lnTo>
                <a:lnTo>
                  <a:pt x="2275332" y="675894"/>
                </a:lnTo>
                <a:lnTo>
                  <a:pt x="2284476" y="676656"/>
                </a:lnTo>
                <a:lnTo>
                  <a:pt x="2290572" y="671322"/>
                </a:lnTo>
                <a:lnTo>
                  <a:pt x="2296667" y="666750"/>
                </a:lnTo>
                <a:lnTo>
                  <a:pt x="2297429" y="657606"/>
                </a:lnTo>
                <a:close/>
              </a:path>
              <a:path w="2741295" h="2040889">
                <a:moveTo>
                  <a:pt x="2260854" y="613410"/>
                </a:moveTo>
                <a:lnTo>
                  <a:pt x="2250186" y="601218"/>
                </a:lnTo>
                <a:lnTo>
                  <a:pt x="2241041" y="601218"/>
                </a:lnTo>
                <a:lnTo>
                  <a:pt x="2234946" y="606552"/>
                </a:lnTo>
                <a:lnTo>
                  <a:pt x="2228850" y="611124"/>
                </a:lnTo>
                <a:lnTo>
                  <a:pt x="2228850" y="620268"/>
                </a:lnTo>
                <a:lnTo>
                  <a:pt x="2234184" y="626364"/>
                </a:lnTo>
                <a:lnTo>
                  <a:pt x="2238756" y="632460"/>
                </a:lnTo>
                <a:lnTo>
                  <a:pt x="2247900" y="632460"/>
                </a:lnTo>
                <a:lnTo>
                  <a:pt x="2253996" y="627888"/>
                </a:lnTo>
                <a:lnTo>
                  <a:pt x="2260091" y="622554"/>
                </a:lnTo>
                <a:lnTo>
                  <a:pt x="2260854" y="613410"/>
                </a:lnTo>
                <a:close/>
              </a:path>
              <a:path w="2741295" h="2040889">
                <a:moveTo>
                  <a:pt x="2221991" y="570738"/>
                </a:moveTo>
                <a:lnTo>
                  <a:pt x="2216658" y="564642"/>
                </a:lnTo>
                <a:lnTo>
                  <a:pt x="2210562" y="559308"/>
                </a:lnTo>
                <a:lnTo>
                  <a:pt x="2202179" y="558546"/>
                </a:lnTo>
                <a:lnTo>
                  <a:pt x="2190750" y="569976"/>
                </a:lnTo>
                <a:lnTo>
                  <a:pt x="2189988" y="579120"/>
                </a:lnTo>
                <a:lnTo>
                  <a:pt x="2195322" y="584454"/>
                </a:lnTo>
                <a:lnTo>
                  <a:pt x="2196084" y="584454"/>
                </a:lnTo>
                <a:lnTo>
                  <a:pt x="2201417" y="590550"/>
                </a:lnTo>
                <a:lnTo>
                  <a:pt x="2210562" y="590550"/>
                </a:lnTo>
                <a:lnTo>
                  <a:pt x="2221229" y="579882"/>
                </a:lnTo>
                <a:lnTo>
                  <a:pt x="2221991" y="570738"/>
                </a:lnTo>
                <a:close/>
              </a:path>
              <a:path w="2741295" h="2040889">
                <a:moveTo>
                  <a:pt x="2181606" y="537972"/>
                </a:moveTo>
                <a:lnTo>
                  <a:pt x="2181606" y="528828"/>
                </a:lnTo>
                <a:lnTo>
                  <a:pt x="2176272" y="523494"/>
                </a:lnTo>
                <a:lnTo>
                  <a:pt x="2170176" y="518160"/>
                </a:lnTo>
                <a:lnTo>
                  <a:pt x="2161032" y="518160"/>
                </a:lnTo>
                <a:lnTo>
                  <a:pt x="2155698" y="524256"/>
                </a:lnTo>
                <a:lnTo>
                  <a:pt x="2150364" y="529590"/>
                </a:lnTo>
                <a:lnTo>
                  <a:pt x="2150364" y="538734"/>
                </a:lnTo>
                <a:lnTo>
                  <a:pt x="2155698" y="544068"/>
                </a:lnTo>
                <a:lnTo>
                  <a:pt x="2161794" y="549402"/>
                </a:lnTo>
                <a:lnTo>
                  <a:pt x="2170938" y="549402"/>
                </a:lnTo>
                <a:lnTo>
                  <a:pt x="2176272" y="544068"/>
                </a:lnTo>
                <a:lnTo>
                  <a:pt x="2181606" y="537972"/>
                </a:lnTo>
                <a:close/>
              </a:path>
              <a:path w="2741295" h="2040889">
                <a:moveTo>
                  <a:pt x="2140458" y="498348"/>
                </a:moveTo>
                <a:lnTo>
                  <a:pt x="2140458" y="489204"/>
                </a:lnTo>
                <a:lnTo>
                  <a:pt x="2128266" y="478536"/>
                </a:lnTo>
                <a:lnTo>
                  <a:pt x="2119122" y="478536"/>
                </a:lnTo>
                <a:lnTo>
                  <a:pt x="2108454" y="490728"/>
                </a:lnTo>
                <a:lnTo>
                  <a:pt x="2109216" y="499872"/>
                </a:lnTo>
                <a:lnTo>
                  <a:pt x="2114550" y="505206"/>
                </a:lnTo>
                <a:lnTo>
                  <a:pt x="2115312" y="505206"/>
                </a:lnTo>
                <a:lnTo>
                  <a:pt x="2120646" y="510540"/>
                </a:lnTo>
                <a:lnTo>
                  <a:pt x="2129790" y="509778"/>
                </a:lnTo>
                <a:lnTo>
                  <a:pt x="2135124" y="503682"/>
                </a:lnTo>
                <a:lnTo>
                  <a:pt x="2140458" y="498348"/>
                </a:lnTo>
                <a:close/>
              </a:path>
              <a:path w="2741295" h="2040889">
                <a:moveTo>
                  <a:pt x="2097786" y="459486"/>
                </a:moveTo>
                <a:lnTo>
                  <a:pt x="2097786" y="450342"/>
                </a:lnTo>
                <a:lnTo>
                  <a:pt x="2091689" y="445008"/>
                </a:lnTo>
                <a:lnTo>
                  <a:pt x="2085594" y="440436"/>
                </a:lnTo>
                <a:lnTo>
                  <a:pt x="2076450" y="440436"/>
                </a:lnTo>
                <a:lnTo>
                  <a:pt x="2071115" y="446532"/>
                </a:lnTo>
                <a:lnTo>
                  <a:pt x="2066544" y="452628"/>
                </a:lnTo>
                <a:lnTo>
                  <a:pt x="2066544" y="461772"/>
                </a:lnTo>
                <a:lnTo>
                  <a:pt x="2072639" y="467106"/>
                </a:lnTo>
                <a:lnTo>
                  <a:pt x="2078736" y="471678"/>
                </a:lnTo>
                <a:lnTo>
                  <a:pt x="2087879" y="471678"/>
                </a:lnTo>
                <a:lnTo>
                  <a:pt x="2093214" y="465582"/>
                </a:lnTo>
                <a:lnTo>
                  <a:pt x="2097786" y="459486"/>
                </a:lnTo>
                <a:close/>
              </a:path>
              <a:path w="2741295" h="2040889">
                <a:moveTo>
                  <a:pt x="2055114" y="422148"/>
                </a:moveTo>
                <a:lnTo>
                  <a:pt x="2053589" y="413004"/>
                </a:lnTo>
                <a:lnTo>
                  <a:pt x="2047494" y="407670"/>
                </a:lnTo>
                <a:lnTo>
                  <a:pt x="2041398" y="403098"/>
                </a:lnTo>
                <a:lnTo>
                  <a:pt x="2033015" y="403860"/>
                </a:lnTo>
                <a:lnTo>
                  <a:pt x="2022348" y="416052"/>
                </a:lnTo>
                <a:lnTo>
                  <a:pt x="2023872" y="425196"/>
                </a:lnTo>
                <a:lnTo>
                  <a:pt x="2029206" y="429768"/>
                </a:lnTo>
                <a:lnTo>
                  <a:pt x="2029967" y="429768"/>
                </a:lnTo>
                <a:lnTo>
                  <a:pt x="2036064" y="435102"/>
                </a:lnTo>
                <a:lnTo>
                  <a:pt x="2044445" y="434340"/>
                </a:lnTo>
                <a:lnTo>
                  <a:pt x="2055114" y="422148"/>
                </a:lnTo>
                <a:close/>
              </a:path>
              <a:path w="2741295" h="2040889">
                <a:moveTo>
                  <a:pt x="2010156" y="385572"/>
                </a:moveTo>
                <a:lnTo>
                  <a:pt x="2009394" y="376428"/>
                </a:lnTo>
                <a:lnTo>
                  <a:pt x="2003298" y="371856"/>
                </a:lnTo>
                <a:lnTo>
                  <a:pt x="1997202" y="366522"/>
                </a:lnTo>
                <a:lnTo>
                  <a:pt x="1988058" y="368046"/>
                </a:lnTo>
                <a:lnTo>
                  <a:pt x="1983486" y="374142"/>
                </a:lnTo>
                <a:lnTo>
                  <a:pt x="1978152" y="380238"/>
                </a:lnTo>
                <a:lnTo>
                  <a:pt x="1978914" y="388620"/>
                </a:lnTo>
                <a:lnTo>
                  <a:pt x="1985772" y="393954"/>
                </a:lnTo>
                <a:lnTo>
                  <a:pt x="1991867" y="398526"/>
                </a:lnTo>
                <a:lnTo>
                  <a:pt x="2000250" y="397764"/>
                </a:lnTo>
                <a:lnTo>
                  <a:pt x="2005583" y="391668"/>
                </a:lnTo>
                <a:lnTo>
                  <a:pt x="2010156" y="385572"/>
                </a:lnTo>
                <a:close/>
              </a:path>
              <a:path w="2741295" h="2040889">
                <a:moveTo>
                  <a:pt x="1965198" y="350520"/>
                </a:moveTo>
                <a:lnTo>
                  <a:pt x="1964436" y="341376"/>
                </a:lnTo>
                <a:lnTo>
                  <a:pt x="1957577" y="336042"/>
                </a:lnTo>
                <a:lnTo>
                  <a:pt x="1951482" y="331470"/>
                </a:lnTo>
                <a:lnTo>
                  <a:pt x="1942338" y="332994"/>
                </a:lnTo>
                <a:lnTo>
                  <a:pt x="1933194" y="345186"/>
                </a:lnTo>
                <a:lnTo>
                  <a:pt x="1933956" y="354330"/>
                </a:lnTo>
                <a:lnTo>
                  <a:pt x="1940814" y="358902"/>
                </a:lnTo>
                <a:lnTo>
                  <a:pt x="1946910" y="363474"/>
                </a:lnTo>
                <a:lnTo>
                  <a:pt x="1956053" y="362712"/>
                </a:lnTo>
                <a:lnTo>
                  <a:pt x="1965198" y="350520"/>
                </a:lnTo>
                <a:close/>
              </a:path>
              <a:path w="2741295" h="2040889">
                <a:moveTo>
                  <a:pt x="1919477" y="315468"/>
                </a:moveTo>
                <a:lnTo>
                  <a:pt x="1917953" y="306324"/>
                </a:lnTo>
                <a:lnTo>
                  <a:pt x="1905762" y="297180"/>
                </a:lnTo>
                <a:lnTo>
                  <a:pt x="1896617" y="298704"/>
                </a:lnTo>
                <a:lnTo>
                  <a:pt x="1892045" y="304800"/>
                </a:lnTo>
                <a:lnTo>
                  <a:pt x="1887474" y="311658"/>
                </a:lnTo>
                <a:lnTo>
                  <a:pt x="1888236" y="320040"/>
                </a:lnTo>
                <a:lnTo>
                  <a:pt x="1895094" y="325374"/>
                </a:lnTo>
                <a:lnTo>
                  <a:pt x="1901189" y="329946"/>
                </a:lnTo>
                <a:lnTo>
                  <a:pt x="1910333" y="328422"/>
                </a:lnTo>
                <a:lnTo>
                  <a:pt x="1914906" y="322326"/>
                </a:lnTo>
                <a:lnTo>
                  <a:pt x="1919477" y="315468"/>
                </a:lnTo>
                <a:close/>
              </a:path>
              <a:path w="2741295" h="2040889">
                <a:moveTo>
                  <a:pt x="1872995" y="281940"/>
                </a:moveTo>
                <a:lnTo>
                  <a:pt x="1871472" y="272796"/>
                </a:lnTo>
                <a:lnTo>
                  <a:pt x="1865376" y="268224"/>
                </a:lnTo>
                <a:lnTo>
                  <a:pt x="1858517" y="264414"/>
                </a:lnTo>
                <a:lnTo>
                  <a:pt x="1849374" y="265938"/>
                </a:lnTo>
                <a:lnTo>
                  <a:pt x="1844802" y="272034"/>
                </a:lnTo>
                <a:lnTo>
                  <a:pt x="1840991" y="278130"/>
                </a:lnTo>
                <a:lnTo>
                  <a:pt x="1842515" y="287274"/>
                </a:lnTo>
                <a:lnTo>
                  <a:pt x="1848612" y="291846"/>
                </a:lnTo>
                <a:lnTo>
                  <a:pt x="1855470" y="296418"/>
                </a:lnTo>
                <a:lnTo>
                  <a:pt x="1863852" y="294894"/>
                </a:lnTo>
                <a:lnTo>
                  <a:pt x="1868424" y="288798"/>
                </a:lnTo>
                <a:lnTo>
                  <a:pt x="1872995" y="281940"/>
                </a:lnTo>
                <a:close/>
              </a:path>
              <a:path w="2741295" h="2040889">
                <a:moveTo>
                  <a:pt x="1825752" y="249174"/>
                </a:moveTo>
                <a:lnTo>
                  <a:pt x="1824227" y="240792"/>
                </a:lnTo>
                <a:lnTo>
                  <a:pt x="1817370" y="236220"/>
                </a:lnTo>
                <a:lnTo>
                  <a:pt x="1811274" y="231648"/>
                </a:lnTo>
                <a:lnTo>
                  <a:pt x="1802129" y="233172"/>
                </a:lnTo>
                <a:lnTo>
                  <a:pt x="1797558" y="240030"/>
                </a:lnTo>
                <a:lnTo>
                  <a:pt x="1793748" y="246126"/>
                </a:lnTo>
                <a:lnTo>
                  <a:pt x="1795272" y="255270"/>
                </a:lnTo>
                <a:lnTo>
                  <a:pt x="1801367" y="259842"/>
                </a:lnTo>
                <a:lnTo>
                  <a:pt x="1808226" y="264414"/>
                </a:lnTo>
                <a:lnTo>
                  <a:pt x="1817370" y="262128"/>
                </a:lnTo>
                <a:lnTo>
                  <a:pt x="1821179" y="256032"/>
                </a:lnTo>
                <a:lnTo>
                  <a:pt x="1825752" y="249174"/>
                </a:lnTo>
                <a:close/>
              </a:path>
              <a:path w="2741295" h="2040889">
                <a:moveTo>
                  <a:pt x="1778508" y="217932"/>
                </a:moveTo>
                <a:lnTo>
                  <a:pt x="1776222" y="208788"/>
                </a:lnTo>
                <a:lnTo>
                  <a:pt x="1769364" y="204216"/>
                </a:lnTo>
                <a:lnTo>
                  <a:pt x="1763267" y="200406"/>
                </a:lnTo>
                <a:lnTo>
                  <a:pt x="1754124" y="201930"/>
                </a:lnTo>
                <a:lnTo>
                  <a:pt x="1749552" y="208788"/>
                </a:lnTo>
                <a:lnTo>
                  <a:pt x="1745741" y="215646"/>
                </a:lnTo>
                <a:lnTo>
                  <a:pt x="1747265" y="224028"/>
                </a:lnTo>
                <a:lnTo>
                  <a:pt x="1760982" y="233172"/>
                </a:lnTo>
                <a:lnTo>
                  <a:pt x="1770126" y="230886"/>
                </a:lnTo>
                <a:lnTo>
                  <a:pt x="1773936" y="224028"/>
                </a:lnTo>
                <a:lnTo>
                  <a:pt x="1778508" y="217932"/>
                </a:lnTo>
                <a:close/>
              </a:path>
              <a:path w="2741295" h="2040889">
                <a:moveTo>
                  <a:pt x="1729739" y="186690"/>
                </a:moveTo>
                <a:lnTo>
                  <a:pt x="1727453" y="178308"/>
                </a:lnTo>
                <a:lnTo>
                  <a:pt x="1721358" y="173736"/>
                </a:lnTo>
                <a:lnTo>
                  <a:pt x="1714500" y="169926"/>
                </a:lnTo>
                <a:lnTo>
                  <a:pt x="1705356" y="172212"/>
                </a:lnTo>
                <a:lnTo>
                  <a:pt x="1701545" y="178308"/>
                </a:lnTo>
                <a:lnTo>
                  <a:pt x="1696974" y="185166"/>
                </a:lnTo>
                <a:lnTo>
                  <a:pt x="1699260" y="194310"/>
                </a:lnTo>
                <a:lnTo>
                  <a:pt x="1706117" y="198120"/>
                </a:lnTo>
                <a:lnTo>
                  <a:pt x="1712976" y="202692"/>
                </a:lnTo>
                <a:lnTo>
                  <a:pt x="1721358" y="200406"/>
                </a:lnTo>
                <a:lnTo>
                  <a:pt x="1725929" y="193548"/>
                </a:lnTo>
                <a:lnTo>
                  <a:pt x="1729739" y="186690"/>
                </a:lnTo>
                <a:close/>
              </a:path>
              <a:path w="2741295" h="2040889">
                <a:moveTo>
                  <a:pt x="1680972" y="156972"/>
                </a:moveTo>
                <a:lnTo>
                  <a:pt x="1678686" y="148590"/>
                </a:lnTo>
                <a:lnTo>
                  <a:pt x="1671827" y="144018"/>
                </a:lnTo>
                <a:lnTo>
                  <a:pt x="1664970" y="140208"/>
                </a:lnTo>
                <a:lnTo>
                  <a:pt x="1656588" y="142494"/>
                </a:lnTo>
                <a:lnTo>
                  <a:pt x="1652015" y="149352"/>
                </a:lnTo>
                <a:lnTo>
                  <a:pt x="1648206" y="156210"/>
                </a:lnTo>
                <a:lnTo>
                  <a:pt x="1650491" y="164592"/>
                </a:lnTo>
                <a:lnTo>
                  <a:pt x="1657350" y="169164"/>
                </a:lnTo>
                <a:lnTo>
                  <a:pt x="1664208" y="172974"/>
                </a:lnTo>
                <a:lnTo>
                  <a:pt x="1672589" y="170688"/>
                </a:lnTo>
                <a:lnTo>
                  <a:pt x="1677162" y="163830"/>
                </a:lnTo>
                <a:lnTo>
                  <a:pt x="1680972" y="156972"/>
                </a:lnTo>
                <a:close/>
              </a:path>
              <a:path w="2741295" h="2040889">
                <a:moveTo>
                  <a:pt x="1631441" y="128016"/>
                </a:moveTo>
                <a:lnTo>
                  <a:pt x="1629156" y="119634"/>
                </a:lnTo>
                <a:lnTo>
                  <a:pt x="1621536" y="115824"/>
                </a:lnTo>
                <a:lnTo>
                  <a:pt x="1614678" y="112014"/>
                </a:lnTo>
                <a:lnTo>
                  <a:pt x="1606295" y="114300"/>
                </a:lnTo>
                <a:lnTo>
                  <a:pt x="1598676" y="128016"/>
                </a:lnTo>
                <a:lnTo>
                  <a:pt x="1600961" y="137160"/>
                </a:lnTo>
                <a:lnTo>
                  <a:pt x="1614678" y="144780"/>
                </a:lnTo>
                <a:lnTo>
                  <a:pt x="1623822" y="141732"/>
                </a:lnTo>
                <a:lnTo>
                  <a:pt x="1631441" y="128016"/>
                </a:lnTo>
                <a:close/>
              </a:path>
              <a:path w="2741295" h="2040889">
                <a:moveTo>
                  <a:pt x="1581150" y="100584"/>
                </a:moveTo>
                <a:lnTo>
                  <a:pt x="1578102" y="92202"/>
                </a:lnTo>
                <a:lnTo>
                  <a:pt x="1564386" y="84582"/>
                </a:lnTo>
                <a:lnTo>
                  <a:pt x="1556004" y="87630"/>
                </a:lnTo>
                <a:lnTo>
                  <a:pt x="1548383" y="101346"/>
                </a:lnTo>
                <a:lnTo>
                  <a:pt x="1550670" y="109728"/>
                </a:lnTo>
                <a:lnTo>
                  <a:pt x="1558289" y="113538"/>
                </a:lnTo>
                <a:lnTo>
                  <a:pt x="1565148" y="117348"/>
                </a:lnTo>
                <a:lnTo>
                  <a:pt x="1573530" y="114300"/>
                </a:lnTo>
                <a:lnTo>
                  <a:pt x="1581150" y="100584"/>
                </a:lnTo>
                <a:close/>
              </a:path>
              <a:path w="2741295" h="2040889">
                <a:moveTo>
                  <a:pt x="1529333" y="74676"/>
                </a:moveTo>
                <a:lnTo>
                  <a:pt x="1526286" y="66294"/>
                </a:lnTo>
                <a:lnTo>
                  <a:pt x="1519427" y="63246"/>
                </a:lnTo>
                <a:lnTo>
                  <a:pt x="1511808" y="59436"/>
                </a:lnTo>
                <a:lnTo>
                  <a:pt x="1503426" y="62484"/>
                </a:lnTo>
                <a:lnTo>
                  <a:pt x="1500377" y="70104"/>
                </a:lnTo>
                <a:lnTo>
                  <a:pt x="1496568" y="76962"/>
                </a:lnTo>
                <a:lnTo>
                  <a:pt x="1500377" y="85344"/>
                </a:lnTo>
                <a:lnTo>
                  <a:pt x="1507236" y="89154"/>
                </a:lnTo>
                <a:lnTo>
                  <a:pt x="1514094" y="92202"/>
                </a:lnTo>
                <a:lnTo>
                  <a:pt x="1522476" y="89154"/>
                </a:lnTo>
                <a:lnTo>
                  <a:pt x="1526286" y="82296"/>
                </a:lnTo>
                <a:lnTo>
                  <a:pt x="1529333" y="74676"/>
                </a:lnTo>
                <a:close/>
              </a:path>
              <a:path w="2741295" h="2040889">
                <a:moveTo>
                  <a:pt x="1476756" y="51816"/>
                </a:moveTo>
                <a:lnTo>
                  <a:pt x="1472945" y="43434"/>
                </a:lnTo>
                <a:lnTo>
                  <a:pt x="1465326" y="40386"/>
                </a:lnTo>
                <a:lnTo>
                  <a:pt x="1458468" y="38100"/>
                </a:lnTo>
                <a:lnTo>
                  <a:pt x="1450086" y="41148"/>
                </a:lnTo>
                <a:lnTo>
                  <a:pt x="1443989" y="56388"/>
                </a:lnTo>
                <a:lnTo>
                  <a:pt x="1447800" y="64770"/>
                </a:lnTo>
                <a:lnTo>
                  <a:pt x="1455420" y="67056"/>
                </a:lnTo>
                <a:lnTo>
                  <a:pt x="1463039" y="70104"/>
                </a:lnTo>
                <a:lnTo>
                  <a:pt x="1471421" y="66294"/>
                </a:lnTo>
                <a:lnTo>
                  <a:pt x="1473708" y="58674"/>
                </a:lnTo>
                <a:lnTo>
                  <a:pt x="1476756" y="51816"/>
                </a:lnTo>
                <a:close/>
              </a:path>
              <a:path w="2741295" h="2040889">
                <a:moveTo>
                  <a:pt x="1422654" y="32004"/>
                </a:moveTo>
                <a:lnTo>
                  <a:pt x="1418082" y="24384"/>
                </a:lnTo>
                <a:lnTo>
                  <a:pt x="1402842" y="19812"/>
                </a:lnTo>
                <a:lnTo>
                  <a:pt x="1395221" y="23622"/>
                </a:lnTo>
                <a:lnTo>
                  <a:pt x="1390650" y="38862"/>
                </a:lnTo>
                <a:lnTo>
                  <a:pt x="1394460" y="47244"/>
                </a:lnTo>
                <a:lnTo>
                  <a:pt x="1409700" y="51816"/>
                </a:lnTo>
                <a:lnTo>
                  <a:pt x="1418082" y="47244"/>
                </a:lnTo>
                <a:lnTo>
                  <a:pt x="1422654" y="32004"/>
                </a:lnTo>
                <a:close/>
              </a:path>
              <a:path w="2741295" h="2040889">
                <a:moveTo>
                  <a:pt x="1366265" y="17526"/>
                </a:moveTo>
                <a:lnTo>
                  <a:pt x="1360932" y="9906"/>
                </a:lnTo>
                <a:lnTo>
                  <a:pt x="1345692" y="6858"/>
                </a:lnTo>
                <a:lnTo>
                  <a:pt x="1338071" y="11430"/>
                </a:lnTo>
                <a:lnTo>
                  <a:pt x="1336548" y="19812"/>
                </a:lnTo>
                <a:lnTo>
                  <a:pt x="1335024" y="27432"/>
                </a:lnTo>
                <a:lnTo>
                  <a:pt x="1340358" y="35052"/>
                </a:lnTo>
                <a:lnTo>
                  <a:pt x="1355598" y="38100"/>
                </a:lnTo>
                <a:lnTo>
                  <a:pt x="1363218" y="32766"/>
                </a:lnTo>
                <a:lnTo>
                  <a:pt x="1366265" y="17526"/>
                </a:lnTo>
                <a:close/>
              </a:path>
              <a:path w="2741295" h="2040889">
                <a:moveTo>
                  <a:pt x="1309115" y="8382"/>
                </a:moveTo>
                <a:lnTo>
                  <a:pt x="1303020" y="1524"/>
                </a:lnTo>
                <a:lnTo>
                  <a:pt x="1295400" y="762"/>
                </a:lnTo>
                <a:lnTo>
                  <a:pt x="1287018" y="0"/>
                </a:lnTo>
                <a:lnTo>
                  <a:pt x="1280160" y="6096"/>
                </a:lnTo>
                <a:lnTo>
                  <a:pt x="1280160" y="13716"/>
                </a:lnTo>
                <a:lnTo>
                  <a:pt x="1279398" y="21336"/>
                </a:lnTo>
                <a:lnTo>
                  <a:pt x="1284732" y="28194"/>
                </a:lnTo>
                <a:lnTo>
                  <a:pt x="1293114" y="28956"/>
                </a:lnTo>
                <a:lnTo>
                  <a:pt x="1300733" y="29718"/>
                </a:lnTo>
                <a:lnTo>
                  <a:pt x="1307592" y="23622"/>
                </a:lnTo>
                <a:lnTo>
                  <a:pt x="1309115" y="8382"/>
                </a:lnTo>
                <a:close/>
              </a:path>
              <a:path w="2741295" h="2040889">
                <a:moveTo>
                  <a:pt x="1251965" y="21336"/>
                </a:moveTo>
                <a:lnTo>
                  <a:pt x="1250442" y="6096"/>
                </a:lnTo>
                <a:lnTo>
                  <a:pt x="1244345" y="0"/>
                </a:lnTo>
                <a:lnTo>
                  <a:pt x="1235964" y="0"/>
                </a:lnTo>
                <a:lnTo>
                  <a:pt x="1228344" y="762"/>
                </a:lnTo>
                <a:lnTo>
                  <a:pt x="1222248" y="7620"/>
                </a:lnTo>
                <a:lnTo>
                  <a:pt x="1223010" y="15240"/>
                </a:lnTo>
                <a:lnTo>
                  <a:pt x="1223010" y="23622"/>
                </a:lnTo>
                <a:lnTo>
                  <a:pt x="1229868" y="28956"/>
                </a:lnTo>
                <a:lnTo>
                  <a:pt x="1237488" y="28956"/>
                </a:lnTo>
                <a:lnTo>
                  <a:pt x="1245870" y="28194"/>
                </a:lnTo>
                <a:lnTo>
                  <a:pt x="1251965" y="21336"/>
                </a:lnTo>
                <a:close/>
              </a:path>
              <a:path w="2741295" h="2040889">
                <a:moveTo>
                  <a:pt x="1195577" y="26670"/>
                </a:moveTo>
                <a:lnTo>
                  <a:pt x="1194054" y="19050"/>
                </a:lnTo>
                <a:lnTo>
                  <a:pt x="1193292" y="10668"/>
                </a:lnTo>
                <a:lnTo>
                  <a:pt x="1185671" y="5334"/>
                </a:lnTo>
                <a:lnTo>
                  <a:pt x="1178052" y="6858"/>
                </a:lnTo>
                <a:lnTo>
                  <a:pt x="1169670" y="8382"/>
                </a:lnTo>
                <a:lnTo>
                  <a:pt x="1165098" y="15240"/>
                </a:lnTo>
                <a:lnTo>
                  <a:pt x="1165860" y="23622"/>
                </a:lnTo>
                <a:lnTo>
                  <a:pt x="1167383" y="31242"/>
                </a:lnTo>
                <a:lnTo>
                  <a:pt x="1175004" y="36576"/>
                </a:lnTo>
                <a:lnTo>
                  <a:pt x="1190244" y="33528"/>
                </a:lnTo>
                <a:lnTo>
                  <a:pt x="1195577" y="26670"/>
                </a:lnTo>
                <a:close/>
              </a:path>
              <a:path w="2741295" h="2040889">
                <a:moveTo>
                  <a:pt x="1139952" y="37338"/>
                </a:moveTo>
                <a:lnTo>
                  <a:pt x="1138427" y="29718"/>
                </a:lnTo>
                <a:lnTo>
                  <a:pt x="1136142" y="22098"/>
                </a:lnTo>
                <a:lnTo>
                  <a:pt x="1128522" y="17526"/>
                </a:lnTo>
                <a:lnTo>
                  <a:pt x="1120902" y="19812"/>
                </a:lnTo>
                <a:lnTo>
                  <a:pt x="1113282" y="21336"/>
                </a:lnTo>
                <a:lnTo>
                  <a:pt x="1108710" y="29718"/>
                </a:lnTo>
                <a:lnTo>
                  <a:pt x="1110233" y="37338"/>
                </a:lnTo>
                <a:lnTo>
                  <a:pt x="1112520" y="44958"/>
                </a:lnTo>
                <a:lnTo>
                  <a:pt x="1120139" y="49530"/>
                </a:lnTo>
                <a:lnTo>
                  <a:pt x="1135380" y="44958"/>
                </a:lnTo>
                <a:lnTo>
                  <a:pt x="1139952" y="37338"/>
                </a:lnTo>
                <a:close/>
              </a:path>
              <a:path w="2741295" h="2040889">
                <a:moveTo>
                  <a:pt x="1086612" y="53340"/>
                </a:moveTo>
                <a:lnTo>
                  <a:pt x="1083564" y="46482"/>
                </a:lnTo>
                <a:lnTo>
                  <a:pt x="1080516" y="38862"/>
                </a:lnTo>
                <a:lnTo>
                  <a:pt x="1072133" y="35814"/>
                </a:lnTo>
                <a:lnTo>
                  <a:pt x="1064514" y="38862"/>
                </a:lnTo>
                <a:lnTo>
                  <a:pt x="1057656" y="41910"/>
                </a:lnTo>
                <a:lnTo>
                  <a:pt x="1053845" y="50292"/>
                </a:lnTo>
                <a:lnTo>
                  <a:pt x="1056894" y="57150"/>
                </a:lnTo>
                <a:lnTo>
                  <a:pt x="1059942" y="64770"/>
                </a:lnTo>
                <a:lnTo>
                  <a:pt x="1068323" y="67818"/>
                </a:lnTo>
                <a:lnTo>
                  <a:pt x="1075944" y="64770"/>
                </a:lnTo>
                <a:lnTo>
                  <a:pt x="1082802" y="61722"/>
                </a:lnTo>
                <a:lnTo>
                  <a:pt x="1086612" y="53340"/>
                </a:lnTo>
                <a:close/>
              </a:path>
              <a:path w="2741295" h="2040889">
                <a:moveTo>
                  <a:pt x="1035557" y="76200"/>
                </a:moveTo>
                <a:lnTo>
                  <a:pt x="1030985" y="69342"/>
                </a:lnTo>
                <a:lnTo>
                  <a:pt x="1027176" y="63246"/>
                </a:lnTo>
                <a:lnTo>
                  <a:pt x="1018032" y="60960"/>
                </a:lnTo>
                <a:lnTo>
                  <a:pt x="1011935" y="64770"/>
                </a:lnTo>
                <a:lnTo>
                  <a:pt x="1005077" y="69342"/>
                </a:lnTo>
                <a:lnTo>
                  <a:pt x="1002791" y="77724"/>
                </a:lnTo>
                <a:lnTo>
                  <a:pt x="1006601" y="84582"/>
                </a:lnTo>
                <a:lnTo>
                  <a:pt x="1011173" y="91440"/>
                </a:lnTo>
                <a:lnTo>
                  <a:pt x="1019556" y="93726"/>
                </a:lnTo>
                <a:lnTo>
                  <a:pt x="1026413" y="89154"/>
                </a:lnTo>
                <a:lnTo>
                  <a:pt x="1033272" y="85344"/>
                </a:lnTo>
                <a:lnTo>
                  <a:pt x="1035557" y="76200"/>
                </a:lnTo>
                <a:close/>
              </a:path>
              <a:path w="2741295" h="2040889">
                <a:moveTo>
                  <a:pt x="988313" y="106680"/>
                </a:moveTo>
                <a:lnTo>
                  <a:pt x="982979" y="100584"/>
                </a:lnTo>
                <a:lnTo>
                  <a:pt x="978407" y="94488"/>
                </a:lnTo>
                <a:lnTo>
                  <a:pt x="969263" y="92964"/>
                </a:lnTo>
                <a:lnTo>
                  <a:pt x="963167" y="98298"/>
                </a:lnTo>
                <a:lnTo>
                  <a:pt x="957072" y="102870"/>
                </a:lnTo>
                <a:lnTo>
                  <a:pt x="955547" y="112014"/>
                </a:lnTo>
                <a:lnTo>
                  <a:pt x="960119" y="118110"/>
                </a:lnTo>
                <a:lnTo>
                  <a:pt x="965454" y="124206"/>
                </a:lnTo>
                <a:lnTo>
                  <a:pt x="974597" y="125730"/>
                </a:lnTo>
                <a:lnTo>
                  <a:pt x="980694" y="120396"/>
                </a:lnTo>
                <a:lnTo>
                  <a:pt x="986789" y="115824"/>
                </a:lnTo>
                <a:lnTo>
                  <a:pt x="988313" y="106680"/>
                </a:lnTo>
                <a:close/>
              </a:path>
              <a:path w="2741295" h="2040889">
                <a:moveTo>
                  <a:pt x="944117" y="142494"/>
                </a:moveTo>
                <a:lnTo>
                  <a:pt x="938783" y="136398"/>
                </a:lnTo>
                <a:lnTo>
                  <a:pt x="933450" y="131064"/>
                </a:lnTo>
                <a:lnTo>
                  <a:pt x="924305" y="130302"/>
                </a:lnTo>
                <a:lnTo>
                  <a:pt x="918971" y="135636"/>
                </a:lnTo>
                <a:lnTo>
                  <a:pt x="912876" y="140970"/>
                </a:lnTo>
                <a:lnTo>
                  <a:pt x="912113" y="150114"/>
                </a:lnTo>
                <a:lnTo>
                  <a:pt x="917447" y="156210"/>
                </a:lnTo>
                <a:lnTo>
                  <a:pt x="922782" y="161544"/>
                </a:lnTo>
                <a:lnTo>
                  <a:pt x="931926" y="162306"/>
                </a:lnTo>
                <a:lnTo>
                  <a:pt x="938021" y="156972"/>
                </a:lnTo>
                <a:lnTo>
                  <a:pt x="943355" y="151638"/>
                </a:lnTo>
                <a:lnTo>
                  <a:pt x="944117" y="142494"/>
                </a:lnTo>
                <a:close/>
              </a:path>
              <a:path w="2741295" h="2040889">
                <a:moveTo>
                  <a:pt x="902969" y="190500"/>
                </a:moveTo>
                <a:lnTo>
                  <a:pt x="902969" y="181356"/>
                </a:lnTo>
                <a:lnTo>
                  <a:pt x="896873" y="176022"/>
                </a:lnTo>
                <a:lnTo>
                  <a:pt x="891539" y="169926"/>
                </a:lnTo>
                <a:lnTo>
                  <a:pt x="882395" y="169926"/>
                </a:lnTo>
                <a:lnTo>
                  <a:pt x="877062" y="176022"/>
                </a:lnTo>
                <a:lnTo>
                  <a:pt x="871727" y="181356"/>
                </a:lnTo>
                <a:lnTo>
                  <a:pt x="871727" y="190500"/>
                </a:lnTo>
                <a:lnTo>
                  <a:pt x="877062" y="195834"/>
                </a:lnTo>
                <a:lnTo>
                  <a:pt x="882395" y="201930"/>
                </a:lnTo>
                <a:lnTo>
                  <a:pt x="891539" y="201930"/>
                </a:lnTo>
                <a:lnTo>
                  <a:pt x="896873" y="195834"/>
                </a:lnTo>
                <a:lnTo>
                  <a:pt x="902969" y="190500"/>
                </a:lnTo>
                <a:close/>
              </a:path>
              <a:path w="2741295" h="2040889">
                <a:moveTo>
                  <a:pt x="863345" y="230886"/>
                </a:moveTo>
                <a:lnTo>
                  <a:pt x="862583" y="221742"/>
                </a:lnTo>
                <a:lnTo>
                  <a:pt x="857250" y="216408"/>
                </a:lnTo>
                <a:lnTo>
                  <a:pt x="851154" y="211074"/>
                </a:lnTo>
                <a:lnTo>
                  <a:pt x="842772" y="211074"/>
                </a:lnTo>
                <a:lnTo>
                  <a:pt x="831341" y="222504"/>
                </a:lnTo>
                <a:lnTo>
                  <a:pt x="831341" y="231648"/>
                </a:lnTo>
                <a:lnTo>
                  <a:pt x="837438" y="236982"/>
                </a:lnTo>
                <a:lnTo>
                  <a:pt x="842772" y="243078"/>
                </a:lnTo>
                <a:lnTo>
                  <a:pt x="851916" y="242316"/>
                </a:lnTo>
                <a:lnTo>
                  <a:pt x="858012" y="236982"/>
                </a:lnTo>
                <a:lnTo>
                  <a:pt x="863345" y="230886"/>
                </a:lnTo>
                <a:close/>
              </a:path>
              <a:path w="2741295" h="2040889">
                <a:moveTo>
                  <a:pt x="823722" y="272796"/>
                </a:moveTo>
                <a:lnTo>
                  <a:pt x="823722" y="263652"/>
                </a:lnTo>
                <a:lnTo>
                  <a:pt x="817626" y="258318"/>
                </a:lnTo>
                <a:lnTo>
                  <a:pt x="812291" y="252984"/>
                </a:lnTo>
                <a:lnTo>
                  <a:pt x="803147" y="252984"/>
                </a:lnTo>
                <a:lnTo>
                  <a:pt x="797813" y="259080"/>
                </a:lnTo>
                <a:lnTo>
                  <a:pt x="792479" y="264414"/>
                </a:lnTo>
                <a:lnTo>
                  <a:pt x="792479" y="273558"/>
                </a:lnTo>
                <a:lnTo>
                  <a:pt x="798576" y="278892"/>
                </a:lnTo>
                <a:lnTo>
                  <a:pt x="803910" y="284226"/>
                </a:lnTo>
                <a:lnTo>
                  <a:pt x="813054" y="284226"/>
                </a:lnTo>
                <a:lnTo>
                  <a:pt x="818388" y="278130"/>
                </a:lnTo>
                <a:lnTo>
                  <a:pt x="823722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53278" y="2014448"/>
            <a:ext cx="2772155" cy="2317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809485" y="3813302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7685" y="3807967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0882" y="1666794"/>
            <a:ext cx="511809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42240">
              <a:lnSpc>
                <a:spcPts val="321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52485" y="2893567"/>
            <a:ext cx="6832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21</a:t>
            </a:r>
            <a:r>
              <a:rPr dirty="0" sz="2800" spc="18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baseline="36706" sz="4200" b="1">
                <a:latin typeface="Times New Roman"/>
                <a:cs typeface="Times New Roman"/>
              </a:rPr>
              <a:t>3</a:t>
            </a:r>
            <a:endParaRPr baseline="36706" sz="4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7819" y="3419375"/>
            <a:ext cx="6038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115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12912" y="3419375"/>
            <a:ext cx="562610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92075">
              <a:lnSpc>
                <a:spcPts val="2855"/>
              </a:lnSpc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9427" y="2519420"/>
            <a:ext cx="607695" cy="8267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5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237490">
              <a:lnSpc>
                <a:spcPts val="3155"/>
              </a:lnSpc>
            </a:pPr>
            <a:r>
              <a:rPr dirty="0" sz="2800" b="1"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97702" y="1597913"/>
            <a:ext cx="1912620" cy="2148205"/>
          </a:xfrm>
          <a:custGeom>
            <a:avLst/>
            <a:gdLst/>
            <a:ahLst/>
            <a:cxnLst/>
            <a:rect l="l" t="t" r="r" b="b"/>
            <a:pathLst>
              <a:path w="1912620" h="2148204">
                <a:moveTo>
                  <a:pt x="827532" y="435102"/>
                </a:moveTo>
                <a:lnTo>
                  <a:pt x="826770" y="425958"/>
                </a:lnTo>
                <a:lnTo>
                  <a:pt x="821436" y="420624"/>
                </a:lnTo>
                <a:lnTo>
                  <a:pt x="815340" y="415290"/>
                </a:lnTo>
                <a:lnTo>
                  <a:pt x="806196" y="416052"/>
                </a:lnTo>
                <a:lnTo>
                  <a:pt x="800862" y="421386"/>
                </a:lnTo>
                <a:lnTo>
                  <a:pt x="795528" y="427482"/>
                </a:lnTo>
                <a:lnTo>
                  <a:pt x="796290" y="436626"/>
                </a:lnTo>
                <a:lnTo>
                  <a:pt x="802386" y="441960"/>
                </a:lnTo>
                <a:lnTo>
                  <a:pt x="807720" y="447294"/>
                </a:lnTo>
                <a:lnTo>
                  <a:pt x="816864" y="446532"/>
                </a:lnTo>
                <a:lnTo>
                  <a:pt x="822198" y="440436"/>
                </a:lnTo>
                <a:lnTo>
                  <a:pt x="827532" y="435102"/>
                </a:lnTo>
                <a:close/>
              </a:path>
              <a:path w="1912620" h="2148204">
                <a:moveTo>
                  <a:pt x="847344" y="412242"/>
                </a:moveTo>
                <a:lnTo>
                  <a:pt x="846582" y="403860"/>
                </a:lnTo>
                <a:lnTo>
                  <a:pt x="834390" y="393192"/>
                </a:lnTo>
                <a:lnTo>
                  <a:pt x="826008" y="393954"/>
                </a:lnTo>
                <a:lnTo>
                  <a:pt x="820674" y="399288"/>
                </a:lnTo>
                <a:lnTo>
                  <a:pt x="820674" y="400050"/>
                </a:lnTo>
                <a:lnTo>
                  <a:pt x="815340" y="405384"/>
                </a:lnTo>
                <a:lnTo>
                  <a:pt x="816102" y="414528"/>
                </a:lnTo>
                <a:lnTo>
                  <a:pt x="821436" y="419862"/>
                </a:lnTo>
                <a:lnTo>
                  <a:pt x="827532" y="425196"/>
                </a:lnTo>
                <a:lnTo>
                  <a:pt x="836676" y="424434"/>
                </a:lnTo>
                <a:lnTo>
                  <a:pt x="847344" y="412242"/>
                </a:lnTo>
                <a:close/>
              </a:path>
              <a:path w="1912620" h="2148204">
                <a:moveTo>
                  <a:pt x="789432" y="477774"/>
                </a:moveTo>
                <a:lnTo>
                  <a:pt x="788670" y="468630"/>
                </a:lnTo>
                <a:lnTo>
                  <a:pt x="783336" y="463296"/>
                </a:lnTo>
                <a:lnTo>
                  <a:pt x="777240" y="457962"/>
                </a:lnTo>
                <a:lnTo>
                  <a:pt x="768096" y="457962"/>
                </a:lnTo>
                <a:lnTo>
                  <a:pt x="757428" y="470154"/>
                </a:lnTo>
                <a:lnTo>
                  <a:pt x="758190" y="479298"/>
                </a:lnTo>
                <a:lnTo>
                  <a:pt x="763524" y="484632"/>
                </a:lnTo>
                <a:lnTo>
                  <a:pt x="769620" y="489966"/>
                </a:lnTo>
                <a:lnTo>
                  <a:pt x="778764" y="489204"/>
                </a:lnTo>
                <a:lnTo>
                  <a:pt x="784098" y="483108"/>
                </a:lnTo>
                <a:lnTo>
                  <a:pt x="789432" y="477774"/>
                </a:lnTo>
                <a:close/>
              </a:path>
              <a:path w="1912620" h="2148204">
                <a:moveTo>
                  <a:pt x="750570" y="519684"/>
                </a:moveTo>
                <a:lnTo>
                  <a:pt x="750570" y="510540"/>
                </a:lnTo>
                <a:lnTo>
                  <a:pt x="738378" y="499872"/>
                </a:lnTo>
                <a:lnTo>
                  <a:pt x="729996" y="500634"/>
                </a:lnTo>
                <a:lnTo>
                  <a:pt x="723900" y="505968"/>
                </a:lnTo>
                <a:lnTo>
                  <a:pt x="718566" y="512064"/>
                </a:lnTo>
                <a:lnTo>
                  <a:pt x="719328" y="521208"/>
                </a:lnTo>
                <a:lnTo>
                  <a:pt x="724662" y="526542"/>
                </a:lnTo>
                <a:lnTo>
                  <a:pt x="730758" y="531876"/>
                </a:lnTo>
                <a:lnTo>
                  <a:pt x="739902" y="531114"/>
                </a:lnTo>
                <a:lnTo>
                  <a:pt x="745236" y="525780"/>
                </a:lnTo>
                <a:lnTo>
                  <a:pt x="750570" y="519684"/>
                </a:lnTo>
                <a:close/>
              </a:path>
              <a:path w="1912620" h="2148204">
                <a:moveTo>
                  <a:pt x="711708" y="561594"/>
                </a:moveTo>
                <a:lnTo>
                  <a:pt x="710946" y="552450"/>
                </a:lnTo>
                <a:lnTo>
                  <a:pt x="705612" y="547116"/>
                </a:lnTo>
                <a:lnTo>
                  <a:pt x="699516" y="541782"/>
                </a:lnTo>
                <a:lnTo>
                  <a:pt x="690372" y="541782"/>
                </a:lnTo>
                <a:lnTo>
                  <a:pt x="679704" y="553974"/>
                </a:lnTo>
                <a:lnTo>
                  <a:pt x="680466" y="562356"/>
                </a:lnTo>
                <a:lnTo>
                  <a:pt x="691896" y="573786"/>
                </a:lnTo>
                <a:lnTo>
                  <a:pt x="701040" y="573024"/>
                </a:lnTo>
                <a:lnTo>
                  <a:pt x="706374" y="567690"/>
                </a:lnTo>
                <a:lnTo>
                  <a:pt x="711708" y="561594"/>
                </a:lnTo>
                <a:close/>
              </a:path>
              <a:path w="1912620" h="2148204">
                <a:moveTo>
                  <a:pt x="672084" y="603504"/>
                </a:moveTo>
                <a:lnTo>
                  <a:pt x="672084" y="594360"/>
                </a:lnTo>
                <a:lnTo>
                  <a:pt x="665988" y="589026"/>
                </a:lnTo>
                <a:lnTo>
                  <a:pt x="660654" y="583692"/>
                </a:lnTo>
                <a:lnTo>
                  <a:pt x="651510" y="583692"/>
                </a:lnTo>
                <a:lnTo>
                  <a:pt x="646176" y="589788"/>
                </a:lnTo>
                <a:lnTo>
                  <a:pt x="640842" y="595122"/>
                </a:lnTo>
                <a:lnTo>
                  <a:pt x="640842" y="604266"/>
                </a:lnTo>
                <a:lnTo>
                  <a:pt x="646938" y="609600"/>
                </a:lnTo>
                <a:lnTo>
                  <a:pt x="652272" y="614934"/>
                </a:lnTo>
                <a:lnTo>
                  <a:pt x="661416" y="614934"/>
                </a:lnTo>
                <a:lnTo>
                  <a:pt x="666750" y="608838"/>
                </a:lnTo>
                <a:lnTo>
                  <a:pt x="672084" y="603504"/>
                </a:lnTo>
                <a:close/>
              </a:path>
              <a:path w="1912620" h="2148204">
                <a:moveTo>
                  <a:pt x="633222" y="644652"/>
                </a:moveTo>
                <a:lnTo>
                  <a:pt x="633222" y="636270"/>
                </a:lnTo>
                <a:lnTo>
                  <a:pt x="621792" y="624840"/>
                </a:lnTo>
                <a:lnTo>
                  <a:pt x="612648" y="625602"/>
                </a:lnTo>
                <a:lnTo>
                  <a:pt x="601218" y="637032"/>
                </a:lnTo>
                <a:lnTo>
                  <a:pt x="601980" y="646176"/>
                </a:lnTo>
                <a:lnTo>
                  <a:pt x="607314" y="651510"/>
                </a:lnTo>
                <a:lnTo>
                  <a:pt x="613410" y="656844"/>
                </a:lnTo>
                <a:lnTo>
                  <a:pt x="622554" y="656844"/>
                </a:lnTo>
                <a:lnTo>
                  <a:pt x="633222" y="644652"/>
                </a:lnTo>
                <a:close/>
              </a:path>
              <a:path w="1912620" h="2148204">
                <a:moveTo>
                  <a:pt x="594360" y="686562"/>
                </a:moveTo>
                <a:lnTo>
                  <a:pt x="593598" y="677418"/>
                </a:lnTo>
                <a:lnTo>
                  <a:pt x="588264" y="672084"/>
                </a:lnTo>
                <a:lnTo>
                  <a:pt x="582168" y="666750"/>
                </a:lnTo>
                <a:lnTo>
                  <a:pt x="573024" y="666750"/>
                </a:lnTo>
                <a:lnTo>
                  <a:pt x="562356" y="678942"/>
                </a:lnTo>
                <a:lnTo>
                  <a:pt x="562356" y="687324"/>
                </a:lnTo>
                <a:lnTo>
                  <a:pt x="568452" y="692658"/>
                </a:lnTo>
                <a:lnTo>
                  <a:pt x="574548" y="698754"/>
                </a:lnTo>
                <a:lnTo>
                  <a:pt x="582930" y="697992"/>
                </a:lnTo>
                <a:lnTo>
                  <a:pt x="594360" y="686562"/>
                </a:lnTo>
                <a:close/>
              </a:path>
              <a:path w="1912620" h="2148204">
                <a:moveTo>
                  <a:pt x="554736" y="728472"/>
                </a:moveTo>
                <a:lnTo>
                  <a:pt x="554736" y="719328"/>
                </a:lnTo>
                <a:lnTo>
                  <a:pt x="548640" y="713994"/>
                </a:lnTo>
                <a:lnTo>
                  <a:pt x="543306" y="708660"/>
                </a:lnTo>
                <a:lnTo>
                  <a:pt x="534162" y="708660"/>
                </a:lnTo>
                <a:lnTo>
                  <a:pt x="528828" y="714756"/>
                </a:lnTo>
                <a:lnTo>
                  <a:pt x="523494" y="720090"/>
                </a:lnTo>
                <a:lnTo>
                  <a:pt x="523494" y="729234"/>
                </a:lnTo>
                <a:lnTo>
                  <a:pt x="529590" y="734568"/>
                </a:lnTo>
                <a:lnTo>
                  <a:pt x="534924" y="739902"/>
                </a:lnTo>
                <a:lnTo>
                  <a:pt x="544068" y="739902"/>
                </a:lnTo>
                <a:lnTo>
                  <a:pt x="549402" y="733806"/>
                </a:lnTo>
                <a:lnTo>
                  <a:pt x="554736" y="728472"/>
                </a:lnTo>
                <a:close/>
              </a:path>
              <a:path w="1912620" h="2148204">
                <a:moveTo>
                  <a:pt x="515874" y="770382"/>
                </a:moveTo>
                <a:lnTo>
                  <a:pt x="515874" y="761238"/>
                </a:lnTo>
                <a:lnTo>
                  <a:pt x="509778" y="755904"/>
                </a:lnTo>
                <a:lnTo>
                  <a:pt x="504444" y="750570"/>
                </a:lnTo>
                <a:lnTo>
                  <a:pt x="495300" y="750570"/>
                </a:lnTo>
                <a:lnTo>
                  <a:pt x="484632" y="762762"/>
                </a:lnTo>
                <a:lnTo>
                  <a:pt x="484632" y="771144"/>
                </a:lnTo>
                <a:lnTo>
                  <a:pt x="490728" y="776478"/>
                </a:lnTo>
                <a:lnTo>
                  <a:pt x="496062" y="781812"/>
                </a:lnTo>
                <a:lnTo>
                  <a:pt x="505206" y="781812"/>
                </a:lnTo>
                <a:lnTo>
                  <a:pt x="510540" y="775716"/>
                </a:lnTo>
                <a:lnTo>
                  <a:pt x="515874" y="770382"/>
                </a:lnTo>
                <a:close/>
              </a:path>
              <a:path w="1912620" h="2148204">
                <a:moveTo>
                  <a:pt x="477012" y="812292"/>
                </a:moveTo>
                <a:lnTo>
                  <a:pt x="477012" y="803148"/>
                </a:lnTo>
                <a:lnTo>
                  <a:pt x="470916" y="797814"/>
                </a:lnTo>
                <a:lnTo>
                  <a:pt x="465582" y="792480"/>
                </a:lnTo>
                <a:lnTo>
                  <a:pt x="456438" y="792480"/>
                </a:lnTo>
                <a:lnTo>
                  <a:pt x="445770" y="804672"/>
                </a:lnTo>
                <a:lnTo>
                  <a:pt x="445770" y="813816"/>
                </a:lnTo>
                <a:lnTo>
                  <a:pt x="451866" y="819150"/>
                </a:lnTo>
                <a:lnTo>
                  <a:pt x="457200" y="824484"/>
                </a:lnTo>
                <a:lnTo>
                  <a:pt x="466344" y="823722"/>
                </a:lnTo>
                <a:lnTo>
                  <a:pt x="471678" y="817626"/>
                </a:lnTo>
                <a:lnTo>
                  <a:pt x="477012" y="812292"/>
                </a:lnTo>
                <a:close/>
              </a:path>
              <a:path w="1912620" h="2148204">
                <a:moveTo>
                  <a:pt x="438912" y="854202"/>
                </a:moveTo>
                <a:lnTo>
                  <a:pt x="438150" y="845058"/>
                </a:lnTo>
                <a:lnTo>
                  <a:pt x="432816" y="839724"/>
                </a:lnTo>
                <a:lnTo>
                  <a:pt x="426720" y="834390"/>
                </a:lnTo>
                <a:lnTo>
                  <a:pt x="417576" y="835152"/>
                </a:lnTo>
                <a:lnTo>
                  <a:pt x="412242" y="841248"/>
                </a:lnTo>
                <a:lnTo>
                  <a:pt x="406908" y="846582"/>
                </a:lnTo>
                <a:lnTo>
                  <a:pt x="407670" y="855726"/>
                </a:lnTo>
                <a:lnTo>
                  <a:pt x="413766" y="861060"/>
                </a:lnTo>
                <a:lnTo>
                  <a:pt x="419100" y="866394"/>
                </a:lnTo>
                <a:lnTo>
                  <a:pt x="428244" y="866394"/>
                </a:lnTo>
                <a:lnTo>
                  <a:pt x="438912" y="854202"/>
                </a:lnTo>
                <a:close/>
              </a:path>
              <a:path w="1912620" h="2148204">
                <a:moveTo>
                  <a:pt x="400812" y="896874"/>
                </a:moveTo>
                <a:lnTo>
                  <a:pt x="400050" y="887730"/>
                </a:lnTo>
                <a:lnTo>
                  <a:pt x="393954" y="882396"/>
                </a:lnTo>
                <a:lnTo>
                  <a:pt x="388620" y="877062"/>
                </a:lnTo>
                <a:lnTo>
                  <a:pt x="379476" y="877824"/>
                </a:lnTo>
                <a:lnTo>
                  <a:pt x="374142" y="883920"/>
                </a:lnTo>
                <a:lnTo>
                  <a:pt x="368808" y="889254"/>
                </a:lnTo>
                <a:lnTo>
                  <a:pt x="369570" y="898398"/>
                </a:lnTo>
                <a:lnTo>
                  <a:pt x="374904" y="903732"/>
                </a:lnTo>
                <a:lnTo>
                  <a:pt x="381000" y="909066"/>
                </a:lnTo>
                <a:lnTo>
                  <a:pt x="390144" y="908304"/>
                </a:lnTo>
                <a:lnTo>
                  <a:pt x="395478" y="902970"/>
                </a:lnTo>
                <a:lnTo>
                  <a:pt x="400812" y="896874"/>
                </a:lnTo>
                <a:close/>
              </a:path>
              <a:path w="1912620" h="2148204">
                <a:moveTo>
                  <a:pt x="362712" y="939546"/>
                </a:moveTo>
                <a:lnTo>
                  <a:pt x="361950" y="930402"/>
                </a:lnTo>
                <a:lnTo>
                  <a:pt x="356616" y="925068"/>
                </a:lnTo>
                <a:lnTo>
                  <a:pt x="350520" y="919734"/>
                </a:lnTo>
                <a:lnTo>
                  <a:pt x="341376" y="920496"/>
                </a:lnTo>
                <a:lnTo>
                  <a:pt x="330708" y="932688"/>
                </a:lnTo>
                <a:lnTo>
                  <a:pt x="331470" y="941070"/>
                </a:lnTo>
                <a:lnTo>
                  <a:pt x="337566" y="946404"/>
                </a:lnTo>
                <a:lnTo>
                  <a:pt x="342900" y="951738"/>
                </a:lnTo>
                <a:lnTo>
                  <a:pt x="352044" y="950976"/>
                </a:lnTo>
                <a:lnTo>
                  <a:pt x="357378" y="945642"/>
                </a:lnTo>
                <a:lnTo>
                  <a:pt x="362712" y="939546"/>
                </a:lnTo>
                <a:close/>
              </a:path>
              <a:path w="1912620" h="2148204">
                <a:moveTo>
                  <a:pt x="325374" y="982218"/>
                </a:moveTo>
                <a:lnTo>
                  <a:pt x="324612" y="973836"/>
                </a:lnTo>
                <a:lnTo>
                  <a:pt x="318516" y="968502"/>
                </a:lnTo>
                <a:lnTo>
                  <a:pt x="313182" y="963168"/>
                </a:lnTo>
                <a:lnTo>
                  <a:pt x="304038" y="963930"/>
                </a:lnTo>
                <a:lnTo>
                  <a:pt x="293370" y="976122"/>
                </a:lnTo>
                <a:lnTo>
                  <a:pt x="294132" y="984504"/>
                </a:lnTo>
                <a:lnTo>
                  <a:pt x="306324" y="995172"/>
                </a:lnTo>
                <a:lnTo>
                  <a:pt x="315468" y="994410"/>
                </a:lnTo>
                <a:lnTo>
                  <a:pt x="320040" y="988314"/>
                </a:lnTo>
                <a:lnTo>
                  <a:pt x="325374" y="982218"/>
                </a:lnTo>
                <a:close/>
              </a:path>
              <a:path w="1912620" h="2148204">
                <a:moveTo>
                  <a:pt x="288036" y="1025652"/>
                </a:moveTo>
                <a:lnTo>
                  <a:pt x="287274" y="1016508"/>
                </a:lnTo>
                <a:lnTo>
                  <a:pt x="281178" y="1011936"/>
                </a:lnTo>
                <a:lnTo>
                  <a:pt x="275844" y="1006602"/>
                </a:lnTo>
                <a:lnTo>
                  <a:pt x="266700" y="1007364"/>
                </a:lnTo>
                <a:lnTo>
                  <a:pt x="256032" y="1019556"/>
                </a:lnTo>
                <a:lnTo>
                  <a:pt x="256794" y="1028700"/>
                </a:lnTo>
                <a:lnTo>
                  <a:pt x="262890" y="1033272"/>
                </a:lnTo>
                <a:lnTo>
                  <a:pt x="268986" y="1038606"/>
                </a:lnTo>
                <a:lnTo>
                  <a:pt x="278130" y="1037844"/>
                </a:lnTo>
                <a:lnTo>
                  <a:pt x="283464" y="1031748"/>
                </a:lnTo>
                <a:lnTo>
                  <a:pt x="288036" y="1025652"/>
                </a:lnTo>
                <a:close/>
              </a:path>
              <a:path w="1912620" h="2148204">
                <a:moveTo>
                  <a:pt x="252222" y="1069848"/>
                </a:moveTo>
                <a:lnTo>
                  <a:pt x="251460" y="1060704"/>
                </a:lnTo>
                <a:lnTo>
                  <a:pt x="245364" y="1055370"/>
                </a:lnTo>
                <a:lnTo>
                  <a:pt x="239268" y="1050798"/>
                </a:lnTo>
                <a:lnTo>
                  <a:pt x="230124" y="1051560"/>
                </a:lnTo>
                <a:lnTo>
                  <a:pt x="224790" y="1057656"/>
                </a:lnTo>
                <a:lnTo>
                  <a:pt x="220218" y="1063752"/>
                </a:lnTo>
                <a:lnTo>
                  <a:pt x="220980" y="1072896"/>
                </a:lnTo>
                <a:lnTo>
                  <a:pt x="227076" y="1077468"/>
                </a:lnTo>
                <a:lnTo>
                  <a:pt x="233172" y="1082802"/>
                </a:lnTo>
                <a:lnTo>
                  <a:pt x="242316" y="1082040"/>
                </a:lnTo>
                <a:lnTo>
                  <a:pt x="246888" y="1075944"/>
                </a:lnTo>
                <a:lnTo>
                  <a:pt x="252222" y="1069848"/>
                </a:lnTo>
                <a:close/>
              </a:path>
              <a:path w="1912620" h="2148204">
                <a:moveTo>
                  <a:pt x="216408" y="1114044"/>
                </a:moveTo>
                <a:lnTo>
                  <a:pt x="215646" y="1104900"/>
                </a:lnTo>
                <a:lnTo>
                  <a:pt x="208788" y="1100328"/>
                </a:lnTo>
                <a:lnTo>
                  <a:pt x="202692" y="1095756"/>
                </a:lnTo>
                <a:lnTo>
                  <a:pt x="193548" y="1096518"/>
                </a:lnTo>
                <a:lnTo>
                  <a:pt x="184404" y="1108710"/>
                </a:lnTo>
                <a:lnTo>
                  <a:pt x="185166" y="1117854"/>
                </a:lnTo>
                <a:lnTo>
                  <a:pt x="191262" y="1123188"/>
                </a:lnTo>
                <a:lnTo>
                  <a:pt x="198120" y="1127760"/>
                </a:lnTo>
                <a:lnTo>
                  <a:pt x="206502" y="1126236"/>
                </a:lnTo>
                <a:lnTo>
                  <a:pt x="211836" y="1120140"/>
                </a:lnTo>
                <a:lnTo>
                  <a:pt x="216408" y="1114044"/>
                </a:lnTo>
                <a:close/>
              </a:path>
              <a:path w="1912620" h="2148204">
                <a:moveTo>
                  <a:pt x="182118" y="1159002"/>
                </a:moveTo>
                <a:lnTo>
                  <a:pt x="180594" y="1150620"/>
                </a:lnTo>
                <a:lnTo>
                  <a:pt x="174498" y="1145286"/>
                </a:lnTo>
                <a:lnTo>
                  <a:pt x="167640" y="1140714"/>
                </a:lnTo>
                <a:lnTo>
                  <a:pt x="159258" y="1142238"/>
                </a:lnTo>
                <a:lnTo>
                  <a:pt x="154686" y="1148334"/>
                </a:lnTo>
                <a:lnTo>
                  <a:pt x="149352" y="1154430"/>
                </a:lnTo>
                <a:lnTo>
                  <a:pt x="150876" y="1163574"/>
                </a:lnTo>
                <a:lnTo>
                  <a:pt x="156972" y="1168146"/>
                </a:lnTo>
                <a:lnTo>
                  <a:pt x="163830" y="1173480"/>
                </a:lnTo>
                <a:lnTo>
                  <a:pt x="172212" y="1171956"/>
                </a:lnTo>
                <a:lnTo>
                  <a:pt x="177546" y="1165860"/>
                </a:lnTo>
                <a:lnTo>
                  <a:pt x="182118" y="1159002"/>
                </a:lnTo>
                <a:close/>
              </a:path>
              <a:path w="1912620" h="2148204">
                <a:moveTo>
                  <a:pt x="148590" y="1205484"/>
                </a:moveTo>
                <a:lnTo>
                  <a:pt x="147066" y="1196340"/>
                </a:lnTo>
                <a:lnTo>
                  <a:pt x="140970" y="1191768"/>
                </a:lnTo>
                <a:lnTo>
                  <a:pt x="134112" y="1187196"/>
                </a:lnTo>
                <a:lnTo>
                  <a:pt x="124968" y="1188720"/>
                </a:lnTo>
                <a:lnTo>
                  <a:pt x="120396" y="1195578"/>
                </a:lnTo>
                <a:lnTo>
                  <a:pt x="116586" y="1201674"/>
                </a:lnTo>
                <a:lnTo>
                  <a:pt x="118110" y="1210818"/>
                </a:lnTo>
                <a:lnTo>
                  <a:pt x="124206" y="1215390"/>
                </a:lnTo>
                <a:lnTo>
                  <a:pt x="131064" y="1219962"/>
                </a:lnTo>
                <a:lnTo>
                  <a:pt x="139446" y="1218438"/>
                </a:lnTo>
                <a:lnTo>
                  <a:pt x="144018" y="1211580"/>
                </a:lnTo>
                <a:lnTo>
                  <a:pt x="148590" y="1205484"/>
                </a:lnTo>
                <a:close/>
              </a:path>
              <a:path w="1912620" h="2148204">
                <a:moveTo>
                  <a:pt x="117348" y="1251966"/>
                </a:moveTo>
                <a:lnTo>
                  <a:pt x="115062" y="1242822"/>
                </a:lnTo>
                <a:lnTo>
                  <a:pt x="108204" y="1239012"/>
                </a:lnTo>
                <a:lnTo>
                  <a:pt x="102108" y="1235202"/>
                </a:lnTo>
                <a:lnTo>
                  <a:pt x="92964" y="1236726"/>
                </a:lnTo>
                <a:lnTo>
                  <a:pt x="89154" y="1243584"/>
                </a:lnTo>
                <a:lnTo>
                  <a:pt x="84582" y="1250442"/>
                </a:lnTo>
                <a:lnTo>
                  <a:pt x="86868" y="1259586"/>
                </a:lnTo>
                <a:lnTo>
                  <a:pt x="93726" y="1263396"/>
                </a:lnTo>
                <a:lnTo>
                  <a:pt x="99822" y="1267206"/>
                </a:lnTo>
                <a:lnTo>
                  <a:pt x="108966" y="1265682"/>
                </a:lnTo>
                <a:lnTo>
                  <a:pt x="112776" y="1258824"/>
                </a:lnTo>
                <a:lnTo>
                  <a:pt x="117348" y="1251966"/>
                </a:lnTo>
                <a:close/>
              </a:path>
              <a:path w="1912620" h="2148204">
                <a:moveTo>
                  <a:pt x="88392" y="1299972"/>
                </a:moveTo>
                <a:lnTo>
                  <a:pt x="85344" y="1291590"/>
                </a:lnTo>
                <a:lnTo>
                  <a:pt x="71628" y="1283970"/>
                </a:lnTo>
                <a:lnTo>
                  <a:pt x="63246" y="1287018"/>
                </a:lnTo>
                <a:lnTo>
                  <a:pt x="55626" y="1300734"/>
                </a:lnTo>
                <a:lnTo>
                  <a:pt x="58674" y="1309878"/>
                </a:lnTo>
                <a:lnTo>
                  <a:pt x="65532" y="1312926"/>
                </a:lnTo>
                <a:lnTo>
                  <a:pt x="72390" y="1316736"/>
                </a:lnTo>
                <a:lnTo>
                  <a:pt x="81534" y="1314450"/>
                </a:lnTo>
                <a:lnTo>
                  <a:pt x="84582" y="1306830"/>
                </a:lnTo>
                <a:lnTo>
                  <a:pt x="88392" y="1299972"/>
                </a:lnTo>
                <a:close/>
              </a:path>
              <a:path w="1912620" h="2148204">
                <a:moveTo>
                  <a:pt x="64008" y="1350264"/>
                </a:moveTo>
                <a:lnTo>
                  <a:pt x="60198" y="1341882"/>
                </a:lnTo>
                <a:lnTo>
                  <a:pt x="53340" y="1338834"/>
                </a:lnTo>
                <a:lnTo>
                  <a:pt x="45720" y="1335786"/>
                </a:lnTo>
                <a:lnTo>
                  <a:pt x="37338" y="1339596"/>
                </a:lnTo>
                <a:lnTo>
                  <a:pt x="34290" y="1346454"/>
                </a:lnTo>
                <a:lnTo>
                  <a:pt x="31242" y="1354074"/>
                </a:lnTo>
                <a:lnTo>
                  <a:pt x="35052" y="1362456"/>
                </a:lnTo>
                <a:lnTo>
                  <a:pt x="41910" y="1365504"/>
                </a:lnTo>
                <a:lnTo>
                  <a:pt x="49530" y="1368552"/>
                </a:lnTo>
                <a:lnTo>
                  <a:pt x="57912" y="1364742"/>
                </a:lnTo>
                <a:lnTo>
                  <a:pt x="60960" y="1357884"/>
                </a:lnTo>
                <a:lnTo>
                  <a:pt x="64008" y="1350264"/>
                </a:lnTo>
                <a:close/>
              </a:path>
              <a:path w="1912620" h="2148204">
                <a:moveTo>
                  <a:pt x="44958" y="1402842"/>
                </a:moveTo>
                <a:lnTo>
                  <a:pt x="41148" y="1394460"/>
                </a:lnTo>
                <a:lnTo>
                  <a:pt x="33528" y="1392936"/>
                </a:lnTo>
                <a:lnTo>
                  <a:pt x="25908" y="1390650"/>
                </a:lnTo>
                <a:lnTo>
                  <a:pt x="17526" y="1395222"/>
                </a:lnTo>
                <a:lnTo>
                  <a:pt x="15240" y="1402842"/>
                </a:lnTo>
                <a:lnTo>
                  <a:pt x="13716" y="1410462"/>
                </a:lnTo>
                <a:lnTo>
                  <a:pt x="17526" y="1418082"/>
                </a:lnTo>
                <a:lnTo>
                  <a:pt x="25146" y="1420368"/>
                </a:lnTo>
                <a:lnTo>
                  <a:pt x="32766" y="1421892"/>
                </a:lnTo>
                <a:lnTo>
                  <a:pt x="41148" y="1418082"/>
                </a:lnTo>
                <a:lnTo>
                  <a:pt x="43434" y="1410462"/>
                </a:lnTo>
                <a:lnTo>
                  <a:pt x="44958" y="1402842"/>
                </a:lnTo>
                <a:close/>
              </a:path>
              <a:path w="1912620" h="2148204">
                <a:moveTo>
                  <a:pt x="32766" y="1456182"/>
                </a:moveTo>
                <a:lnTo>
                  <a:pt x="27432" y="1449324"/>
                </a:lnTo>
                <a:lnTo>
                  <a:pt x="19812" y="1447800"/>
                </a:lnTo>
                <a:lnTo>
                  <a:pt x="12192" y="1447038"/>
                </a:lnTo>
                <a:lnTo>
                  <a:pt x="4572" y="1452372"/>
                </a:lnTo>
                <a:lnTo>
                  <a:pt x="3810" y="1459992"/>
                </a:lnTo>
                <a:lnTo>
                  <a:pt x="2286" y="1468374"/>
                </a:lnTo>
                <a:lnTo>
                  <a:pt x="8382" y="1475232"/>
                </a:lnTo>
                <a:lnTo>
                  <a:pt x="16002" y="1476756"/>
                </a:lnTo>
                <a:lnTo>
                  <a:pt x="23622" y="1477518"/>
                </a:lnTo>
                <a:lnTo>
                  <a:pt x="31242" y="1472184"/>
                </a:lnTo>
                <a:lnTo>
                  <a:pt x="32766" y="1456182"/>
                </a:lnTo>
                <a:close/>
              </a:path>
              <a:path w="1912620" h="2148204">
                <a:moveTo>
                  <a:pt x="28956" y="1527048"/>
                </a:moveTo>
                <a:lnTo>
                  <a:pt x="28956" y="1519428"/>
                </a:lnTo>
                <a:lnTo>
                  <a:pt x="28194" y="1511046"/>
                </a:lnTo>
                <a:lnTo>
                  <a:pt x="22098" y="1504950"/>
                </a:lnTo>
                <a:lnTo>
                  <a:pt x="6096" y="1504950"/>
                </a:lnTo>
                <a:lnTo>
                  <a:pt x="0" y="1511808"/>
                </a:lnTo>
                <a:lnTo>
                  <a:pt x="0" y="1527810"/>
                </a:lnTo>
                <a:lnTo>
                  <a:pt x="6858" y="1533906"/>
                </a:lnTo>
                <a:lnTo>
                  <a:pt x="14478" y="1533906"/>
                </a:lnTo>
                <a:lnTo>
                  <a:pt x="22098" y="1533144"/>
                </a:lnTo>
                <a:lnTo>
                  <a:pt x="28956" y="1527048"/>
                </a:lnTo>
                <a:close/>
              </a:path>
              <a:path w="1912620" h="2148204">
                <a:moveTo>
                  <a:pt x="35052" y="1581912"/>
                </a:moveTo>
                <a:lnTo>
                  <a:pt x="33528" y="1573530"/>
                </a:lnTo>
                <a:lnTo>
                  <a:pt x="32004" y="1565910"/>
                </a:lnTo>
                <a:lnTo>
                  <a:pt x="25146" y="1560576"/>
                </a:lnTo>
                <a:lnTo>
                  <a:pt x="16764" y="1562100"/>
                </a:lnTo>
                <a:lnTo>
                  <a:pt x="9144" y="1563624"/>
                </a:lnTo>
                <a:lnTo>
                  <a:pt x="3810" y="1570482"/>
                </a:lnTo>
                <a:lnTo>
                  <a:pt x="5334" y="1578864"/>
                </a:lnTo>
                <a:lnTo>
                  <a:pt x="6858" y="1586484"/>
                </a:lnTo>
                <a:lnTo>
                  <a:pt x="14478" y="1591818"/>
                </a:lnTo>
                <a:lnTo>
                  <a:pt x="29718" y="1588770"/>
                </a:lnTo>
                <a:lnTo>
                  <a:pt x="35052" y="1581912"/>
                </a:lnTo>
                <a:close/>
              </a:path>
              <a:path w="1912620" h="2148204">
                <a:moveTo>
                  <a:pt x="49530" y="1634489"/>
                </a:moveTo>
                <a:lnTo>
                  <a:pt x="44958" y="1619250"/>
                </a:lnTo>
                <a:lnTo>
                  <a:pt x="36576" y="1615440"/>
                </a:lnTo>
                <a:lnTo>
                  <a:pt x="21336" y="1620012"/>
                </a:lnTo>
                <a:lnTo>
                  <a:pt x="17526" y="1628394"/>
                </a:lnTo>
                <a:lnTo>
                  <a:pt x="22098" y="1643634"/>
                </a:lnTo>
                <a:lnTo>
                  <a:pt x="30480" y="1647444"/>
                </a:lnTo>
                <a:lnTo>
                  <a:pt x="45720" y="1642872"/>
                </a:lnTo>
                <a:lnTo>
                  <a:pt x="49530" y="1634489"/>
                </a:lnTo>
                <a:close/>
              </a:path>
              <a:path w="1912620" h="2148204">
                <a:moveTo>
                  <a:pt x="71628" y="1685544"/>
                </a:moveTo>
                <a:lnTo>
                  <a:pt x="67818" y="1677924"/>
                </a:lnTo>
                <a:lnTo>
                  <a:pt x="64770" y="1671066"/>
                </a:lnTo>
                <a:lnTo>
                  <a:pt x="56388" y="1668018"/>
                </a:lnTo>
                <a:lnTo>
                  <a:pt x="48768" y="1671827"/>
                </a:lnTo>
                <a:lnTo>
                  <a:pt x="41910" y="1674876"/>
                </a:lnTo>
                <a:lnTo>
                  <a:pt x="38862" y="1683258"/>
                </a:lnTo>
                <a:lnTo>
                  <a:pt x="42672" y="1690116"/>
                </a:lnTo>
                <a:lnTo>
                  <a:pt x="42672" y="1690877"/>
                </a:lnTo>
                <a:lnTo>
                  <a:pt x="45720" y="1697736"/>
                </a:lnTo>
                <a:lnTo>
                  <a:pt x="54102" y="1700784"/>
                </a:lnTo>
                <a:lnTo>
                  <a:pt x="61722" y="1696974"/>
                </a:lnTo>
                <a:lnTo>
                  <a:pt x="68580" y="1693926"/>
                </a:lnTo>
                <a:lnTo>
                  <a:pt x="71628" y="1685544"/>
                </a:lnTo>
                <a:close/>
              </a:path>
              <a:path w="1912620" h="2148204">
                <a:moveTo>
                  <a:pt x="99822" y="1732788"/>
                </a:moveTo>
                <a:lnTo>
                  <a:pt x="95250" y="1725930"/>
                </a:lnTo>
                <a:lnTo>
                  <a:pt x="90678" y="1719834"/>
                </a:lnTo>
                <a:lnTo>
                  <a:pt x="82296" y="1717548"/>
                </a:lnTo>
                <a:lnTo>
                  <a:pt x="75438" y="1722120"/>
                </a:lnTo>
                <a:lnTo>
                  <a:pt x="69342" y="1726692"/>
                </a:lnTo>
                <a:lnTo>
                  <a:pt x="67056" y="1735074"/>
                </a:lnTo>
                <a:lnTo>
                  <a:pt x="76200" y="1748789"/>
                </a:lnTo>
                <a:lnTo>
                  <a:pt x="84582" y="1750314"/>
                </a:lnTo>
                <a:lnTo>
                  <a:pt x="91440" y="1745742"/>
                </a:lnTo>
                <a:lnTo>
                  <a:pt x="97536" y="1741932"/>
                </a:lnTo>
                <a:lnTo>
                  <a:pt x="99822" y="1732788"/>
                </a:lnTo>
                <a:close/>
              </a:path>
              <a:path w="1912620" h="2148204">
                <a:moveTo>
                  <a:pt x="132588" y="1778508"/>
                </a:moveTo>
                <a:lnTo>
                  <a:pt x="128016" y="1771650"/>
                </a:lnTo>
                <a:lnTo>
                  <a:pt x="122682" y="1765554"/>
                </a:lnTo>
                <a:lnTo>
                  <a:pt x="114300" y="1764792"/>
                </a:lnTo>
                <a:lnTo>
                  <a:pt x="107442" y="1769364"/>
                </a:lnTo>
                <a:lnTo>
                  <a:pt x="101346" y="1773936"/>
                </a:lnTo>
                <a:lnTo>
                  <a:pt x="100584" y="1783080"/>
                </a:lnTo>
                <a:lnTo>
                  <a:pt x="105156" y="1789176"/>
                </a:lnTo>
                <a:lnTo>
                  <a:pt x="109728" y="1796034"/>
                </a:lnTo>
                <a:lnTo>
                  <a:pt x="118872" y="1796796"/>
                </a:lnTo>
                <a:lnTo>
                  <a:pt x="124968" y="1792224"/>
                </a:lnTo>
                <a:lnTo>
                  <a:pt x="131826" y="1786889"/>
                </a:lnTo>
                <a:lnTo>
                  <a:pt x="132588" y="1778508"/>
                </a:lnTo>
                <a:close/>
              </a:path>
              <a:path w="1912620" h="2148204">
                <a:moveTo>
                  <a:pt x="169164" y="1821180"/>
                </a:moveTo>
                <a:lnTo>
                  <a:pt x="158496" y="1808988"/>
                </a:lnTo>
                <a:lnTo>
                  <a:pt x="150114" y="1808226"/>
                </a:lnTo>
                <a:lnTo>
                  <a:pt x="137922" y="1818894"/>
                </a:lnTo>
                <a:lnTo>
                  <a:pt x="137160" y="1828038"/>
                </a:lnTo>
                <a:lnTo>
                  <a:pt x="147828" y="1840230"/>
                </a:lnTo>
                <a:lnTo>
                  <a:pt x="156972" y="1840230"/>
                </a:lnTo>
                <a:lnTo>
                  <a:pt x="162306" y="1835658"/>
                </a:lnTo>
                <a:lnTo>
                  <a:pt x="168402" y="1830324"/>
                </a:lnTo>
                <a:lnTo>
                  <a:pt x="169164" y="1821180"/>
                </a:lnTo>
                <a:close/>
              </a:path>
              <a:path w="1912620" h="2148204">
                <a:moveTo>
                  <a:pt x="208026" y="1870710"/>
                </a:moveTo>
                <a:lnTo>
                  <a:pt x="208026" y="1861566"/>
                </a:lnTo>
                <a:lnTo>
                  <a:pt x="197358" y="1850898"/>
                </a:lnTo>
                <a:lnTo>
                  <a:pt x="188214" y="1850136"/>
                </a:lnTo>
                <a:lnTo>
                  <a:pt x="176784" y="1861566"/>
                </a:lnTo>
                <a:lnTo>
                  <a:pt x="176784" y="1870710"/>
                </a:lnTo>
                <a:lnTo>
                  <a:pt x="182118" y="1876044"/>
                </a:lnTo>
                <a:lnTo>
                  <a:pt x="187452" y="1882139"/>
                </a:lnTo>
                <a:lnTo>
                  <a:pt x="196596" y="1882139"/>
                </a:lnTo>
                <a:lnTo>
                  <a:pt x="208026" y="1870710"/>
                </a:lnTo>
                <a:close/>
              </a:path>
              <a:path w="1912620" h="2148204">
                <a:moveTo>
                  <a:pt x="249174" y="1910334"/>
                </a:moveTo>
                <a:lnTo>
                  <a:pt x="248412" y="1901189"/>
                </a:lnTo>
                <a:lnTo>
                  <a:pt x="243078" y="1895856"/>
                </a:lnTo>
                <a:lnTo>
                  <a:pt x="236982" y="1890522"/>
                </a:lnTo>
                <a:lnTo>
                  <a:pt x="227838" y="1890522"/>
                </a:lnTo>
                <a:lnTo>
                  <a:pt x="222504" y="1896618"/>
                </a:lnTo>
                <a:lnTo>
                  <a:pt x="217170" y="1901952"/>
                </a:lnTo>
                <a:lnTo>
                  <a:pt x="217932" y="1911096"/>
                </a:lnTo>
                <a:lnTo>
                  <a:pt x="223266" y="1916430"/>
                </a:lnTo>
                <a:lnTo>
                  <a:pt x="229362" y="1921764"/>
                </a:lnTo>
                <a:lnTo>
                  <a:pt x="238506" y="1921764"/>
                </a:lnTo>
                <a:lnTo>
                  <a:pt x="243840" y="1915668"/>
                </a:lnTo>
                <a:lnTo>
                  <a:pt x="249174" y="1910334"/>
                </a:lnTo>
                <a:close/>
              </a:path>
              <a:path w="1912620" h="2148204">
                <a:moveTo>
                  <a:pt x="291846" y="1946910"/>
                </a:moveTo>
                <a:lnTo>
                  <a:pt x="291084" y="1938527"/>
                </a:lnTo>
                <a:lnTo>
                  <a:pt x="278892" y="1927860"/>
                </a:lnTo>
                <a:lnTo>
                  <a:pt x="270510" y="1928622"/>
                </a:lnTo>
                <a:lnTo>
                  <a:pt x="259842" y="1940814"/>
                </a:lnTo>
                <a:lnTo>
                  <a:pt x="260604" y="1949958"/>
                </a:lnTo>
                <a:lnTo>
                  <a:pt x="266700" y="1955292"/>
                </a:lnTo>
                <a:lnTo>
                  <a:pt x="272796" y="1959864"/>
                </a:lnTo>
                <a:lnTo>
                  <a:pt x="281940" y="1959102"/>
                </a:lnTo>
                <a:lnTo>
                  <a:pt x="287274" y="1953006"/>
                </a:lnTo>
                <a:lnTo>
                  <a:pt x="291846" y="1946910"/>
                </a:lnTo>
                <a:close/>
              </a:path>
              <a:path w="1912620" h="2148204">
                <a:moveTo>
                  <a:pt x="336804" y="1982724"/>
                </a:moveTo>
                <a:lnTo>
                  <a:pt x="335280" y="1973580"/>
                </a:lnTo>
                <a:lnTo>
                  <a:pt x="329184" y="1969008"/>
                </a:lnTo>
                <a:lnTo>
                  <a:pt x="323088" y="1963674"/>
                </a:lnTo>
                <a:lnTo>
                  <a:pt x="313944" y="1965198"/>
                </a:lnTo>
                <a:lnTo>
                  <a:pt x="309372" y="1971294"/>
                </a:lnTo>
                <a:lnTo>
                  <a:pt x="304038" y="1977389"/>
                </a:lnTo>
                <a:lnTo>
                  <a:pt x="305562" y="1986534"/>
                </a:lnTo>
                <a:lnTo>
                  <a:pt x="311658" y="1991106"/>
                </a:lnTo>
                <a:lnTo>
                  <a:pt x="317754" y="1996439"/>
                </a:lnTo>
                <a:lnTo>
                  <a:pt x="326898" y="1994916"/>
                </a:lnTo>
                <a:lnTo>
                  <a:pt x="331470" y="1988820"/>
                </a:lnTo>
                <a:lnTo>
                  <a:pt x="336804" y="1982724"/>
                </a:lnTo>
                <a:close/>
              </a:path>
              <a:path w="1912620" h="2148204">
                <a:moveTo>
                  <a:pt x="383286" y="2015489"/>
                </a:moveTo>
                <a:lnTo>
                  <a:pt x="381762" y="2006346"/>
                </a:lnTo>
                <a:lnTo>
                  <a:pt x="368046" y="1997202"/>
                </a:lnTo>
                <a:lnTo>
                  <a:pt x="359664" y="1998726"/>
                </a:lnTo>
                <a:lnTo>
                  <a:pt x="355092" y="2005584"/>
                </a:lnTo>
                <a:lnTo>
                  <a:pt x="350520" y="2011680"/>
                </a:lnTo>
                <a:lnTo>
                  <a:pt x="352044" y="2020824"/>
                </a:lnTo>
                <a:lnTo>
                  <a:pt x="358902" y="2025396"/>
                </a:lnTo>
                <a:lnTo>
                  <a:pt x="364998" y="2029968"/>
                </a:lnTo>
                <a:lnTo>
                  <a:pt x="374142" y="2028444"/>
                </a:lnTo>
                <a:lnTo>
                  <a:pt x="378714" y="2021586"/>
                </a:lnTo>
                <a:lnTo>
                  <a:pt x="383286" y="2015489"/>
                </a:lnTo>
                <a:close/>
              </a:path>
              <a:path w="1912620" h="2148204">
                <a:moveTo>
                  <a:pt x="431292" y="2045208"/>
                </a:moveTo>
                <a:lnTo>
                  <a:pt x="429006" y="2036064"/>
                </a:lnTo>
                <a:lnTo>
                  <a:pt x="415290" y="2028444"/>
                </a:lnTo>
                <a:lnTo>
                  <a:pt x="406146" y="2030730"/>
                </a:lnTo>
                <a:lnTo>
                  <a:pt x="398526" y="2044446"/>
                </a:lnTo>
                <a:lnTo>
                  <a:pt x="400812" y="2052827"/>
                </a:lnTo>
                <a:lnTo>
                  <a:pt x="407670" y="2056638"/>
                </a:lnTo>
                <a:lnTo>
                  <a:pt x="414528" y="2061210"/>
                </a:lnTo>
                <a:lnTo>
                  <a:pt x="422910" y="2058924"/>
                </a:lnTo>
                <a:lnTo>
                  <a:pt x="427482" y="2052066"/>
                </a:lnTo>
                <a:lnTo>
                  <a:pt x="431292" y="2045208"/>
                </a:lnTo>
                <a:close/>
              </a:path>
              <a:path w="1912620" h="2148204">
                <a:moveTo>
                  <a:pt x="480822" y="2071878"/>
                </a:moveTo>
                <a:lnTo>
                  <a:pt x="478536" y="2063496"/>
                </a:lnTo>
                <a:lnTo>
                  <a:pt x="471678" y="2059686"/>
                </a:lnTo>
                <a:lnTo>
                  <a:pt x="470916" y="2059686"/>
                </a:lnTo>
                <a:lnTo>
                  <a:pt x="464058" y="2055876"/>
                </a:lnTo>
                <a:lnTo>
                  <a:pt x="455676" y="2058924"/>
                </a:lnTo>
                <a:lnTo>
                  <a:pt x="451866" y="2065782"/>
                </a:lnTo>
                <a:lnTo>
                  <a:pt x="448818" y="2072640"/>
                </a:lnTo>
                <a:lnTo>
                  <a:pt x="451104" y="2081784"/>
                </a:lnTo>
                <a:lnTo>
                  <a:pt x="457962" y="2084832"/>
                </a:lnTo>
                <a:lnTo>
                  <a:pt x="465582" y="2088642"/>
                </a:lnTo>
                <a:lnTo>
                  <a:pt x="473964" y="2085594"/>
                </a:lnTo>
                <a:lnTo>
                  <a:pt x="477774" y="2078736"/>
                </a:lnTo>
                <a:lnTo>
                  <a:pt x="480822" y="2071878"/>
                </a:lnTo>
                <a:close/>
              </a:path>
              <a:path w="1912620" h="2148204">
                <a:moveTo>
                  <a:pt x="532638" y="2093976"/>
                </a:moveTo>
                <a:lnTo>
                  <a:pt x="528828" y="2085594"/>
                </a:lnTo>
                <a:lnTo>
                  <a:pt x="521970" y="2083308"/>
                </a:lnTo>
                <a:lnTo>
                  <a:pt x="514350" y="2080260"/>
                </a:lnTo>
                <a:lnTo>
                  <a:pt x="505968" y="2084070"/>
                </a:lnTo>
                <a:lnTo>
                  <a:pt x="502920" y="2090928"/>
                </a:lnTo>
                <a:lnTo>
                  <a:pt x="500634" y="2098548"/>
                </a:lnTo>
                <a:lnTo>
                  <a:pt x="504444" y="2106930"/>
                </a:lnTo>
                <a:lnTo>
                  <a:pt x="511302" y="2109978"/>
                </a:lnTo>
                <a:lnTo>
                  <a:pt x="518922" y="2112264"/>
                </a:lnTo>
                <a:lnTo>
                  <a:pt x="527304" y="2109216"/>
                </a:lnTo>
                <a:lnTo>
                  <a:pt x="530352" y="2101596"/>
                </a:lnTo>
                <a:lnTo>
                  <a:pt x="532638" y="2093976"/>
                </a:lnTo>
                <a:close/>
              </a:path>
              <a:path w="1912620" h="2148204">
                <a:moveTo>
                  <a:pt x="586740" y="2112264"/>
                </a:moveTo>
                <a:lnTo>
                  <a:pt x="582168" y="2103882"/>
                </a:lnTo>
                <a:lnTo>
                  <a:pt x="566928" y="2099310"/>
                </a:lnTo>
                <a:lnTo>
                  <a:pt x="559308" y="2103882"/>
                </a:lnTo>
                <a:lnTo>
                  <a:pt x="554736" y="2119122"/>
                </a:lnTo>
                <a:lnTo>
                  <a:pt x="558546" y="2126742"/>
                </a:lnTo>
                <a:lnTo>
                  <a:pt x="573786" y="2131314"/>
                </a:lnTo>
                <a:lnTo>
                  <a:pt x="582168" y="2126742"/>
                </a:lnTo>
                <a:lnTo>
                  <a:pt x="584454" y="2119884"/>
                </a:lnTo>
                <a:lnTo>
                  <a:pt x="586740" y="2112264"/>
                </a:lnTo>
                <a:close/>
              </a:path>
              <a:path w="1912620" h="2148204">
                <a:moveTo>
                  <a:pt x="641604" y="2122932"/>
                </a:moveTo>
                <a:lnTo>
                  <a:pt x="636270" y="2115312"/>
                </a:lnTo>
                <a:lnTo>
                  <a:pt x="628650" y="2114550"/>
                </a:lnTo>
                <a:lnTo>
                  <a:pt x="620268" y="2113026"/>
                </a:lnTo>
                <a:lnTo>
                  <a:pt x="613410" y="2118360"/>
                </a:lnTo>
                <a:lnTo>
                  <a:pt x="611886" y="2125980"/>
                </a:lnTo>
                <a:lnTo>
                  <a:pt x="611124" y="2134362"/>
                </a:lnTo>
                <a:lnTo>
                  <a:pt x="616458" y="2141220"/>
                </a:lnTo>
                <a:lnTo>
                  <a:pt x="624078" y="2142744"/>
                </a:lnTo>
                <a:lnTo>
                  <a:pt x="631698" y="2143506"/>
                </a:lnTo>
                <a:lnTo>
                  <a:pt x="639318" y="2138172"/>
                </a:lnTo>
                <a:lnTo>
                  <a:pt x="640080" y="2130552"/>
                </a:lnTo>
                <a:lnTo>
                  <a:pt x="641604" y="2122932"/>
                </a:lnTo>
                <a:close/>
              </a:path>
              <a:path w="1912620" h="2148204">
                <a:moveTo>
                  <a:pt x="697230" y="2141982"/>
                </a:moveTo>
                <a:lnTo>
                  <a:pt x="697230" y="2125980"/>
                </a:lnTo>
                <a:lnTo>
                  <a:pt x="691134" y="2119122"/>
                </a:lnTo>
                <a:lnTo>
                  <a:pt x="675132" y="2119122"/>
                </a:lnTo>
                <a:lnTo>
                  <a:pt x="669036" y="2125218"/>
                </a:lnTo>
                <a:lnTo>
                  <a:pt x="669036" y="2133600"/>
                </a:lnTo>
                <a:lnTo>
                  <a:pt x="668274" y="2141220"/>
                </a:lnTo>
                <a:lnTo>
                  <a:pt x="675132" y="2147316"/>
                </a:lnTo>
                <a:lnTo>
                  <a:pt x="682752" y="2148078"/>
                </a:lnTo>
                <a:lnTo>
                  <a:pt x="690372" y="2148078"/>
                </a:lnTo>
                <a:lnTo>
                  <a:pt x="697230" y="2141982"/>
                </a:lnTo>
                <a:close/>
              </a:path>
              <a:path w="1912620" h="2148204">
                <a:moveTo>
                  <a:pt x="755142" y="2134362"/>
                </a:moveTo>
                <a:lnTo>
                  <a:pt x="754380" y="2126742"/>
                </a:lnTo>
                <a:lnTo>
                  <a:pt x="752856" y="2119122"/>
                </a:lnTo>
                <a:lnTo>
                  <a:pt x="745236" y="2113788"/>
                </a:lnTo>
                <a:lnTo>
                  <a:pt x="737616" y="2115312"/>
                </a:lnTo>
                <a:lnTo>
                  <a:pt x="729996" y="2116074"/>
                </a:lnTo>
                <a:lnTo>
                  <a:pt x="724662" y="2123694"/>
                </a:lnTo>
                <a:lnTo>
                  <a:pt x="726186" y="2131314"/>
                </a:lnTo>
                <a:lnTo>
                  <a:pt x="726948" y="2138934"/>
                </a:lnTo>
                <a:lnTo>
                  <a:pt x="734568" y="2144268"/>
                </a:lnTo>
                <a:lnTo>
                  <a:pt x="742188" y="2143506"/>
                </a:lnTo>
                <a:lnTo>
                  <a:pt x="749808" y="2141982"/>
                </a:lnTo>
                <a:lnTo>
                  <a:pt x="755142" y="2134362"/>
                </a:lnTo>
                <a:close/>
              </a:path>
              <a:path w="1912620" h="2148204">
                <a:moveTo>
                  <a:pt x="811530" y="2116074"/>
                </a:moveTo>
                <a:lnTo>
                  <a:pt x="805434" y="2100834"/>
                </a:lnTo>
                <a:lnTo>
                  <a:pt x="797052" y="2097786"/>
                </a:lnTo>
                <a:lnTo>
                  <a:pt x="789432" y="2100834"/>
                </a:lnTo>
                <a:lnTo>
                  <a:pt x="782574" y="2103120"/>
                </a:lnTo>
                <a:lnTo>
                  <a:pt x="778764" y="2111502"/>
                </a:lnTo>
                <a:lnTo>
                  <a:pt x="784860" y="2126742"/>
                </a:lnTo>
                <a:lnTo>
                  <a:pt x="793242" y="2129790"/>
                </a:lnTo>
                <a:lnTo>
                  <a:pt x="800100" y="2126742"/>
                </a:lnTo>
                <a:lnTo>
                  <a:pt x="807720" y="2124456"/>
                </a:lnTo>
                <a:lnTo>
                  <a:pt x="811530" y="2116074"/>
                </a:lnTo>
                <a:close/>
              </a:path>
              <a:path w="1912620" h="2148204">
                <a:moveTo>
                  <a:pt x="861822" y="2087118"/>
                </a:moveTo>
                <a:lnTo>
                  <a:pt x="854202" y="2073402"/>
                </a:lnTo>
                <a:lnTo>
                  <a:pt x="845058" y="2071878"/>
                </a:lnTo>
                <a:lnTo>
                  <a:pt x="831342" y="2079498"/>
                </a:lnTo>
                <a:lnTo>
                  <a:pt x="829818" y="2088642"/>
                </a:lnTo>
                <a:lnTo>
                  <a:pt x="837438" y="2102358"/>
                </a:lnTo>
                <a:lnTo>
                  <a:pt x="846582" y="2103882"/>
                </a:lnTo>
                <a:lnTo>
                  <a:pt x="853440" y="2100072"/>
                </a:lnTo>
                <a:lnTo>
                  <a:pt x="860298" y="2095500"/>
                </a:lnTo>
                <a:lnTo>
                  <a:pt x="861822" y="2087118"/>
                </a:lnTo>
                <a:close/>
              </a:path>
              <a:path w="1912620" h="2148204">
                <a:moveTo>
                  <a:pt x="908304" y="2052066"/>
                </a:moveTo>
                <a:lnTo>
                  <a:pt x="903732" y="2045970"/>
                </a:lnTo>
                <a:lnTo>
                  <a:pt x="898398" y="2039874"/>
                </a:lnTo>
                <a:lnTo>
                  <a:pt x="890016" y="2038350"/>
                </a:lnTo>
                <a:lnTo>
                  <a:pt x="883158" y="2043684"/>
                </a:lnTo>
                <a:lnTo>
                  <a:pt x="877062" y="2048256"/>
                </a:lnTo>
                <a:lnTo>
                  <a:pt x="876300" y="2057400"/>
                </a:lnTo>
                <a:lnTo>
                  <a:pt x="880872" y="2063496"/>
                </a:lnTo>
                <a:lnTo>
                  <a:pt x="886206" y="2069592"/>
                </a:lnTo>
                <a:lnTo>
                  <a:pt x="894588" y="2071116"/>
                </a:lnTo>
                <a:lnTo>
                  <a:pt x="901446" y="2065782"/>
                </a:lnTo>
                <a:lnTo>
                  <a:pt x="907542" y="2061210"/>
                </a:lnTo>
                <a:lnTo>
                  <a:pt x="908304" y="2052066"/>
                </a:lnTo>
                <a:close/>
              </a:path>
              <a:path w="1912620" h="2148204">
                <a:moveTo>
                  <a:pt x="950976" y="2022348"/>
                </a:moveTo>
                <a:lnTo>
                  <a:pt x="950976" y="2013204"/>
                </a:lnTo>
                <a:lnTo>
                  <a:pt x="945642" y="2007108"/>
                </a:lnTo>
                <a:lnTo>
                  <a:pt x="940308" y="2001774"/>
                </a:lnTo>
                <a:lnTo>
                  <a:pt x="931164" y="2001012"/>
                </a:lnTo>
                <a:lnTo>
                  <a:pt x="925830" y="2006346"/>
                </a:lnTo>
                <a:lnTo>
                  <a:pt x="919734" y="2011680"/>
                </a:lnTo>
                <a:lnTo>
                  <a:pt x="919734" y="2020824"/>
                </a:lnTo>
                <a:lnTo>
                  <a:pt x="925068" y="2026920"/>
                </a:lnTo>
                <a:lnTo>
                  <a:pt x="930402" y="2032254"/>
                </a:lnTo>
                <a:lnTo>
                  <a:pt x="939546" y="2033016"/>
                </a:lnTo>
                <a:lnTo>
                  <a:pt x="944880" y="2027682"/>
                </a:lnTo>
                <a:lnTo>
                  <a:pt x="950976" y="2022348"/>
                </a:lnTo>
                <a:close/>
              </a:path>
              <a:path w="1912620" h="2148204">
                <a:moveTo>
                  <a:pt x="992124" y="1981200"/>
                </a:moveTo>
                <a:lnTo>
                  <a:pt x="991362" y="1972056"/>
                </a:lnTo>
                <a:lnTo>
                  <a:pt x="986028" y="1966722"/>
                </a:lnTo>
                <a:lnTo>
                  <a:pt x="979932" y="1961388"/>
                </a:lnTo>
                <a:lnTo>
                  <a:pt x="971550" y="1961388"/>
                </a:lnTo>
                <a:lnTo>
                  <a:pt x="965454" y="1966722"/>
                </a:lnTo>
                <a:lnTo>
                  <a:pt x="960120" y="1972818"/>
                </a:lnTo>
                <a:lnTo>
                  <a:pt x="960120" y="1981962"/>
                </a:lnTo>
                <a:lnTo>
                  <a:pt x="966216" y="1987296"/>
                </a:lnTo>
                <a:lnTo>
                  <a:pt x="971550" y="1992630"/>
                </a:lnTo>
                <a:lnTo>
                  <a:pt x="980694" y="1992630"/>
                </a:lnTo>
                <a:lnTo>
                  <a:pt x="986028" y="1986534"/>
                </a:lnTo>
                <a:lnTo>
                  <a:pt x="992124" y="1981200"/>
                </a:lnTo>
                <a:close/>
              </a:path>
              <a:path w="1912620" h="2148204">
                <a:moveTo>
                  <a:pt x="1030986" y="1938527"/>
                </a:moveTo>
                <a:lnTo>
                  <a:pt x="1030224" y="1929384"/>
                </a:lnTo>
                <a:lnTo>
                  <a:pt x="1018032" y="1918716"/>
                </a:lnTo>
                <a:lnTo>
                  <a:pt x="1008888" y="1919477"/>
                </a:lnTo>
                <a:lnTo>
                  <a:pt x="1004316" y="1925574"/>
                </a:lnTo>
                <a:lnTo>
                  <a:pt x="998982" y="1931670"/>
                </a:lnTo>
                <a:lnTo>
                  <a:pt x="999744" y="1940052"/>
                </a:lnTo>
                <a:lnTo>
                  <a:pt x="1005078" y="1945386"/>
                </a:lnTo>
                <a:lnTo>
                  <a:pt x="1011174" y="1950720"/>
                </a:lnTo>
                <a:lnTo>
                  <a:pt x="1020318" y="1949958"/>
                </a:lnTo>
                <a:lnTo>
                  <a:pt x="1025652" y="1944624"/>
                </a:lnTo>
                <a:lnTo>
                  <a:pt x="1025652" y="1943862"/>
                </a:lnTo>
                <a:lnTo>
                  <a:pt x="1030986" y="1938527"/>
                </a:lnTo>
                <a:close/>
              </a:path>
              <a:path w="1912620" h="2148204">
                <a:moveTo>
                  <a:pt x="1068324" y="1894332"/>
                </a:moveTo>
                <a:lnTo>
                  <a:pt x="1067562" y="1885950"/>
                </a:lnTo>
                <a:lnTo>
                  <a:pt x="1055370" y="1875282"/>
                </a:lnTo>
                <a:lnTo>
                  <a:pt x="1046226" y="1876044"/>
                </a:lnTo>
                <a:lnTo>
                  <a:pt x="1040892" y="1882139"/>
                </a:lnTo>
                <a:lnTo>
                  <a:pt x="1036320" y="1888236"/>
                </a:lnTo>
                <a:lnTo>
                  <a:pt x="1037082" y="1897380"/>
                </a:lnTo>
                <a:lnTo>
                  <a:pt x="1043178" y="1902714"/>
                </a:lnTo>
                <a:lnTo>
                  <a:pt x="1049274" y="1907286"/>
                </a:lnTo>
                <a:lnTo>
                  <a:pt x="1057656" y="1906524"/>
                </a:lnTo>
                <a:lnTo>
                  <a:pt x="1068324" y="1894332"/>
                </a:lnTo>
                <a:close/>
              </a:path>
              <a:path w="1912620" h="2148204">
                <a:moveTo>
                  <a:pt x="1104138" y="1850136"/>
                </a:moveTo>
                <a:lnTo>
                  <a:pt x="1103376" y="1840992"/>
                </a:lnTo>
                <a:lnTo>
                  <a:pt x="1097280" y="1835658"/>
                </a:lnTo>
                <a:lnTo>
                  <a:pt x="1091184" y="1831086"/>
                </a:lnTo>
                <a:lnTo>
                  <a:pt x="1082040" y="1831848"/>
                </a:lnTo>
                <a:lnTo>
                  <a:pt x="1076706" y="1837944"/>
                </a:lnTo>
                <a:lnTo>
                  <a:pt x="1072134" y="1844802"/>
                </a:lnTo>
                <a:lnTo>
                  <a:pt x="1072896" y="1853184"/>
                </a:lnTo>
                <a:lnTo>
                  <a:pt x="1078992" y="1858518"/>
                </a:lnTo>
                <a:lnTo>
                  <a:pt x="1085088" y="1863089"/>
                </a:lnTo>
                <a:lnTo>
                  <a:pt x="1094232" y="1862327"/>
                </a:lnTo>
                <a:lnTo>
                  <a:pt x="1099566" y="1856232"/>
                </a:lnTo>
                <a:lnTo>
                  <a:pt x="1104138" y="1850136"/>
                </a:lnTo>
                <a:close/>
              </a:path>
              <a:path w="1912620" h="2148204">
                <a:moveTo>
                  <a:pt x="1139190" y="1804416"/>
                </a:moveTo>
                <a:lnTo>
                  <a:pt x="1138428" y="1795272"/>
                </a:lnTo>
                <a:lnTo>
                  <a:pt x="1132332" y="1790700"/>
                </a:lnTo>
                <a:lnTo>
                  <a:pt x="1125474" y="1786127"/>
                </a:lnTo>
                <a:lnTo>
                  <a:pt x="1117092" y="1786889"/>
                </a:lnTo>
                <a:lnTo>
                  <a:pt x="1111758" y="1792986"/>
                </a:lnTo>
                <a:lnTo>
                  <a:pt x="1107186" y="1799844"/>
                </a:lnTo>
                <a:lnTo>
                  <a:pt x="1108710" y="1808226"/>
                </a:lnTo>
                <a:lnTo>
                  <a:pt x="1114806" y="1813560"/>
                </a:lnTo>
                <a:lnTo>
                  <a:pt x="1120902" y="1818132"/>
                </a:lnTo>
                <a:lnTo>
                  <a:pt x="1130046" y="1817370"/>
                </a:lnTo>
                <a:lnTo>
                  <a:pt x="1134618" y="1810512"/>
                </a:lnTo>
                <a:lnTo>
                  <a:pt x="1139190" y="1804416"/>
                </a:lnTo>
                <a:close/>
              </a:path>
              <a:path w="1912620" h="2148204">
                <a:moveTo>
                  <a:pt x="1173480" y="1758696"/>
                </a:moveTo>
                <a:lnTo>
                  <a:pt x="1172718" y="1749552"/>
                </a:lnTo>
                <a:lnTo>
                  <a:pt x="1165860" y="1744980"/>
                </a:lnTo>
                <a:lnTo>
                  <a:pt x="1159764" y="1740408"/>
                </a:lnTo>
                <a:lnTo>
                  <a:pt x="1150620" y="1741170"/>
                </a:lnTo>
                <a:lnTo>
                  <a:pt x="1146048" y="1748027"/>
                </a:lnTo>
                <a:lnTo>
                  <a:pt x="1141476" y="1754124"/>
                </a:lnTo>
                <a:lnTo>
                  <a:pt x="1143000" y="1763268"/>
                </a:lnTo>
                <a:lnTo>
                  <a:pt x="1155192" y="1772412"/>
                </a:lnTo>
                <a:lnTo>
                  <a:pt x="1164336" y="1770888"/>
                </a:lnTo>
                <a:lnTo>
                  <a:pt x="1173480" y="1758696"/>
                </a:lnTo>
                <a:close/>
              </a:path>
              <a:path w="1912620" h="2148204">
                <a:moveTo>
                  <a:pt x="1207770" y="1712214"/>
                </a:moveTo>
                <a:lnTo>
                  <a:pt x="1206246" y="1703070"/>
                </a:lnTo>
                <a:lnTo>
                  <a:pt x="1199388" y="1698498"/>
                </a:lnTo>
                <a:lnTo>
                  <a:pt x="1193292" y="1693926"/>
                </a:lnTo>
                <a:lnTo>
                  <a:pt x="1184148" y="1695450"/>
                </a:lnTo>
                <a:lnTo>
                  <a:pt x="1179576" y="1701546"/>
                </a:lnTo>
                <a:lnTo>
                  <a:pt x="1175004" y="1708404"/>
                </a:lnTo>
                <a:lnTo>
                  <a:pt x="1176528" y="1716786"/>
                </a:lnTo>
                <a:lnTo>
                  <a:pt x="1182624" y="1721358"/>
                </a:lnTo>
                <a:lnTo>
                  <a:pt x="1189482" y="1726692"/>
                </a:lnTo>
                <a:lnTo>
                  <a:pt x="1198626" y="1725168"/>
                </a:lnTo>
                <a:lnTo>
                  <a:pt x="1203198" y="1718310"/>
                </a:lnTo>
                <a:lnTo>
                  <a:pt x="1207770" y="1712214"/>
                </a:lnTo>
                <a:close/>
              </a:path>
              <a:path w="1912620" h="2148204">
                <a:moveTo>
                  <a:pt x="1240536" y="1664970"/>
                </a:moveTo>
                <a:lnTo>
                  <a:pt x="1239012" y="1656588"/>
                </a:lnTo>
                <a:lnTo>
                  <a:pt x="1232916" y="1652016"/>
                </a:lnTo>
                <a:lnTo>
                  <a:pt x="1226058" y="1647444"/>
                </a:lnTo>
                <a:lnTo>
                  <a:pt x="1217676" y="1648968"/>
                </a:lnTo>
                <a:lnTo>
                  <a:pt x="1213104" y="1655064"/>
                </a:lnTo>
                <a:lnTo>
                  <a:pt x="1208532" y="1661922"/>
                </a:lnTo>
                <a:lnTo>
                  <a:pt x="1210056" y="1671066"/>
                </a:lnTo>
                <a:lnTo>
                  <a:pt x="1216152" y="1675638"/>
                </a:lnTo>
                <a:lnTo>
                  <a:pt x="1223010" y="1680210"/>
                </a:lnTo>
                <a:lnTo>
                  <a:pt x="1232154" y="1677924"/>
                </a:lnTo>
                <a:lnTo>
                  <a:pt x="1235964" y="1671827"/>
                </a:lnTo>
                <a:lnTo>
                  <a:pt x="1240536" y="1664970"/>
                </a:lnTo>
                <a:close/>
              </a:path>
              <a:path w="1912620" h="2148204">
                <a:moveTo>
                  <a:pt x="1274064" y="1618488"/>
                </a:moveTo>
                <a:lnTo>
                  <a:pt x="1271778" y="1609344"/>
                </a:lnTo>
                <a:lnTo>
                  <a:pt x="1265682" y="1604772"/>
                </a:lnTo>
                <a:lnTo>
                  <a:pt x="1259586" y="1600962"/>
                </a:lnTo>
                <a:lnTo>
                  <a:pt x="1250442" y="1602486"/>
                </a:lnTo>
                <a:lnTo>
                  <a:pt x="1245870" y="1608582"/>
                </a:lnTo>
                <a:lnTo>
                  <a:pt x="1241298" y="1615440"/>
                </a:lnTo>
                <a:lnTo>
                  <a:pt x="1242822" y="1623822"/>
                </a:lnTo>
                <a:lnTo>
                  <a:pt x="1248918" y="1628394"/>
                </a:lnTo>
                <a:lnTo>
                  <a:pt x="1255776" y="1632966"/>
                </a:lnTo>
                <a:lnTo>
                  <a:pt x="1264920" y="1631442"/>
                </a:lnTo>
                <a:lnTo>
                  <a:pt x="1269492" y="1625346"/>
                </a:lnTo>
                <a:lnTo>
                  <a:pt x="1274064" y="1618488"/>
                </a:lnTo>
                <a:close/>
              </a:path>
              <a:path w="1912620" h="2148204">
                <a:moveTo>
                  <a:pt x="1306068" y="1571244"/>
                </a:moveTo>
                <a:lnTo>
                  <a:pt x="1304544" y="1562862"/>
                </a:lnTo>
                <a:lnTo>
                  <a:pt x="1298448" y="1558290"/>
                </a:lnTo>
                <a:lnTo>
                  <a:pt x="1291590" y="1553718"/>
                </a:lnTo>
                <a:lnTo>
                  <a:pt x="1282446" y="1555242"/>
                </a:lnTo>
                <a:lnTo>
                  <a:pt x="1277874" y="1561338"/>
                </a:lnTo>
                <a:lnTo>
                  <a:pt x="1274064" y="1568196"/>
                </a:lnTo>
                <a:lnTo>
                  <a:pt x="1275588" y="1577340"/>
                </a:lnTo>
                <a:lnTo>
                  <a:pt x="1281684" y="1581912"/>
                </a:lnTo>
                <a:lnTo>
                  <a:pt x="1288542" y="1585722"/>
                </a:lnTo>
                <a:lnTo>
                  <a:pt x="1296924" y="1584198"/>
                </a:lnTo>
                <a:lnTo>
                  <a:pt x="1301496" y="1578102"/>
                </a:lnTo>
                <a:lnTo>
                  <a:pt x="1306068" y="1571244"/>
                </a:lnTo>
                <a:close/>
              </a:path>
              <a:path w="1912620" h="2148204">
                <a:moveTo>
                  <a:pt x="1338834" y="1524000"/>
                </a:moveTo>
                <a:lnTo>
                  <a:pt x="1336548" y="1515618"/>
                </a:lnTo>
                <a:lnTo>
                  <a:pt x="1330452" y="1511046"/>
                </a:lnTo>
                <a:lnTo>
                  <a:pt x="1323594" y="1506474"/>
                </a:lnTo>
                <a:lnTo>
                  <a:pt x="1315212" y="1507998"/>
                </a:lnTo>
                <a:lnTo>
                  <a:pt x="1310640" y="1514856"/>
                </a:lnTo>
                <a:lnTo>
                  <a:pt x="1306068" y="1520952"/>
                </a:lnTo>
                <a:lnTo>
                  <a:pt x="1307592" y="1530096"/>
                </a:lnTo>
                <a:lnTo>
                  <a:pt x="1314450" y="1534668"/>
                </a:lnTo>
                <a:lnTo>
                  <a:pt x="1320546" y="1539240"/>
                </a:lnTo>
                <a:lnTo>
                  <a:pt x="1329690" y="1536954"/>
                </a:lnTo>
                <a:lnTo>
                  <a:pt x="1334262" y="1530858"/>
                </a:lnTo>
                <a:lnTo>
                  <a:pt x="1338834" y="1524000"/>
                </a:lnTo>
                <a:close/>
              </a:path>
              <a:path w="1912620" h="2148204">
                <a:moveTo>
                  <a:pt x="1370838" y="1476756"/>
                </a:moveTo>
                <a:lnTo>
                  <a:pt x="1369314" y="1468374"/>
                </a:lnTo>
                <a:lnTo>
                  <a:pt x="1362456" y="1463802"/>
                </a:lnTo>
                <a:lnTo>
                  <a:pt x="1356360" y="1459230"/>
                </a:lnTo>
                <a:lnTo>
                  <a:pt x="1347216" y="1460754"/>
                </a:lnTo>
                <a:lnTo>
                  <a:pt x="1342644" y="1467612"/>
                </a:lnTo>
                <a:lnTo>
                  <a:pt x="1338072" y="1473708"/>
                </a:lnTo>
                <a:lnTo>
                  <a:pt x="1339596" y="1482852"/>
                </a:lnTo>
                <a:lnTo>
                  <a:pt x="1353312" y="1491996"/>
                </a:lnTo>
                <a:lnTo>
                  <a:pt x="1361694" y="1489710"/>
                </a:lnTo>
                <a:lnTo>
                  <a:pt x="1366266" y="1483614"/>
                </a:lnTo>
                <a:lnTo>
                  <a:pt x="1370838" y="1476756"/>
                </a:lnTo>
                <a:close/>
              </a:path>
              <a:path w="1912620" h="2148204">
                <a:moveTo>
                  <a:pt x="1402842" y="1429512"/>
                </a:moveTo>
                <a:lnTo>
                  <a:pt x="1401318" y="1421130"/>
                </a:lnTo>
                <a:lnTo>
                  <a:pt x="1394460" y="1416558"/>
                </a:lnTo>
                <a:lnTo>
                  <a:pt x="1388364" y="1411986"/>
                </a:lnTo>
                <a:lnTo>
                  <a:pt x="1379220" y="1413510"/>
                </a:lnTo>
                <a:lnTo>
                  <a:pt x="1374648" y="1420368"/>
                </a:lnTo>
                <a:lnTo>
                  <a:pt x="1370076" y="1426464"/>
                </a:lnTo>
                <a:lnTo>
                  <a:pt x="1372362" y="1435608"/>
                </a:lnTo>
                <a:lnTo>
                  <a:pt x="1378458" y="1440180"/>
                </a:lnTo>
                <a:lnTo>
                  <a:pt x="1385316" y="1444752"/>
                </a:lnTo>
                <a:lnTo>
                  <a:pt x="1393698" y="1442466"/>
                </a:lnTo>
                <a:lnTo>
                  <a:pt x="1398270" y="1436370"/>
                </a:lnTo>
                <a:lnTo>
                  <a:pt x="1402842" y="1429512"/>
                </a:lnTo>
                <a:close/>
              </a:path>
              <a:path w="1912620" h="2148204">
                <a:moveTo>
                  <a:pt x="1435608" y="1382268"/>
                </a:moveTo>
                <a:lnTo>
                  <a:pt x="1433322" y="1373886"/>
                </a:lnTo>
                <a:lnTo>
                  <a:pt x="1427226" y="1369314"/>
                </a:lnTo>
                <a:lnTo>
                  <a:pt x="1420368" y="1364742"/>
                </a:lnTo>
                <a:lnTo>
                  <a:pt x="1411986" y="1366266"/>
                </a:lnTo>
                <a:lnTo>
                  <a:pt x="1407414" y="1373124"/>
                </a:lnTo>
                <a:lnTo>
                  <a:pt x="1402842" y="1379220"/>
                </a:lnTo>
                <a:lnTo>
                  <a:pt x="1404366" y="1388364"/>
                </a:lnTo>
                <a:lnTo>
                  <a:pt x="1411224" y="1392936"/>
                </a:lnTo>
                <a:lnTo>
                  <a:pt x="1417320" y="1397508"/>
                </a:lnTo>
                <a:lnTo>
                  <a:pt x="1426464" y="1395222"/>
                </a:lnTo>
                <a:lnTo>
                  <a:pt x="1431036" y="1389126"/>
                </a:lnTo>
                <a:lnTo>
                  <a:pt x="1435608" y="1382268"/>
                </a:lnTo>
                <a:close/>
              </a:path>
              <a:path w="1912620" h="2148204">
                <a:moveTo>
                  <a:pt x="1467612" y="1335786"/>
                </a:moveTo>
                <a:lnTo>
                  <a:pt x="1466088" y="1326642"/>
                </a:lnTo>
                <a:lnTo>
                  <a:pt x="1459992" y="1322070"/>
                </a:lnTo>
                <a:lnTo>
                  <a:pt x="1453134" y="1317498"/>
                </a:lnTo>
                <a:lnTo>
                  <a:pt x="1444752" y="1319022"/>
                </a:lnTo>
                <a:lnTo>
                  <a:pt x="1440180" y="1325880"/>
                </a:lnTo>
                <a:lnTo>
                  <a:pt x="1435608" y="1331976"/>
                </a:lnTo>
                <a:lnTo>
                  <a:pt x="1437132" y="1341120"/>
                </a:lnTo>
                <a:lnTo>
                  <a:pt x="1443228" y="1345692"/>
                </a:lnTo>
                <a:lnTo>
                  <a:pt x="1450086" y="1350264"/>
                </a:lnTo>
                <a:lnTo>
                  <a:pt x="1458468" y="1348740"/>
                </a:lnTo>
                <a:lnTo>
                  <a:pt x="1463040" y="1341882"/>
                </a:lnTo>
                <a:lnTo>
                  <a:pt x="1467612" y="1335786"/>
                </a:lnTo>
                <a:close/>
              </a:path>
              <a:path w="1912620" h="2148204">
                <a:moveTo>
                  <a:pt x="1501140" y="1289304"/>
                </a:moveTo>
                <a:lnTo>
                  <a:pt x="1499616" y="1280160"/>
                </a:lnTo>
                <a:lnTo>
                  <a:pt x="1492758" y="1275588"/>
                </a:lnTo>
                <a:lnTo>
                  <a:pt x="1486662" y="1271016"/>
                </a:lnTo>
                <a:lnTo>
                  <a:pt x="1477518" y="1272540"/>
                </a:lnTo>
                <a:lnTo>
                  <a:pt x="1472946" y="1278636"/>
                </a:lnTo>
                <a:lnTo>
                  <a:pt x="1468374" y="1285494"/>
                </a:lnTo>
                <a:lnTo>
                  <a:pt x="1469898" y="1293876"/>
                </a:lnTo>
                <a:lnTo>
                  <a:pt x="1475994" y="1299210"/>
                </a:lnTo>
                <a:lnTo>
                  <a:pt x="1482852" y="1303782"/>
                </a:lnTo>
                <a:lnTo>
                  <a:pt x="1491234" y="1302258"/>
                </a:lnTo>
                <a:lnTo>
                  <a:pt x="1496568" y="1295400"/>
                </a:lnTo>
                <a:lnTo>
                  <a:pt x="1501140" y="1289304"/>
                </a:lnTo>
                <a:close/>
              </a:path>
              <a:path w="1912620" h="2148204">
                <a:moveTo>
                  <a:pt x="1534668" y="1243584"/>
                </a:moveTo>
                <a:lnTo>
                  <a:pt x="1533144" y="1234440"/>
                </a:lnTo>
                <a:lnTo>
                  <a:pt x="1520952" y="1225296"/>
                </a:lnTo>
                <a:lnTo>
                  <a:pt x="1511808" y="1226058"/>
                </a:lnTo>
                <a:lnTo>
                  <a:pt x="1507236" y="1232916"/>
                </a:lnTo>
                <a:lnTo>
                  <a:pt x="1502664" y="1239012"/>
                </a:lnTo>
                <a:lnTo>
                  <a:pt x="1503426" y="1248156"/>
                </a:lnTo>
                <a:lnTo>
                  <a:pt x="1510284" y="1252728"/>
                </a:lnTo>
                <a:lnTo>
                  <a:pt x="1516380" y="1257300"/>
                </a:lnTo>
                <a:lnTo>
                  <a:pt x="1525524" y="1255776"/>
                </a:lnTo>
                <a:lnTo>
                  <a:pt x="1534668" y="1243584"/>
                </a:lnTo>
                <a:close/>
              </a:path>
              <a:path w="1912620" h="2148204">
                <a:moveTo>
                  <a:pt x="1568958" y="1197102"/>
                </a:moveTo>
                <a:lnTo>
                  <a:pt x="1567434" y="1188720"/>
                </a:lnTo>
                <a:lnTo>
                  <a:pt x="1561338" y="1184148"/>
                </a:lnTo>
                <a:lnTo>
                  <a:pt x="1554480" y="1178814"/>
                </a:lnTo>
                <a:lnTo>
                  <a:pt x="1546098" y="1180338"/>
                </a:lnTo>
                <a:lnTo>
                  <a:pt x="1540764" y="1187196"/>
                </a:lnTo>
                <a:lnTo>
                  <a:pt x="1536192" y="1193292"/>
                </a:lnTo>
                <a:lnTo>
                  <a:pt x="1537716" y="1202436"/>
                </a:lnTo>
                <a:lnTo>
                  <a:pt x="1543812" y="1207008"/>
                </a:lnTo>
                <a:lnTo>
                  <a:pt x="1550670" y="1211580"/>
                </a:lnTo>
                <a:lnTo>
                  <a:pt x="1559052" y="1210056"/>
                </a:lnTo>
                <a:lnTo>
                  <a:pt x="1564386" y="1203960"/>
                </a:lnTo>
                <a:lnTo>
                  <a:pt x="1568958" y="1197102"/>
                </a:lnTo>
                <a:close/>
              </a:path>
              <a:path w="1912620" h="2148204">
                <a:moveTo>
                  <a:pt x="1603248" y="1151382"/>
                </a:moveTo>
                <a:lnTo>
                  <a:pt x="1601724" y="1142238"/>
                </a:lnTo>
                <a:lnTo>
                  <a:pt x="1594866" y="1137666"/>
                </a:lnTo>
                <a:lnTo>
                  <a:pt x="1588770" y="1133094"/>
                </a:lnTo>
                <a:lnTo>
                  <a:pt x="1579626" y="1134618"/>
                </a:lnTo>
                <a:lnTo>
                  <a:pt x="1575054" y="1140714"/>
                </a:lnTo>
                <a:lnTo>
                  <a:pt x="1570482" y="1147572"/>
                </a:lnTo>
                <a:lnTo>
                  <a:pt x="1572006" y="1155954"/>
                </a:lnTo>
                <a:lnTo>
                  <a:pt x="1578102" y="1161288"/>
                </a:lnTo>
                <a:lnTo>
                  <a:pt x="1584198" y="1165860"/>
                </a:lnTo>
                <a:lnTo>
                  <a:pt x="1593342" y="1164336"/>
                </a:lnTo>
                <a:lnTo>
                  <a:pt x="1597914" y="1158240"/>
                </a:lnTo>
                <a:lnTo>
                  <a:pt x="1603248" y="1151382"/>
                </a:lnTo>
                <a:close/>
              </a:path>
              <a:path w="1912620" h="2148204">
                <a:moveTo>
                  <a:pt x="1636776" y="1105662"/>
                </a:moveTo>
                <a:lnTo>
                  <a:pt x="1635252" y="1096518"/>
                </a:lnTo>
                <a:lnTo>
                  <a:pt x="1623060" y="1087374"/>
                </a:lnTo>
                <a:lnTo>
                  <a:pt x="1613916" y="1088898"/>
                </a:lnTo>
                <a:lnTo>
                  <a:pt x="1604772" y="1101090"/>
                </a:lnTo>
                <a:lnTo>
                  <a:pt x="1605534" y="1110234"/>
                </a:lnTo>
                <a:lnTo>
                  <a:pt x="1612392" y="1114806"/>
                </a:lnTo>
                <a:lnTo>
                  <a:pt x="1618488" y="1119378"/>
                </a:lnTo>
                <a:lnTo>
                  <a:pt x="1627632" y="1118616"/>
                </a:lnTo>
                <a:lnTo>
                  <a:pt x="1632204" y="1111758"/>
                </a:lnTo>
                <a:lnTo>
                  <a:pt x="1636776" y="1105662"/>
                </a:lnTo>
                <a:close/>
              </a:path>
              <a:path w="1912620" h="2148204">
                <a:moveTo>
                  <a:pt x="1670304" y="1059180"/>
                </a:moveTo>
                <a:lnTo>
                  <a:pt x="1669542" y="1050036"/>
                </a:lnTo>
                <a:lnTo>
                  <a:pt x="1662684" y="1045463"/>
                </a:lnTo>
                <a:lnTo>
                  <a:pt x="1656588" y="1040892"/>
                </a:lnTo>
                <a:lnTo>
                  <a:pt x="1647444" y="1042416"/>
                </a:lnTo>
                <a:lnTo>
                  <a:pt x="1642872" y="1048512"/>
                </a:lnTo>
                <a:lnTo>
                  <a:pt x="1642872" y="1049274"/>
                </a:lnTo>
                <a:lnTo>
                  <a:pt x="1638300" y="1055370"/>
                </a:lnTo>
                <a:lnTo>
                  <a:pt x="1639824" y="1064514"/>
                </a:lnTo>
                <a:lnTo>
                  <a:pt x="1645920" y="1069086"/>
                </a:lnTo>
                <a:lnTo>
                  <a:pt x="1652778" y="1073658"/>
                </a:lnTo>
                <a:lnTo>
                  <a:pt x="1661160" y="1072134"/>
                </a:lnTo>
                <a:lnTo>
                  <a:pt x="1665732" y="1066038"/>
                </a:lnTo>
                <a:lnTo>
                  <a:pt x="1665732" y="1065276"/>
                </a:lnTo>
                <a:lnTo>
                  <a:pt x="1670304" y="1059180"/>
                </a:lnTo>
                <a:close/>
              </a:path>
              <a:path w="1912620" h="2148204">
                <a:moveTo>
                  <a:pt x="1703832" y="1012698"/>
                </a:moveTo>
                <a:lnTo>
                  <a:pt x="1702308" y="1003554"/>
                </a:lnTo>
                <a:lnTo>
                  <a:pt x="1696212" y="998982"/>
                </a:lnTo>
                <a:lnTo>
                  <a:pt x="1689354" y="994410"/>
                </a:lnTo>
                <a:lnTo>
                  <a:pt x="1680972" y="995934"/>
                </a:lnTo>
                <a:lnTo>
                  <a:pt x="1676400" y="1002792"/>
                </a:lnTo>
                <a:lnTo>
                  <a:pt x="1671828" y="1008888"/>
                </a:lnTo>
                <a:lnTo>
                  <a:pt x="1673352" y="1018032"/>
                </a:lnTo>
                <a:lnTo>
                  <a:pt x="1685544" y="1027176"/>
                </a:lnTo>
                <a:lnTo>
                  <a:pt x="1694688" y="1025651"/>
                </a:lnTo>
                <a:lnTo>
                  <a:pt x="1699260" y="1018794"/>
                </a:lnTo>
                <a:lnTo>
                  <a:pt x="1703832" y="1012698"/>
                </a:lnTo>
                <a:close/>
              </a:path>
              <a:path w="1912620" h="2148204">
                <a:moveTo>
                  <a:pt x="1736598" y="965454"/>
                </a:moveTo>
                <a:lnTo>
                  <a:pt x="1735074" y="956310"/>
                </a:lnTo>
                <a:lnTo>
                  <a:pt x="1728216" y="951738"/>
                </a:lnTo>
                <a:lnTo>
                  <a:pt x="1722120" y="947928"/>
                </a:lnTo>
                <a:lnTo>
                  <a:pt x="1712976" y="949451"/>
                </a:lnTo>
                <a:lnTo>
                  <a:pt x="1708404" y="955548"/>
                </a:lnTo>
                <a:lnTo>
                  <a:pt x="1703832" y="962406"/>
                </a:lnTo>
                <a:lnTo>
                  <a:pt x="1706118" y="971550"/>
                </a:lnTo>
                <a:lnTo>
                  <a:pt x="1712214" y="975360"/>
                </a:lnTo>
                <a:lnTo>
                  <a:pt x="1719072" y="979932"/>
                </a:lnTo>
                <a:lnTo>
                  <a:pt x="1727454" y="978407"/>
                </a:lnTo>
                <a:lnTo>
                  <a:pt x="1732026" y="971550"/>
                </a:lnTo>
                <a:lnTo>
                  <a:pt x="1736598" y="965454"/>
                </a:lnTo>
                <a:close/>
              </a:path>
              <a:path w="1912620" h="2148204">
                <a:moveTo>
                  <a:pt x="1768602" y="917448"/>
                </a:moveTo>
                <a:lnTo>
                  <a:pt x="1766316" y="908304"/>
                </a:lnTo>
                <a:lnTo>
                  <a:pt x="1760220" y="904494"/>
                </a:lnTo>
                <a:lnTo>
                  <a:pt x="1753362" y="899922"/>
                </a:lnTo>
                <a:lnTo>
                  <a:pt x="1744218" y="902207"/>
                </a:lnTo>
                <a:lnTo>
                  <a:pt x="1740408" y="908304"/>
                </a:lnTo>
                <a:lnTo>
                  <a:pt x="1735836" y="915162"/>
                </a:lnTo>
                <a:lnTo>
                  <a:pt x="1737360" y="924306"/>
                </a:lnTo>
                <a:lnTo>
                  <a:pt x="1744218" y="928116"/>
                </a:lnTo>
                <a:lnTo>
                  <a:pt x="1751076" y="932688"/>
                </a:lnTo>
                <a:lnTo>
                  <a:pt x="1759458" y="930401"/>
                </a:lnTo>
                <a:lnTo>
                  <a:pt x="1764030" y="924306"/>
                </a:lnTo>
                <a:lnTo>
                  <a:pt x="1768602" y="917448"/>
                </a:lnTo>
                <a:close/>
              </a:path>
              <a:path w="1912620" h="2148204">
                <a:moveTo>
                  <a:pt x="1799082" y="868680"/>
                </a:moveTo>
                <a:lnTo>
                  <a:pt x="1796796" y="859536"/>
                </a:lnTo>
                <a:lnTo>
                  <a:pt x="1783080" y="851916"/>
                </a:lnTo>
                <a:lnTo>
                  <a:pt x="1774698" y="853440"/>
                </a:lnTo>
                <a:lnTo>
                  <a:pt x="1770126" y="860298"/>
                </a:lnTo>
                <a:lnTo>
                  <a:pt x="1766316" y="867156"/>
                </a:lnTo>
                <a:lnTo>
                  <a:pt x="1768602" y="876300"/>
                </a:lnTo>
                <a:lnTo>
                  <a:pt x="1774698" y="880110"/>
                </a:lnTo>
                <a:lnTo>
                  <a:pt x="1781556" y="883919"/>
                </a:lnTo>
                <a:lnTo>
                  <a:pt x="1790700" y="882395"/>
                </a:lnTo>
                <a:lnTo>
                  <a:pt x="1794510" y="875538"/>
                </a:lnTo>
                <a:lnTo>
                  <a:pt x="1799082" y="868680"/>
                </a:lnTo>
                <a:close/>
              </a:path>
              <a:path w="1912620" h="2148204">
                <a:moveTo>
                  <a:pt x="1827276" y="818388"/>
                </a:moveTo>
                <a:lnTo>
                  <a:pt x="1824989" y="810006"/>
                </a:lnTo>
                <a:lnTo>
                  <a:pt x="1811274" y="802386"/>
                </a:lnTo>
                <a:lnTo>
                  <a:pt x="1802130" y="804672"/>
                </a:lnTo>
                <a:lnTo>
                  <a:pt x="1794510" y="818388"/>
                </a:lnTo>
                <a:lnTo>
                  <a:pt x="1797558" y="826770"/>
                </a:lnTo>
                <a:lnTo>
                  <a:pt x="1811274" y="834390"/>
                </a:lnTo>
                <a:lnTo>
                  <a:pt x="1819656" y="832104"/>
                </a:lnTo>
                <a:lnTo>
                  <a:pt x="1827276" y="818388"/>
                </a:lnTo>
                <a:close/>
              </a:path>
              <a:path w="1912620" h="2148204">
                <a:moveTo>
                  <a:pt x="1853946" y="766572"/>
                </a:moveTo>
                <a:lnTo>
                  <a:pt x="1850898" y="758190"/>
                </a:lnTo>
                <a:lnTo>
                  <a:pt x="1843278" y="754380"/>
                </a:lnTo>
                <a:lnTo>
                  <a:pt x="1836420" y="751332"/>
                </a:lnTo>
                <a:lnTo>
                  <a:pt x="1828038" y="754380"/>
                </a:lnTo>
                <a:lnTo>
                  <a:pt x="1824228" y="761238"/>
                </a:lnTo>
                <a:lnTo>
                  <a:pt x="1821180" y="768858"/>
                </a:lnTo>
                <a:lnTo>
                  <a:pt x="1824228" y="777240"/>
                </a:lnTo>
                <a:lnTo>
                  <a:pt x="1831086" y="780288"/>
                </a:lnTo>
                <a:lnTo>
                  <a:pt x="1837944" y="784098"/>
                </a:lnTo>
                <a:lnTo>
                  <a:pt x="1847088" y="781050"/>
                </a:lnTo>
                <a:lnTo>
                  <a:pt x="1850136" y="773430"/>
                </a:lnTo>
                <a:lnTo>
                  <a:pt x="1853946" y="766572"/>
                </a:lnTo>
                <a:close/>
              </a:path>
              <a:path w="1912620" h="2148204">
                <a:moveTo>
                  <a:pt x="1876806" y="713232"/>
                </a:moveTo>
                <a:lnTo>
                  <a:pt x="1872996" y="704850"/>
                </a:lnTo>
                <a:lnTo>
                  <a:pt x="1865376" y="701802"/>
                </a:lnTo>
                <a:lnTo>
                  <a:pt x="1858518" y="698754"/>
                </a:lnTo>
                <a:lnTo>
                  <a:pt x="1850136" y="702564"/>
                </a:lnTo>
                <a:lnTo>
                  <a:pt x="1847088" y="710184"/>
                </a:lnTo>
                <a:lnTo>
                  <a:pt x="1844039" y="717042"/>
                </a:lnTo>
                <a:lnTo>
                  <a:pt x="1847850" y="725424"/>
                </a:lnTo>
                <a:lnTo>
                  <a:pt x="1854708" y="728472"/>
                </a:lnTo>
                <a:lnTo>
                  <a:pt x="1862328" y="731520"/>
                </a:lnTo>
                <a:lnTo>
                  <a:pt x="1870710" y="727710"/>
                </a:lnTo>
                <a:lnTo>
                  <a:pt x="1873758" y="720852"/>
                </a:lnTo>
                <a:lnTo>
                  <a:pt x="1876806" y="713232"/>
                </a:lnTo>
                <a:close/>
              </a:path>
              <a:path w="1912620" h="2148204">
                <a:moveTo>
                  <a:pt x="1895094" y="657606"/>
                </a:moveTo>
                <a:lnTo>
                  <a:pt x="1890522" y="649986"/>
                </a:lnTo>
                <a:lnTo>
                  <a:pt x="1875282" y="645414"/>
                </a:lnTo>
                <a:lnTo>
                  <a:pt x="1867662" y="649224"/>
                </a:lnTo>
                <a:lnTo>
                  <a:pt x="1863089" y="664464"/>
                </a:lnTo>
                <a:lnTo>
                  <a:pt x="1867662" y="672846"/>
                </a:lnTo>
                <a:lnTo>
                  <a:pt x="1874520" y="675132"/>
                </a:lnTo>
                <a:lnTo>
                  <a:pt x="1882139" y="677418"/>
                </a:lnTo>
                <a:lnTo>
                  <a:pt x="1890522" y="672846"/>
                </a:lnTo>
                <a:lnTo>
                  <a:pt x="1895094" y="657606"/>
                </a:lnTo>
                <a:close/>
              </a:path>
              <a:path w="1912620" h="2148204">
                <a:moveTo>
                  <a:pt x="1907286" y="599694"/>
                </a:moveTo>
                <a:lnTo>
                  <a:pt x="1901952" y="592836"/>
                </a:lnTo>
                <a:lnTo>
                  <a:pt x="1893570" y="591312"/>
                </a:lnTo>
                <a:lnTo>
                  <a:pt x="1885950" y="590550"/>
                </a:lnTo>
                <a:lnTo>
                  <a:pt x="1879092" y="595884"/>
                </a:lnTo>
                <a:lnTo>
                  <a:pt x="1876044" y="611124"/>
                </a:lnTo>
                <a:lnTo>
                  <a:pt x="1881378" y="618744"/>
                </a:lnTo>
                <a:lnTo>
                  <a:pt x="1889760" y="619506"/>
                </a:lnTo>
                <a:lnTo>
                  <a:pt x="1897380" y="621030"/>
                </a:lnTo>
                <a:lnTo>
                  <a:pt x="1905000" y="615696"/>
                </a:lnTo>
                <a:lnTo>
                  <a:pt x="1905762" y="607314"/>
                </a:lnTo>
                <a:lnTo>
                  <a:pt x="1907286" y="599694"/>
                </a:lnTo>
                <a:close/>
              </a:path>
              <a:path w="1912620" h="2148204">
                <a:moveTo>
                  <a:pt x="1912620" y="541782"/>
                </a:moveTo>
                <a:lnTo>
                  <a:pt x="1906524" y="534924"/>
                </a:lnTo>
                <a:lnTo>
                  <a:pt x="1898142" y="534162"/>
                </a:lnTo>
                <a:lnTo>
                  <a:pt x="1890522" y="534162"/>
                </a:lnTo>
                <a:lnTo>
                  <a:pt x="1883664" y="540258"/>
                </a:lnTo>
                <a:lnTo>
                  <a:pt x="1883664" y="547878"/>
                </a:lnTo>
                <a:lnTo>
                  <a:pt x="1882902" y="555498"/>
                </a:lnTo>
                <a:lnTo>
                  <a:pt x="1888998" y="562356"/>
                </a:lnTo>
                <a:lnTo>
                  <a:pt x="1896618" y="563118"/>
                </a:lnTo>
                <a:lnTo>
                  <a:pt x="1905000" y="563118"/>
                </a:lnTo>
                <a:lnTo>
                  <a:pt x="1911858" y="557022"/>
                </a:lnTo>
                <a:lnTo>
                  <a:pt x="1911858" y="549402"/>
                </a:lnTo>
                <a:lnTo>
                  <a:pt x="1912620" y="541782"/>
                </a:lnTo>
                <a:close/>
              </a:path>
              <a:path w="1912620" h="2148204">
                <a:moveTo>
                  <a:pt x="1911858" y="498348"/>
                </a:moveTo>
                <a:lnTo>
                  <a:pt x="1911858" y="490728"/>
                </a:lnTo>
                <a:lnTo>
                  <a:pt x="1911096" y="482346"/>
                </a:lnTo>
                <a:lnTo>
                  <a:pt x="1904238" y="477012"/>
                </a:lnTo>
                <a:lnTo>
                  <a:pt x="1896618" y="477012"/>
                </a:lnTo>
                <a:lnTo>
                  <a:pt x="1888236" y="477774"/>
                </a:lnTo>
                <a:lnTo>
                  <a:pt x="1882139" y="484632"/>
                </a:lnTo>
                <a:lnTo>
                  <a:pt x="1883664" y="500634"/>
                </a:lnTo>
                <a:lnTo>
                  <a:pt x="1890522" y="505968"/>
                </a:lnTo>
                <a:lnTo>
                  <a:pt x="1898142" y="505968"/>
                </a:lnTo>
                <a:lnTo>
                  <a:pt x="1906524" y="505206"/>
                </a:lnTo>
                <a:lnTo>
                  <a:pt x="1911858" y="498348"/>
                </a:lnTo>
                <a:close/>
              </a:path>
              <a:path w="1912620" h="2148204">
                <a:moveTo>
                  <a:pt x="1906524" y="440436"/>
                </a:moveTo>
                <a:lnTo>
                  <a:pt x="1905000" y="432816"/>
                </a:lnTo>
                <a:lnTo>
                  <a:pt x="1904238" y="424434"/>
                </a:lnTo>
                <a:lnTo>
                  <a:pt x="1896618" y="419100"/>
                </a:lnTo>
                <a:lnTo>
                  <a:pt x="1888998" y="420624"/>
                </a:lnTo>
                <a:lnTo>
                  <a:pt x="1880616" y="422148"/>
                </a:lnTo>
                <a:lnTo>
                  <a:pt x="1875282" y="429006"/>
                </a:lnTo>
                <a:lnTo>
                  <a:pt x="1876806" y="436626"/>
                </a:lnTo>
                <a:lnTo>
                  <a:pt x="1878330" y="445008"/>
                </a:lnTo>
                <a:lnTo>
                  <a:pt x="1885188" y="450342"/>
                </a:lnTo>
                <a:lnTo>
                  <a:pt x="1892808" y="448818"/>
                </a:lnTo>
                <a:lnTo>
                  <a:pt x="1901189" y="447294"/>
                </a:lnTo>
                <a:lnTo>
                  <a:pt x="1906524" y="440436"/>
                </a:lnTo>
                <a:close/>
              </a:path>
              <a:path w="1912620" h="2148204">
                <a:moveTo>
                  <a:pt x="1895094" y="382524"/>
                </a:moveTo>
                <a:lnTo>
                  <a:pt x="1892808" y="374904"/>
                </a:lnTo>
                <a:lnTo>
                  <a:pt x="1891284" y="367284"/>
                </a:lnTo>
                <a:lnTo>
                  <a:pt x="1883664" y="362712"/>
                </a:lnTo>
                <a:lnTo>
                  <a:pt x="1875282" y="364998"/>
                </a:lnTo>
                <a:lnTo>
                  <a:pt x="1867662" y="366522"/>
                </a:lnTo>
                <a:lnTo>
                  <a:pt x="1863089" y="374904"/>
                </a:lnTo>
                <a:lnTo>
                  <a:pt x="1867662" y="390144"/>
                </a:lnTo>
                <a:lnTo>
                  <a:pt x="1875282" y="394716"/>
                </a:lnTo>
                <a:lnTo>
                  <a:pt x="1882902" y="392430"/>
                </a:lnTo>
                <a:lnTo>
                  <a:pt x="1890522" y="390906"/>
                </a:lnTo>
                <a:lnTo>
                  <a:pt x="1895094" y="382524"/>
                </a:lnTo>
                <a:close/>
              </a:path>
              <a:path w="1912620" h="2148204">
                <a:moveTo>
                  <a:pt x="1878330" y="326898"/>
                </a:moveTo>
                <a:lnTo>
                  <a:pt x="1876044" y="319278"/>
                </a:lnTo>
                <a:lnTo>
                  <a:pt x="1872996" y="311658"/>
                </a:lnTo>
                <a:lnTo>
                  <a:pt x="1865376" y="307848"/>
                </a:lnTo>
                <a:lnTo>
                  <a:pt x="1857756" y="310896"/>
                </a:lnTo>
                <a:lnTo>
                  <a:pt x="1850136" y="313182"/>
                </a:lnTo>
                <a:lnTo>
                  <a:pt x="1846326" y="321564"/>
                </a:lnTo>
                <a:lnTo>
                  <a:pt x="1849374" y="329184"/>
                </a:lnTo>
                <a:lnTo>
                  <a:pt x="1851660" y="336042"/>
                </a:lnTo>
                <a:lnTo>
                  <a:pt x="1860042" y="340614"/>
                </a:lnTo>
                <a:lnTo>
                  <a:pt x="1866900" y="337566"/>
                </a:lnTo>
                <a:lnTo>
                  <a:pt x="1874520" y="335280"/>
                </a:lnTo>
                <a:lnTo>
                  <a:pt x="1878330" y="326898"/>
                </a:lnTo>
                <a:close/>
              </a:path>
              <a:path w="1912620" h="2148204">
                <a:moveTo>
                  <a:pt x="1856994" y="272034"/>
                </a:moveTo>
                <a:lnTo>
                  <a:pt x="1850898" y="258318"/>
                </a:lnTo>
                <a:lnTo>
                  <a:pt x="1842516" y="254508"/>
                </a:lnTo>
                <a:lnTo>
                  <a:pt x="1834896" y="258318"/>
                </a:lnTo>
                <a:lnTo>
                  <a:pt x="1828038" y="261366"/>
                </a:lnTo>
                <a:lnTo>
                  <a:pt x="1824989" y="269748"/>
                </a:lnTo>
                <a:lnTo>
                  <a:pt x="1828038" y="277368"/>
                </a:lnTo>
                <a:lnTo>
                  <a:pt x="1831086" y="284226"/>
                </a:lnTo>
                <a:lnTo>
                  <a:pt x="1839468" y="287274"/>
                </a:lnTo>
                <a:lnTo>
                  <a:pt x="1847088" y="284226"/>
                </a:lnTo>
                <a:lnTo>
                  <a:pt x="1853946" y="281178"/>
                </a:lnTo>
                <a:lnTo>
                  <a:pt x="1856994" y="272034"/>
                </a:lnTo>
                <a:close/>
              </a:path>
              <a:path w="1912620" h="2148204">
                <a:moveTo>
                  <a:pt x="1831086" y="220218"/>
                </a:moveTo>
                <a:lnTo>
                  <a:pt x="1823466" y="206502"/>
                </a:lnTo>
                <a:lnTo>
                  <a:pt x="1814322" y="204216"/>
                </a:lnTo>
                <a:lnTo>
                  <a:pt x="1808226" y="208026"/>
                </a:lnTo>
                <a:lnTo>
                  <a:pt x="1801368" y="211836"/>
                </a:lnTo>
                <a:lnTo>
                  <a:pt x="1799082" y="220218"/>
                </a:lnTo>
                <a:lnTo>
                  <a:pt x="1806702" y="233934"/>
                </a:lnTo>
                <a:lnTo>
                  <a:pt x="1815084" y="236220"/>
                </a:lnTo>
                <a:lnTo>
                  <a:pt x="1828800" y="228600"/>
                </a:lnTo>
                <a:lnTo>
                  <a:pt x="1831086" y="220218"/>
                </a:lnTo>
                <a:close/>
              </a:path>
              <a:path w="1912620" h="2148204">
                <a:moveTo>
                  <a:pt x="1798320" y="178308"/>
                </a:moveTo>
                <a:lnTo>
                  <a:pt x="1798320" y="169164"/>
                </a:lnTo>
                <a:lnTo>
                  <a:pt x="1792986" y="163830"/>
                </a:lnTo>
                <a:lnTo>
                  <a:pt x="1787652" y="157734"/>
                </a:lnTo>
                <a:lnTo>
                  <a:pt x="1778508" y="157734"/>
                </a:lnTo>
                <a:lnTo>
                  <a:pt x="1773174" y="163068"/>
                </a:lnTo>
                <a:lnTo>
                  <a:pt x="1767078" y="168402"/>
                </a:lnTo>
                <a:lnTo>
                  <a:pt x="1767078" y="176784"/>
                </a:lnTo>
                <a:lnTo>
                  <a:pt x="1777746" y="188976"/>
                </a:lnTo>
                <a:lnTo>
                  <a:pt x="1786889" y="188976"/>
                </a:lnTo>
                <a:lnTo>
                  <a:pt x="1792224" y="183642"/>
                </a:lnTo>
                <a:lnTo>
                  <a:pt x="1798320" y="178308"/>
                </a:lnTo>
                <a:close/>
              </a:path>
              <a:path w="1912620" h="2148204">
                <a:moveTo>
                  <a:pt x="1756410" y="137160"/>
                </a:moveTo>
                <a:lnTo>
                  <a:pt x="1754886" y="128016"/>
                </a:lnTo>
                <a:lnTo>
                  <a:pt x="1748028" y="123444"/>
                </a:lnTo>
                <a:lnTo>
                  <a:pt x="1741932" y="119634"/>
                </a:lnTo>
                <a:lnTo>
                  <a:pt x="1732788" y="121158"/>
                </a:lnTo>
                <a:lnTo>
                  <a:pt x="1728216" y="127254"/>
                </a:lnTo>
                <a:lnTo>
                  <a:pt x="1723644" y="134112"/>
                </a:lnTo>
                <a:lnTo>
                  <a:pt x="1725168" y="142494"/>
                </a:lnTo>
                <a:lnTo>
                  <a:pt x="1732026" y="147066"/>
                </a:lnTo>
                <a:lnTo>
                  <a:pt x="1738122" y="151638"/>
                </a:lnTo>
                <a:lnTo>
                  <a:pt x="1747266" y="150114"/>
                </a:lnTo>
                <a:lnTo>
                  <a:pt x="1751838" y="144018"/>
                </a:lnTo>
                <a:lnTo>
                  <a:pt x="1756410" y="137160"/>
                </a:lnTo>
                <a:close/>
              </a:path>
              <a:path w="1912620" h="2148204">
                <a:moveTo>
                  <a:pt x="1706880" y="106680"/>
                </a:moveTo>
                <a:lnTo>
                  <a:pt x="1703832" y="97536"/>
                </a:lnTo>
                <a:lnTo>
                  <a:pt x="1696974" y="94488"/>
                </a:lnTo>
                <a:lnTo>
                  <a:pt x="1689354" y="90678"/>
                </a:lnTo>
                <a:lnTo>
                  <a:pt x="1680972" y="93726"/>
                </a:lnTo>
                <a:lnTo>
                  <a:pt x="1677162" y="100584"/>
                </a:lnTo>
                <a:lnTo>
                  <a:pt x="1674114" y="108204"/>
                </a:lnTo>
                <a:lnTo>
                  <a:pt x="1677162" y="116586"/>
                </a:lnTo>
                <a:lnTo>
                  <a:pt x="1684020" y="119634"/>
                </a:lnTo>
                <a:lnTo>
                  <a:pt x="1690878" y="123444"/>
                </a:lnTo>
                <a:lnTo>
                  <a:pt x="1700022" y="120396"/>
                </a:lnTo>
                <a:lnTo>
                  <a:pt x="1703070" y="113538"/>
                </a:lnTo>
                <a:lnTo>
                  <a:pt x="1706880" y="106680"/>
                </a:lnTo>
                <a:close/>
              </a:path>
              <a:path w="1912620" h="2148204">
                <a:moveTo>
                  <a:pt x="1653539" y="83058"/>
                </a:moveTo>
                <a:lnTo>
                  <a:pt x="1648968" y="74676"/>
                </a:lnTo>
                <a:lnTo>
                  <a:pt x="1642110" y="72390"/>
                </a:lnTo>
                <a:lnTo>
                  <a:pt x="1634490" y="70104"/>
                </a:lnTo>
                <a:lnTo>
                  <a:pt x="1626108" y="73914"/>
                </a:lnTo>
                <a:lnTo>
                  <a:pt x="1621536" y="89154"/>
                </a:lnTo>
                <a:lnTo>
                  <a:pt x="1625346" y="96774"/>
                </a:lnTo>
                <a:lnTo>
                  <a:pt x="1632966" y="99822"/>
                </a:lnTo>
                <a:lnTo>
                  <a:pt x="1640586" y="102108"/>
                </a:lnTo>
                <a:lnTo>
                  <a:pt x="1648206" y="98298"/>
                </a:lnTo>
                <a:lnTo>
                  <a:pt x="1650492" y="90678"/>
                </a:lnTo>
                <a:lnTo>
                  <a:pt x="1653539" y="83058"/>
                </a:lnTo>
                <a:close/>
              </a:path>
              <a:path w="1912620" h="2148204">
                <a:moveTo>
                  <a:pt x="1598676" y="65532"/>
                </a:moveTo>
                <a:lnTo>
                  <a:pt x="1594104" y="57912"/>
                </a:lnTo>
                <a:lnTo>
                  <a:pt x="1578864" y="53340"/>
                </a:lnTo>
                <a:lnTo>
                  <a:pt x="1570482" y="57912"/>
                </a:lnTo>
                <a:lnTo>
                  <a:pt x="1568958" y="65532"/>
                </a:lnTo>
                <a:lnTo>
                  <a:pt x="1566672" y="73152"/>
                </a:lnTo>
                <a:lnTo>
                  <a:pt x="1571244" y="81534"/>
                </a:lnTo>
                <a:lnTo>
                  <a:pt x="1578864" y="83058"/>
                </a:lnTo>
                <a:lnTo>
                  <a:pt x="1586484" y="85344"/>
                </a:lnTo>
                <a:lnTo>
                  <a:pt x="1594104" y="80772"/>
                </a:lnTo>
                <a:lnTo>
                  <a:pt x="1598676" y="65532"/>
                </a:lnTo>
                <a:close/>
              </a:path>
              <a:path w="1912620" h="2148204">
                <a:moveTo>
                  <a:pt x="1543050" y="51054"/>
                </a:moveTo>
                <a:lnTo>
                  <a:pt x="1538478" y="43434"/>
                </a:lnTo>
                <a:lnTo>
                  <a:pt x="1530096" y="41910"/>
                </a:lnTo>
                <a:lnTo>
                  <a:pt x="1522476" y="39624"/>
                </a:lnTo>
                <a:lnTo>
                  <a:pt x="1514856" y="44196"/>
                </a:lnTo>
                <a:lnTo>
                  <a:pt x="1513332" y="52578"/>
                </a:lnTo>
                <a:lnTo>
                  <a:pt x="1511046" y="60198"/>
                </a:lnTo>
                <a:lnTo>
                  <a:pt x="1516380" y="67818"/>
                </a:lnTo>
                <a:lnTo>
                  <a:pt x="1524000" y="69342"/>
                </a:lnTo>
                <a:lnTo>
                  <a:pt x="1531620" y="71628"/>
                </a:lnTo>
                <a:lnTo>
                  <a:pt x="1539240" y="66294"/>
                </a:lnTo>
                <a:lnTo>
                  <a:pt x="1540764" y="58674"/>
                </a:lnTo>
                <a:lnTo>
                  <a:pt x="1543050" y="51054"/>
                </a:lnTo>
                <a:close/>
              </a:path>
              <a:path w="1912620" h="2148204">
                <a:moveTo>
                  <a:pt x="1487424" y="37338"/>
                </a:moveTo>
                <a:lnTo>
                  <a:pt x="1482852" y="29718"/>
                </a:lnTo>
                <a:lnTo>
                  <a:pt x="1475232" y="27432"/>
                </a:lnTo>
                <a:lnTo>
                  <a:pt x="1467612" y="25908"/>
                </a:lnTo>
                <a:lnTo>
                  <a:pt x="1459992" y="30480"/>
                </a:lnTo>
                <a:lnTo>
                  <a:pt x="1455420" y="45720"/>
                </a:lnTo>
                <a:lnTo>
                  <a:pt x="1459992" y="53340"/>
                </a:lnTo>
                <a:lnTo>
                  <a:pt x="1467612" y="55626"/>
                </a:lnTo>
                <a:lnTo>
                  <a:pt x="1475232" y="57150"/>
                </a:lnTo>
                <a:lnTo>
                  <a:pt x="1483614" y="52578"/>
                </a:lnTo>
                <a:lnTo>
                  <a:pt x="1485138" y="44958"/>
                </a:lnTo>
                <a:lnTo>
                  <a:pt x="1487424" y="37338"/>
                </a:lnTo>
                <a:close/>
              </a:path>
              <a:path w="1912620" h="2148204">
                <a:moveTo>
                  <a:pt x="1431798" y="22860"/>
                </a:moveTo>
                <a:lnTo>
                  <a:pt x="1427226" y="15240"/>
                </a:lnTo>
                <a:lnTo>
                  <a:pt x="1419606" y="12954"/>
                </a:lnTo>
                <a:lnTo>
                  <a:pt x="1411986" y="11430"/>
                </a:lnTo>
                <a:lnTo>
                  <a:pt x="1404366" y="16002"/>
                </a:lnTo>
                <a:lnTo>
                  <a:pt x="1402080" y="23622"/>
                </a:lnTo>
                <a:lnTo>
                  <a:pt x="1400556" y="31242"/>
                </a:lnTo>
                <a:lnTo>
                  <a:pt x="1405128" y="38862"/>
                </a:lnTo>
                <a:lnTo>
                  <a:pt x="1412748" y="41148"/>
                </a:lnTo>
                <a:lnTo>
                  <a:pt x="1420368" y="42672"/>
                </a:lnTo>
                <a:lnTo>
                  <a:pt x="1428750" y="38100"/>
                </a:lnTo>
                <a:lnTo>
                  <a:pt x="1431798" y="22860"/>
                </a:lnTo>
                <a:close/>
              </a:path>
              <a:path w="1912620" h="2148204">
                <a:moveTo>
                  <a:pt x="1375410" y="10668"/>
                </a:moveTo>
                <a:lnTo>
                  <a:pt x="1370076" y="3048"/>
                </a:lnTo>
                <a:lnTo>
                  <a:pt x="1361694" y="2286"/>
                </a:lnTo>
                <a:lnTo>
                  <a:pt x="1354074" y="1524"/>
                </a:lnTo>
                <a:lnTo>
                  <a:pt x="1347216" y="6858"/>
                </a:lnTo>
                <a:lnTo>
                  <a:pt x="1345692" y="14478"/>
                </a:lnTo>
                <a:lnTo>
                  <a:pt x="1344930" y="22860"/>
                </a:lnTo>
                <a:lnTo>
                  <a:pt x="1350264" y="29718"/>
                </a:lnTo>
                <a:lnTo>
                  <a:pt x="1358646" y="30480"/>
                </a:lnTo>
                <a:lnTo>
                  <a:pt x="1366266" y="31242"/>
                </a:lnTo>
                <a:lnTo>
                  <a:pt x="1373124" y="25908"/>
                </a:lnTo>
                <a:lnTo>
                  <a:pt x="1374648" y="18288"/>
                </a:lnTo>
                <a:lnTo>
                  <a:pt x="1375410" y="10668"/>
                </a:lnTo>
                <a:close/>
              </a:path>
              <a:path w="1912620" h="2148204">
                <a:moveTo>
                  <a:pt x="1318260" y="21336"/>
                </a:moveTo>
                <a:lnTo>
                  <a:pt x="1316736" y="5334"/>
                </a:lnTo>
                <a:lnTo>
                  <a:pt x="1309878" y="0"/>
                </a:lnTo>
                <a:lnTo>
                  <a:pt x="1302258" y="762"/>
                </a:lnTo>
                <a:lnTo>
                  <a:pt x="1301496" y="762"/>
                </a:lnTo>
                <a:lnTo>
                  <a:pt x="1293876" y="1524"/>
                </a:lnTo>
                <a:lnTo>
                  <a:pt x="1288542" y="8382"/>
                </a:lnTo>
                <a:lnTo>
                  <a:pt x="1288542" y="16002"/>
                </a:lnTo>
                <a:lnTo>
                  <a:pt x="1289304" y="23622"/>
                </a:lnTo>
                <a:lnTo>
                  <a:pt x="1296924" y="29718"/>
                </a:lnTo>
                <a:lnTo>
                  <a:pt x="1312164" y="28194"/>
                </a:lnTo>
                <a:lnTo>
                  <a:pt x="1318260" y="21336"/>
                </a:lnTo>
                <a:close/>
              </a:path>
              <a:path w="1912620" h="2148204">
                <a:moveTo>
                  <a:pt x="1263396" y="28956"/>
                </a:moveTo>
                <a:lnTo>
                  <a:pt x="1258824" y="13716"/>
                </a:lnTo>
                <a:lnTo>
                  <a:pt x="1250442" y="9906"/>
                </a:lnTo>
                <a:lnTo>
                  <a:pt x="1235202" y="14478"/>
                </a:lnTo>
                <a:lnTo>
                  <a:pt x="1231392" y="22098"/>
                </a:lnTo>
                <a:lnTo>
                  <a:pt x="1235964" y="37338"/>
                </a:lnTo>
                <a:lnTo>
                  <a:pt x="1243584" y="41910"/>
                </a:lnTo>
                <a:lnTo>
                  <a:pt x="1258824" y="37338"/>
                </a:lnTo>
                <a:lnTo>
                  <a:pt x="1263396" y="28956"/>
                </a:lnTo>
                <a:close/>
              </a:path>
              <a:path w="1912620" h="2148204">
                <a:moveTo>
                  <a:pt x="1210818" y="48768"/>
                </a:moveTo>
                <a:lnTo>
                  <a:pt x="1207770" y="41910"/>
                </a:lnTo>
                <a:lnTo>
                  <a:pt x="1203960" y="34290"/>
                </a:lnTo>
                <a:lnTo>
                  <a:pt x="1194816" y="32004"/>
                </a:lnTo>
                <a:lnTo>
                  <a:pt x="1181100" y="39624"/>
                </a:lnTo>
                <a:lnTo>
                  <a:pt x="1178814" y="48006"/>
                </a:lnTo>
                <a:lnTo>
                  <a:pt x="1181862" y="54864"/>
                </a:lnTo>
                <a:lnTo>
                  <a:pt x="1185672" y="61722"/>
                </a:lnTo>
                <a:lnTo>
                  <a:pt x="1194816" y="64770"/>
                </a:lnTo>
                <a:lnTo>
                  <a:pt x="1208532" y="57150"/>
                </a:lnTo>
                <a:lnTo>
                  <a:pt x="1210818" y="48768"/>
                </a:lnTo>
                <a:close/>
              </a:path>
              <a:path w="1912620" h="2148204">
                <a:moveTo>
                  <a:pt x="1162812" y="76962"/>
                </a:moveTo>
                <a:lnTo>
                  <a:pt x="1158240" y="70866"/>
                </a:lnTo>
                <a:lnTo>
                  <a:pt x="1153668" y="64008"/>
                </a:lnTo>
                <a:lnTo>
                  <a:pt x="1144524" y="62484"/>
                </a:lnTo>
                <a:lnTo>
                  <a:pt x="1138428" y="67056"/>
                </a:lnTo>
                <a:lnTo>
                  <a:pt x="1131570" y="71628"/>
                </a:lnTo>
                <a:lnTo>
                  <a:pt x="1130046" y="80772"/>
                </a:lnTo>
                <a:lnTo>
                  <a:pt x="1134618" y="86868"/>
                </a:lnTo>
                <a:lnTo>
                  <a:pt x="1139190" y="93726"/>
                </a:lnTo>
                <a:lnTo>
                  <a:pt x="1148334" y="95250"/>
                </a:lnTo>
                <a:lnTo>
                  <a:pt x="1154430" y="90678"/>
                </a:lnTo>
                <a:lnTo>
                  <a:pt x="1161288" y="86106"/>
                </a:lnTo>
                <a:lnTo>
                  <a:pt x="1162812" y="76962"/>
                </a:lnTo>
                <a:close/>
              </a:path>
              <a:path w="1912620" h="2148204">
                <a:moveTo>
                  <a:pt x="1117854" y="110490"/>
                </a:moveTo>
                <a:lnTo>
                  <a:pt x="1112520" y="105156"/>
                </a:lnTo>
                <a:lnTo>
                  <a:pt x="1107186" y="99060"/>
                </a:lnTo>
                <a:lnTo>
                  <a:pt x="1098042" y="98298"/>
                </a:lnTo>
                <a:lnTo>
                  <a:pt x="1091946" y="103632"/>
                </a:lnTo>
                <a:lnTo>
                  <a:pt x="1086612" y="108966"/>
                </a:lnTo>
                <a:lnTo>
                  <a:pt x="1085850" y="118110"/>
                </a:lnTo>
                <a:lnTo>
                  <a:pt x="1091184" y="124206"/>
                </a:lnTo>
                <a:lnTo>
                  <a:pt x="1096518" y="129540"/>
                </a:lnTo>
                <a:lnTo>
                  <a:pt x="1104900" y="130302"/>
                </a:lnTo>
                <a:lnTo>
                  <a:pt x="1117092" y="119634"/>
                </a:lnTo>
                <a:lnTo>
                  <a:pt x="1117854" y="110490"/>
                </a:lnTo>
                <a:close/>
              </a:path>
              <a:path w="1912620" h="2148204">
                <a:moveTo>
                  <a:pt x="1075944" y="157734"/>
                </a:moveTo>
                <a:lnTo>
                  <a:pt x="1075944" y="149352"/>
                </a:lnTo>
                <a:lnTo>
                  <a:pt x="1064514" y="137922"/>
                </a:lnTo>
                <a:lnTo>
                  <a:pt x="1055370" y="137922"/>
                </a:lnTo>
                <a:lnTo>
                  <a:pt x="1050036" y="143256"/>
                </a:lnTo>
                <a:lnTo>
                  <a:pt x="1043940" y="148590"/>
                </a:lnTo>
                <a:lnTo>
                  <a:pt x="1043940" y="157734"/>
                </a:lnTo>
                <a:lnTo>
                  <a:pt x="1055370" y="169164"/>
                </a:lnTo>
                <a:lnTo>
                  <a:pt x="1064514" y="169164"/>
                </a:lnTo>
                <a:lnTo>
                  <a:pt x="1075944" y="157734"/>
                </a:lnTo>
                <a:close/>
              </a:path>
              <a:path w="1912620" h="2148204">
                <a:moveTo>
                  <a:pt x="1036320" y="198882"/>
                </a:moveTo>
                <a:lnTo>
                  <a:pt x="1035558" y="189738"/>
                </a:lnTo>
                <a:lnTo>
                  <a:pt x="1030224" y="184404"/>
                </a:lnTo>
                <a:lnTo>
                  <a:pt x="1024128" y="179070"/>
                </a:lnTo>
                <a:lnTo>
                  <a:pt x="1014984" y="179070"/>
                </a:lnTo>
                <a:lnTo>
                  <a:pt x="1009650" y="185166"/>
                </a:lnTo>
                <a:lnTo>
                  <a:pt x="1004316" y="190500"/>
                </a:lnTo>
                <a:lnTo>
                  <a:pt x="1005078" y="199644"/>
                </a:lnTo>
                <a:lnTo>
                  <a:pt x="1010412" y="204978"/>
                </a:lnTo>
                <a:lnTo>
                  <a:pt x="1016508" y="210312"/>
                </a:lnTo>
                <a:lnTo>
                  <a:pt x="1025652" y="210312"/>
                </a:lnTo>
                <a:lnTo>
                  <a:pt x="1030986" y="204216"/>
                </a:lnTo>
                <a:lnTo>
                  <a:pt x="1036320" y="198882"/>
                </a:lnTo>
                <a:close/>
              </a:path>
              <a:path w="1912620" h="2148204">
                <a:moveTo>
                  <a:pt x="997458" y="240792"/>
                </a:moveTo>
                <a:lnTo>
                  <a:pt x="997458" y="231648"/>
                </a:lnTo>
                <a:lnTo>
                  <a:pt x="985266" y="220980"/>
                </a:lnTo>
                <a:lnTo>
                  <a:pt x="976122" y="221742"/>
                </a:lnTo>
                <a:lnTo>
                  <a:pt x="971550" y="227076"/>
                </a:lnTo>
                <a:lnTo>
                  <a:pt x="966216" y="233172"/>
                </a:lnTo>
                <a:lnTo>
                  <a:pt x="966216" y="242316"/>
                </a:lnTo>
                <a:lnTo>
                  <a:pt x="978408" y="252984"/>
                </a:lnTo>
                <a:lnTo>
                  <a:pt x="987552" y="252222"/>
                </a:lnTo>
                <a:lnTo>
                  <a:pt x="992886" y="246126"/>
                </a:lnTo>
                <a:lnTo>
                  <a:pt x="997458" y="240792"/>
                </a:lnTo>
                <a:close/>
              </a:path>
              <a:path w="1912620" h="2148204">
                <a:moveTo>
                  <a:pt x="960120" y="283464"/>
                </a:moveTo>
                <a:lnTo>
                  <a:pt x="959358" y="274320"/>
                </a:lnTo>
                <a:lnTo>
                  <a:pt x="947166" y="263652"/>
                </a:lnTo>
                <a:lnTo>
                  <a:pt x="938784" y="264414"/>
                </a:lnTo>
                <a:lnTo>
                  <a:pt x="928116" y="276606"/>
                </a:lnTo>
                <a:lnTo>
                  <a:pt x="928878" y="285750"/>
                </a:lnTo>
                <a:lnTo>
                  <a:pt x="934974" y="290322"/>
                </a:lnTo>
                <a:lnTo>
                  <a:pt x="940308" y="295656"/>
                </a:lnTo>
                <a:lnTo>
                  <a:pt x="949452" y="294894"/>
                </a:lnTo>
                <a:lnTo>
                  <a:pt x="954786" y="289560"/>
                </a:lnTo>
                <a:lnTo>
                  <a:pt x="960120" y="283464"/>
                </a:lnTo>
                <a:close/>
              </a:path>
              <a:path w="1912620" h="2148204">
                <a:moveTo>
                  <a:pt x="922782" y="326136"/>
                </a:moveTo>
                <a:lnTo>
                  <a:pt x="922020" y="316992"/>
                </a:lnTo>
                <a:lnTo>
                  <a:pt x="915924" y="312420"/>
                </a:lnTo>
                <a:lnTo>
                  <a:pt x="909828" y="307086"/>
                </a:lnTo>
                <a:lnTo>
                  <a:pt x="900684" y="307848"/>
                </a:lnTo>
                <a:lnTo>
                  <a:pt x="895350" y="313182"/>
                </a:lnTo>
                <a:lnTo>
                  <a:pt x="890778" y="319278"/>
                </a:lnTo>
                <a:lnTo>
                  <a:pt x="890778" y="328422"/>
                </a:lnTo>
                <a:lnTo>
                  <a:pt x="902970" y="339090"/>
                </a:lnTo>
                <a:lnTo>
                  <a:pt x="912114" y="338328"/>
                </a:lnTo>
                <a:lnTo>
                  <a:pt x="922782" y="326136"/>
                </a:lnTo>
                <a:close/>
              </a:path>
              <a:path w="1912620" h="2148204">
                <a:moveTo>
                  <a:pt x="884682" y="369570"/>
                </a:moveTo>
                <a:lnTo>
                  <a:pt x="883920" y="360426"/>
                </a:lnTo>
                <a:lnTo>
                  <a:pt x="878586" y="355092"/>
                </a:lnTo>
                <a:lnTo>
                  <a:pt x="872490" y="349758"/>
                </a:lnTo>
                <a:lnTo>
                  <a:pt x="863346" y="350520"/>
                </a:lnTo>
                <a:lnTo>
                  <a:pt x="852678" y="362712"/>
                </a:lnTo>
                <a:lnTo>
                  <a:pt x="853440" y="371856"/>
                </a:lnTo>
                <a:lnTo>
                  <a:pt x="859536" y="377190"/>
                </a:lnTo>
                <a:lnTo>
                  <a:pt x="865632" y="381762"/>
                </a:lnTo>
                <a:lnTo>
                  <a:pt x="874776" y="381762"/>
                </a:lnTo>
                <a:lnTo>
                  <a:pt x="879348" y="375666"/>
                </a:lnTo>
                <a:lnTo>
                  <a:pt x="884682" y="369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30829" y="215798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095" y="218619"/>
                </a:lnTo>
                <a:lnTo>
                  <a:pt x="516688" y="173424"/>
                </a:lnTo>
                <a:lnTo>
                  <a:pt x="496936" y="131854"/>
                </a:lnTo>
                <a:lnTo>
                  <a:pt x="470600" y="94648"/>
                </a:lnTo>
                <a:lnTo>
                  <a:pt x="438437" y="62548"/>
                </a:lnTo>
                <a:lnTo>
                  <a:pt x="401207" y="36293"/>
                </a:lnTo>
                <a:lnTo>
                  <a:pt x="359668" y="16623"/>
                </a:lnTo>
                <a:lnTo>
                  <a:pt x="314579" y="4279"/>
                </a:lnTo>
                <a:lnTo>
                  <a:pt x="266700" y="0"/>
                </a:lnTo>
                <a:lnTo>
                  <a:pt x="218820" y="4279"/>
                </a:lnTo>
                <a:lnTo>
                  <a:pt x="173731" y="16623"/>
                </a:lnTo>
                <a:lnTo>
                  <a:pt x="132192" y="36293"/>
                </a:lnTo>
                <a:lnTo>
                  <a:pt x="94962" y="62548"/>
                </a:lnTo>
                <a:lnTo>
                  <a:pt x="62799" y="94648"/>
                </a:lnTo>
                <a:lnTo>
                  <a:pt x="36463" y="131854"/>
                </a:lnTo>
                <a:lnTo>
                  <a:pt x="16711" y="173424"/>
                </a:lnTo>
                <a:lnTo>
                  <a:pt x="4304" y="218619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579" y="529095"/>
                </a:lnTo>
                <a:lnTo>
                  <a:pt x="359668" y="516688"/>
                </a:lnTo>
                <a:lnTo>
                  <a:pt x="401207" y="496936"/>
                </a:lnTo>
                <a:lnTo>
                  <a:pt x="438437" y="470600"/>
                </a:lnTo>
                <a:lnTo>
                  <a:pt x="470600" y="438437"/>
                </a:lnTo>
                <a:lnTo>
                  <a:pt x="496936" y="401207"/>
                </a:lnTo>
                <a:lnTo>
                  <a:pt x="516688" y="359668"/>
                </a:lnTo>
                <a:lnTo>
                  <a:pt x="529095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16351" y="2144483"/>
            <a:ext cx="562610" cy="560705"/>
          </a:xfrm>
          <a:custGeom>
            <a:avLst/>
            <a:gdLst/>
            <a:ahLst/>
            <a:cxnLst/>
            <a:rect l="l" t="t" r="r" b="b"/>
            <a:pathLst>
              <a:path w="562610" h="560705">
                <a:moveTo>
                  <a:pt x="562356" y="279438"/>
                </a:moveTo>
                <a:lnTo>
                  <a:pt x="552325" y="209289"/>
                </a:lnTo>
                <a:lnTo>
                  <a:pt x="539494" y="171161"/>
                </a:lnTo>
                <a:lnTo>
                  <a:pt x="522751" y="136859"/>
                </a:lnTo>
                <a:lnTo>
                  <a:pt x="479180" y="79726"/>
                </a:lnTo>
                <a:lnTo>
                  <a:pt x="424911" y="37880"/>
                </a:lnTo>
                <a:lnTo>
                  <a:pt x="363242" y="11308"/>
                </a:lnTo>
                <a:lnTo>
                  <a:pt x="297474" y="0"/>
                </a:lnTo>
                <a:lnTo>
                  <a:pt x="264083" y="65"/>
                </a:lnTo>
                <a:lnTo>
                  <a:pt x="198351" y="11628"/>
                </a:lnTo>
                <a:lnTo>
                  <a:pt x="136767" y="38425"/>
                </a:lnTo>
                <a:lnTo>
                  <a:pt x="82630" y="80443"/>
                </a:lnTo>
                <a:lnTo>
                  <a:pt x="39208" y="137737"/>
                </a:lnTo>
                <a:lnTo>
                  <a:pt x="9897" y="210097"/>
                </a:lnTo>
                <a:lnTo>
                  <a:pt x="1523" y="252006"/>
                </a:lnTo>
                <a:lnTo>
                  <a:pt x="0" y="280200"/>
                </a:lnTo>
                <a:lnTo>
                  <a:pt x="1524" y="309156"/>
                </a:lnTo>
                <a:lnTo>
                  <a:pt x="6096" y="336588"/>
                </a:lnTo>
                <a:lnTo>
                  <a:pt x="18698" y="380269"/>
                </a:lnTo>
                <a:lnTo>
                  <a:pt x="28956" y="401884"/>
                </a:lnTo>
                <a:lnTo>
                  <a:pt x="28956" y="266484"/>
                </a:lnTo>
                <a:lnTo>
                  <a:pt x="30480" y="253530"/>
                </a:lnTo>
                <a:lnTo>
                  <a:pt x="39208" y="211642"/>
                </a:lnTo>
                <a:lnTo>
                  <a:pt x="52728" y="174100"/>
                </a:lnTo>
                <a:lnTo>
                  <a:pt x="92076" y="111999"/>
                </a:lnTo>
                <a:lnTo>
                  <a:pt x="144393" y="67110"/>
                </a:lnTo>
                <a:lnTo>
                  <a:pt x="205551" y="39317"/>
                </a:lnTo>
                <a:lnTo>
                  <a:pt x="271421" y="28500"/>
                </a:lnTo>
                <a:lnTo>
                  <a:pt x="304832" y="29422"/>
                </a:lnTo>
                <a:lnTo>
                  <a:pt x="370027" y="43853"/>
                </a:lnTo>
                <a:lnTo>
                  <a:pt x="429610" y="74968"/>
                </a:lnTo>
                <a:lnTo>
                  <a:pt x="479452" y="122650"/>
                </a:lnTo>
                <a:lnTo>
                  <a:pt x="515425" y="186782"/>
                </a:lnTo>
                <a:lnTo>
                  <a:pt x="526920" y="224980"/>
                </a:lnTo>
                <a:lnTo>
                  <a:pt x="533400" y="267246"/>
                </a:lnTo>
                <a:lnTo>
                  <a:pt x="533400" y="402070"/>
                </a:lnTo>
                <a:lnTo>
                  <a:pt x="540690" y="388106"/>
                </a:lnTo>
                <a:lnTo>
                  <a:pt x="555251" y="342386"/>
                </a:lnTo>
                <a:lnTo>
                  <a:pt x="561594" y="293916"/>
                </a:lnTo>
                <a:lnTo>
                  <a:pt x="562356" y="279438"/>
                </a:lnTo>
                <a:close/>
              </a:path>
              <a:path w="562610" h="560705">
                <a:moveTo>
                  <a:pt x="533400" y="402070"/>
                </a:moveTo>
                <a:lnTo>
                  <a:pt x="533400" y="293154"/>
                </a:lnTo>
                <a:lnTo>
                  <a:pt x="526510" y="336492"/>
                </a:lnTo>
                <a:lnTo>
                  <a:pt x="514318" y="375573"/>
                </a:lnTo>
                <a:lnTo>
                  <a:pt x="497388" y="410368"/>
                </a:lnTo>
                <a:lnTo>
                  <a:pt x="451574" y="466985"/>
                </a:lnTo>
                <a:lnTo>
                  <a:pt x="393586" y="506113"/>
                </a:lnTo>
                <a:lnTo>
                  <a:pt x="327944" y="527524"/>
                </a:lnTo>
                <a:lnTo>
                  <a:pt x="293665" y="531513"/>
                </a:lnTo>
                <a:lnTo>
                  <a:pt x="259166" y="530986"/>
                </a:lnTo>
                <a:lnTo>
                  <a:pt x="191770" y="516271"/>
                </a:lnTo>
                <a:lnTo>
                  <a:pt x="130274" y="483148"/>
                </a:lnTo>
                <a:lnTo>
                  <a:pt x="79198" y="431388"/>
                </a:lnTo>
                <a:lnTo>
                  <a:pt x="58979" y="398447"/>
                </a:lnTo>
                <a:lnTo>
                  <a:pt x="43059" y="360761"/>
                </a:lnTo>
                <a:lnTo>
                  <a:pt x="32004" y="318300"/>
                </a:lnTo>
                <a:lnTo>
                  <a:pt x="28956" y="292392"/>
                </a:lnTo>
                <a:lnTo>
                  <a:pt x="28956" y="401884"/>
                </a:lnTo>
                <a:lnTo>
                  <a:pt x="62616" y="456603"/>
                </a:lnTo>
                <a:lnTo>
                  <a:pt x="92586" y="488236"/>
                </a:lnTo>
                <a:lnTo>
                  <a:pt x="127001" y="514830"/>
                </a:lnTo>
                <a:lnTo>
                  <a:pt x="165187" y="535877"/>
                </a:lnTo>
                <a:lnTo>
                  <a:pt x="206473" y="550864"/>
                </a:lnTo>
                <a:lnTo>
                  <a:pt x="250187" y="559280"/>
                </a:lnTo>
                <a:lnTo>
                  <a:pt x="293665" y="560558"/>
                </a:lnTo>
                <a:lnTo>
                  <a:pt x="297474" y="560521"/>
                </a:lnTo>
                <a:lnTo>
                  <a:pt x="372030" y="546016"/>
                </a:lnTo>
                <a:lnTo>
                  <a:pt x="415931" y="526665"/>
                </a:lnTo>
                <a:lnTo>
                  <a:pt x="455531" y="500357"/>
                </a:lnTo>
                <a:lnTo>
                  <a:pt x="490046" y="467933"/>
                </a:lnTo>
                <a:lnTo>
                  <a:pt x="518694" y="430236"/>
                </a:lnTo>
                <a:lnTo>
                  <a:pt x="533400" y="40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902711" y="2185669"/>
            <a:ext cx="3860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75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30" b="1">
                <a:latin typeface="Times New Roman"/>
                <a:cs typeface="Times New Roman"/>
              </a:rPr>
              <a:t>2</a:t>
            </a:r>
            <a:r>
              <a:rPr dirty="0" sz="2800" spc="-1375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69029" y="307238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095" y="218619"/>
                </a:lnTo>
                <a:lnTo>
                  <a:pt x="516688" y="173424"/>
                </a:lnTo>
                <a:lnTo>
                  <a:pt x="496936" y="131854"/>
                </a:lnTo>
                <a:lnTo>
                  <a:pt x="470600" y="94648"/>
                </a:lnTo>
                <a:lnTo>
                  <a:pt x="438437" y="62548"/>
                </a:lnTo>
                <a:lnTo>
                  <a:pt x="401207" y="36293"/>
                </a:lnTo>
                <a:lnTo>
                  <a:pt x="359668" y="16623"/>
                </a:lnTo>
                <a:lnTo>
                  <a:pt x="314579" y="4279"/>
                </a:lnTo>
                <a:lnTo>
                  <a:pt x="266700" y="0"/>
                </a:lnTo>
                <a:lnTo>
                  <a:pt x="218820" y="4279"/>
                </a:lnTo>
                <a:lnTo>
                  <a:pt x="173731" y="16623"/>
                </a:lnTo>
                <a:lnTo>
                  <a:pt x="132192" y="36293"/>
                </a:lnTo>
                <a:lnTo>
                  <a:pt x="94962" y="62548"/>
                </a:lnTo>
                <a:lnTo>
                  <a:pt x="62799" y="94648"/>
                </a:lnTo>
                <a:lnTo>
                  <a:pt x="36463" y="131854"/>
                </a:lnTo>
                <a:lnTo>
                  <a:pt x="16711" y="173424"/>
                </a:lnTo>
                <a:lnTo>
                  <a:pt x="4304" y="218619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579" y="529095"/>
                </a:lnTo>
                <a:lnTo>
                  <a:pt x="359668" y="516688"/>
                </a:lnTo>
                <a:lnTo>
                  <a:pt x="401207" y="496936"/>
                </a:lnTo>
                <a:lnTo>
                  <a:pt x="438437" y="470600"/>
                </a:lnTo>
                <a:lnTo>
                  <a:pt x="470600" y="438437"/>
                </a:lnTo>
                <a:lnTo>
                  <a:pt x="496936" y="401207"/>
                </a:lnTo>
                <a:lnTo>
                  <a:pt x="516688" y="359668"/>
                </a:lnTo>
                <a:lnTo>
                  <a:pt x="529095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54552" y="3058883"/>
            <a:ext cx="562610" cy="560705"/>
          </a:xfrm>
          <a:custGeom>
            <a:avLst/>
            <a:gdLst/>
            <a:ahLst/>
            <a:cxnLst/>
            <a:rect l="l" t="t" r="r" b="b"/>
            <a:pathLst>
              <a:path w="562610" h="560704">
                <a:moveTo>
                  <a:pt x="562356" y="279438"/>
                </a:moveTo>
                <a:lnTo>
                  <a:pt x="552325" y="209289"/>
                </a:lnTo>
                <a:lnTo>
                  <a:pt x="539494" y="171161"/>
                </a:lnTo>
                <a:lnTo>
                  <a:pt x="522751" y="136859"/>
                </a:lnTo>
                <a:lnTo>
                  <a:pt x="479180" y="79726"/>
                </a:lnTo>
                <a:lnTo>
                  <a:pt x="424911" y="37880"/>
                </a:lnTo>
                <a:lnTo>
                  <a:pt x="363242" y="11308"/>
                </a:lnTo>
                <a:lnTo>
                  <a:pt x="297474" y="0"/>
                </a:lnTo>
                <a:lnTo>
                  <a:pt x="264083" y="65"/>
                </a:lnTo>
                <a:lnTo>
                  <a:pt x="198351" y="11628"/>
                </a:lnTo>
                <a:lnTo>
                  <a:pt x="136767" y="38425"/>
                </a:lnTo>
                <a:lnTo>
                  <a:pt x="82630" y="80443"/>
                </a:lnTo>
                <a:lnTo>
                  <a:pt x="39208" y="137737"/>
                </a:lnTo>
                <a:lnTo>
                  <a:pt x="9897" y="210097"/>
                </a:lnTo>
                <a:lnTo>
                  <a:pt x="1523" y="252006"/>
                </a:lnTo>
                <a:lnTo>
                  <a:pt x="0" y="280200"/>
                </a:lnTo>
                <a:lnTo>
                  <a:pt x="1524" y="309156"/>
                </a:lnTo>
                <a:lnTo>
                  <a:pt x="6096" y="336588"/>
                </a:lnTo>
                <a:lnTo>
                  <a:pt x="18698" y="380269"/>
                </a:lnTo>
                <a:lnTo>
                  <a:pt x="28956" y="401884"/>
                </a:lnTo>
                <a:lnTo>
                  <a:pt x="28956" y="266484"/>
                </a:lnTo>
                <a:lnTo>
                  <a:pt x="30480" y="253530"/>
                </a:lnTo>
                <a:lnTo>
                  <a:pt x="39208" y="211642"/>
                </a:lnTo>
                <a:lnTo>
                  <a:pt x="52728" y="174100"/>
                </a:lnTo>
                <a:lnTo>
                  <a:pt x="92076" y="111999"/>
                </a:lnTo>
                <a:lnTo>
                  <a:pt x="144393" y="67110"/>
                </a:lnTo>
                <a:lnTo>
                  <a:pt x="205551" y="39317"/>
                </a:lnTo>
                <a:lnTo>
                  <a:pt x="271421" y="28500"/>
                </a:lnTo>
                <a:lnTo>
                  <a:pt x="304832" y="29422"/>
                </a:lnTo>
                <a:lnTo>
                  <a:pt x="370027" y="43853"/>
                </a:lnTo>
                <a:lnTo>
                  <a:pt x="429610" y="74968"/>
                </a:lnTo>
                <a:lnTo>
                  <a:pt x="479452" y="122650"/>
                </a:lnTo>
                <a:lnTo>
                  <a:pt x="515425" y="186782"/>
                </a:lnTo>
                <a:lnTo>
                  <a:pt x="526920" y="224980"/>
                </a:lnTo>
                <a:lnTo>
                  <a:pt x="533400" y="267246"/>
                </a:lnTo>
                <a:lnTo>
                  <a:pt x="533400" y="402070"/>
                </a:lnTo>
                <a:lnTo>
                  <a:pt x="540690" y="388106"/>
                </a:lnTo>
                <a:lnTo>
                  <a:pt x="555251" y="342386"/>
                </a:lnTo>
                <a:lnTo>
                  <a:pt x="561594" y="293916"/>
                </a:lnTo>
                <a:lnTo>
                  <a:pt x="562356" y="279438"/>
                </a:lnTo>
                <a:close/>
              </a:path>
              <a:path w="562610" h="560704">
                <a:moveTo>
                  <a:pt x="533400" y="402070"/>
                </a:moveTo>
                <a:lnTo>
                  <a:pt x="533400" y="293154"/>
                </a:lnTo>
                <a:lnTo>
                  <a:pt x="526510" y="336492"/>
                </a:lnTo>
                <a:lnTo>
                  <a:pt x="514318" y="375573"/>
                </a:lnTo>
                <a:lnTo>
                  <a:pt x="497388" y="410368"/>
                </a:lnTo>
                <a:lnTo>
                  <a:pt x="451574" y="466985"/>
                </a:lnTo>
                <a:lnTo>
                  <a:pt x="393586" y="506113"/>
                </a:lnTo>
                <a:lnTo>
                  <a:pt x="327944" y="527524"/>
                </a:lnTo>
                <a:lnTo>
                  <a:pt x="293665" y="531513"/>
                </a:lnTo>
                <a:lnTo>
                  <a:pt x="259166" y="530986"/>
                </a:lnTo>
                <a:lnTo>
                  <a:pt x="191770" y="516271"/>
                </a:lnTo>
                <a:lnTo>
                  <a:pt x="130274" y="483148"/>
                </a:lnTo>
                <a:lnTo>
                  <a:pt x="79198" y="431388"/>
                </a:lnTo>
                <a:lnTo>
                  <a:pt x="58979" y="398447"/>
                </a:lnTo>
                <a:lnTo>
                  <a:pt x="43059" y="360761"/>
                </a:lnTo>
                <a:lnTo>
                  <a:pt x="32004" y="318300"/>
                </a:lnTo>
                <a:lnTo>
                  <a:pt x="28956" y="292392"/>
                </a:lnTo>
                <a:lnTo>
                  <a:pt x="28956" y="401884"/>
                </a:lnTo>
                <a:lnTo>
                  <a:pt x="62616" y="456603"/>
                </a:lnTo>
                <a:lnTo>
                  <a:pt x="92586" y="488236"/>
                </a:lnTo>
                <a:lnTo>
                  <a:pt x="127001" y="514830"/>
                </a:lnTo>
                <a:lnTo>
                  <a:pt x="165187" y="535877"/>
                </a:lnTo>
                <a:lnTo>
                  <a:pt x="206473" y="550864"/>
                </a:lnTo>
                <a:lnTo>
                  <a:pt x="250187" y="559280"/>
                </a:lnTo>
                <a:lnTo>
                  <a:pt x="293665" y="560558"/>
                </a:lnTo>
                <a:lnTo>
                  <a:pt x="297474" y="560521"/>
                </a:lnTo>
                <a:lnTo>
                  <a:pt x="372030" y="546016"/>
                </a:lnTo>
                <a:lnTo>
                  <a:pt x="415931" y="526665"/>
                </a:lnTo>
                <a:lnTo>
                  <a:pt x="455531" y="500357"/>
                </a:lnTo>
                <a:lnTo>
                  <a:pt x="490046" y="467933"/>
                </a:lnTo>
                <a:lnTo>
                  <a:pt x="518694" y="430236"/>
                </a:lnTo>
                <a:lnTo>
                  <a:pt x="533400" y="40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740911" y="3100069"/>
            <a:ext cx="3860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75" b="1">
                <a:latin typeface="Times New Roman"/>
                <a:cs typeface="Times New Roman"/>
              </a:rPr>
              <a:t>2</a:t>
            </a:r>
            <a:r>
              <a:rPr dirty="0" sz="2800" spc="-30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1375" b="1">
                <a:latin typeface="Times New Roman"/>
                <a:cs typeface="Times New Roman"/>
              </a:rPr>
              <a:t>1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51404" y="3242310"/>
            <a:ext cx="649605" cy="86995"/>
          </a:xfrm>
          <a:custGeom>
            <a:avLst/>
            <a:gdLst/>
            <a:ahLst/>
            <a:cxnLst/>
            <a:rect l="l" t="t" r="r" b="b"/>
            <a:pathLst>
              <a:path w="649604" h="86995">
                <a:moveTo>
                  <a:pt x="76961" y="0"/>
                </a:moveTo>
                <a:lnTo>
                  <a:pt x="0" y="36576"/>
                </a:lnTo>
                <a:lnTo>
                  <a:pt x="63245" y="69796"/>
                </a:lnTo>
                <a:lnTo>
                  <a:pt x="63245" y="50292"/>
                </a:lnTo>
                <a:lnTo>
                  <a:pt x="64007" y="25146"/>
                </a:lnTo>
                <a:lnTo>
                  <a:pt x="76454" y="25394"/>
                </a:lnTo>
                <a:lnTo>
                  <a:pt x="76961" y="0"/>
                </a:lnTo>
                <a:close/>
              </a:path>
              <a:path w="649604" h="86995">
                <a:moveTo>
                  <a:pt x="76454" y="25394"/>
                </a:moveTo>
                <a:lnTo>
                  <a:pt x="64007" y="25146"/>
                </a:lnTo>
                <a:lnTo>
                  <a:pt x="63245" y="50292"/>
                </a:lnTo>
                <a:lnTo>
                  <a:pt x="75951" y="50546"/>
                </a:lnTo>
                <a:lnTo>
                  <a:pt x="76454" y="25394"/>
                </a:lnTo>
                <a:close/>
              </a:path>
              <a:path w="649604" h="86995">
                <a:moveTo>
                  <a:pt x="75951" y="50546"/>
                </a:moveTo>
                <a:lnTo>
                  <a:pt x="63245" y="50292"/>
                </a:lnTo>
                <a:lnTo>
                  <a:pt x="63245" y="69796"/>
                </a:lnTo>
                <a:lnTo>
                  <a:pt x="75437" y="76200"/>
                </a:lnTo>
                <a:lnTo>
                  <a:pt x="75951" y="50546"/>
                </a:lnTo>
                <a:close/>
              </a:path>
              <a:path w="649604" h="86995">
                <a:moveTo>
                  <a:pt x="140207" y="26670"/>
                </a:moveTo>
                <a:lnTo>
                  <a:pt x="76454" y="25394"/>
                </a:lnTo>
                <a:lnTo>
                  <a:pt x="75951" y="50546"/>
                </a:lnTo>
                <a:lnTo>
                  <a:pt x="139445" y="51816"/>
                </a:lnTo>
                <a:lnTo>
                  <a:pt x="140207" y="26670"/>
                </a:lnTo>
                <a:close/>
              </a:path>
              <a:path w="649604" h="86995">
                <a:moveTo>
                  <a:pt x="241553" y="28956"/>
                </a:moveTo>
                <a:lnTo>
                  <a:pt x="165353" y="27432"/>
                </a:lnTo>
                <a:lnTo>
                  <a:pt x="164591" y="52578"/>
                </a:lnTo>
                <a:lnTo>
                  <a:pt x="240791" y="54102"/>
                </a:lnTo>
                <a:lnTo>
                  <a:pt x="241553" y="28956"/>
                </a:lnTo>
                <a:close/>
              </a:path>
              <a:path w="649604" h="86995">
                <a:moveTo>
                  <a:pt x="342899" y="56388"/>
                </a:moveTo>
                <a:lnTo>
                  <a:pt x="342899" y="31242"/>
                </a:lnTo>
                <a:lnTo>
                  <a:pt x="266699" y="29718"/>
                </a:lnTo>
                <a:lnTo>
                  <a:pt x="266699" y="54864"/>
                </a:lnTo>
                <a:lnTo>
                  <a:pt x="342899" y="56388"/>
                </a:lnTo>
                <a:close/>
              </a:path>
              <a:path w="649604" h="86995">
                <a:moveTo>
                  <a:pt x="445007" y="33528"/>
                </a:moveTo>
                <a:lnTo>
                  <a:pt x="368807" y="32004"/>
                </a:lnTo>
                <a:lnTo>
                  <a:pt x="368045" y="57150"/>
                </a:lnTo>
                <a:lnTo>
                  <a:pt x="444245" y="58674"/>
                </a:lnTo>
                <a:lnTo>
                  <a:pt x="445007" y="33528"/>
                </a:lnTo>
                <a:close/>
              </a:path>
              <a:path w="649604" h="86995">
                <a:moveTo>
                  <a:pt x="546353" y="35814"/>
                </a:moveTo>
                <a:lnTo>
                  <a:pt x="470153" y="33528"/>
                </a:lnTo>
                <a:lnTo>
                  <a:pt x="469391" y="59436"/>
                </a:lnTo>
                <a:lnTo>
                  <a:pt x="545591" y="60960"/>
                </a:lnTo>
                <a:lnTo>
                  <a:pt x="546353" y="35814"/>
                </a:lnTo>
                <a:close/>
              </a:path>
              <a:path w="649604" h="86995">
                <a:moveTo>
                  <a:pt x="573281" y="35907"/>
                </a:moveTo>
                <a:lnTo>
                  <a:pt x="571499" y="35814"/>
                </a:lnTo>
                <a:lnTo>
                  <a:pt x="571499" y="61722"/>
                </a:lnTo>
                <a:lnTo>
                  <a:pt x="572764" y="61722"/>
                </a:lnTo>
                <a:lnTo>
                  <a:pt x="573281" y="35907"/>
                </a:lnTo>
                <a:close/>
              </a:path>
              <a:path w="649604" h="86995">
                <a:moveTo>
                  <a:pt x="585977" y="80349"/>
                </a:moveTo>
                <a:lnTo>
                  <a:pt x="585977" y="61722"/>
                </a:lnTo>
                <a:lnTo>
                  <a:pt x="572764" y="61722"/>
                </a:lnTo>
                <a:lnTo>
                  <a:pt x="572261" y="86868"/>
                </a:lnTo>
                <a:lnTo>
                  <a:pt x="585977" y="80349"/>
                </a:lnTo>
                <a:close/>
              </a:path>
              <a:path w="649604" h="86995">
                <a:moveTo>
                  <a:pt x="585977" y="61722"/>
                </a:moveTo>
                <a:lnTo>
                  <a:pt x="585977" y="36576"/>
                </a:lnTo>
                <a:lnTo>
                  <a:pt x="573281" y="35907"/>
                </a:lnTo>
                <a:lnTo>
                  <a:pt x="572764" y="61722"/>
                </a:lnTo>
                <a:lnTo>
                  <a:pt x="585977" y="61722"/>
                </a:lnTo>
                <a:close/>
              </a:path>
              <a:path w="649604" h="86995">
                <a:moveTo>
                  <a:pt x="649223" y="50292"/>
                </a:moveTo>
                <a:lnTo>
                  <a:pt x="573785" y="10668"/>
                </a:lnTo>
                <a:lnTo>
                  <a:pt x="573281" y="35907"/>
                </a:lnTo>
                <a:lnTo>
                  <a:pt x="585977" y="36576"/>
                </a:lnTo>
                <a:lnTo>
                  <a:pt x="585977" y="80349"/>
                </a:lnTo>
                <a:lnTo>
                  <a:pt x="649223" y="5029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154175" y="4858258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/>
                <a:gridCol w="513715"/>
                <a:gridCol w="554990"/>
                <a:gridCol w="731519"/>
                <a:gridCol w="575944"/>
                <a:gridCol w="503555"/>
              </a:tblGrid>
              <a:tr h="365125"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70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210055" y="5068915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710946" y="373288"/>
                </a:moveTo>
                <a:lnTo>
                  <a:pt x="710946" y="336712"/>
                </a:lnTo>
                <a:lnTo>
                  <a:pt x="709422" y="318424"/>
                </a:lnTo>
                <a:lnTo>
                  <a:pt x="701363" y="275911"/>
                </a:lnTo>
                <a:lnTo>
                  <a:pt x="689794" y="236440"/>
                </a:lnTo>
                <a:lnTo>
                  <a:pt x="674975" y="200009"/>
                </a:lnTo>
                <a:lnTo>
                  <a:pt x="636628" y="136268"/>
                </a:lnTo>
                <a:lnTo>
                  <a:pt x="588404" y="84686"/>
                </a:lnTo>
                <a:lnTo>
                  <a:pt x="532385" y="45262"/>
                </a:lnTo>
                <a:lnTo>
                  <a:pt x="470654" y="17992"/>
                </a:lnTo>
                <a:lnTo>
                  <a:pt x="405291" y="2876"/>
                </a:lnTo>
                <a:lnTo>
                  <a:pt x="337407" y="0"/>
                </a:lnTo>
                <a:lnTo>
                  <a:pt x="304994" y="2983"/>
                </a:lnTo>
                <a:lnTo>
                  <a:pt x="239663" y="18239"/>
                </a:lnTo>
                <a:lnTo>
                  <a:pt x="177989" y="45640"/>
                </a:lnTo>
                <a:lnTo>
                  <a:pt x="122053" y="85185"/>
                </a:lnTo>
                <a:lnTo>
                  <a:pt x="73937" y="136870"/>
                </a:lnTo>
                <a:lnTo>
                  <a:pt x="35723" y="200694"/>
                </a:lnTo>
                <a:lnTo>
                  <a:pt x="20980" y="237158"/>
                </a:lnTo>
                <a:lnTo>
                  <a:pt x="9493" y="276655"/>
                </a:lnTo>
                <a:lnTo>
                  <a:pt x="1523" y="319186"/>
                </a:lnTo>
                <a:lnTo>
                  <a:pt x="0" y="355762"/>
                </a:lnTo>
                <a:lnTo>
                  <a:pt x="1524" y="392338"/>
                </a:lnTo>
                <a:lnTo>
                  <a:pt x="3810" y="409864"/>
                </a:lnTo>
                <a:lnTo>
                  <a:pt x="7620" y="427390"/>
                </a:lnTo>
                <a:lnTo>
                  <a:pt x="19763" y="472600"/>
                </a:lnTo>
                <a:lnTo>
                  <a:pt x="35052" y="508943"/>
                </a:lnTo>
                <a:lnTo>
                  <a:pt x="35052" y="338236"/>
                </a:lnTo>
                <a:lnTo>
                  <a:pt x="36576" y="321472"/>
                </a:lnTo>
                <a:lnTo>
                  <a:pt x="45178" y="277945"/>
                </a:lnTo>
                <a:lnTo>
                  <a:pt x="57810" y="238031"/>
                </a:lnTo>
                <a:lnTo>
                  <a:pt x="74128" y="201721"/>
                </a:lnTo>
                <a:lnTo>
                  <a:pt x="93789" y="169004"/>
                </a:lnTo>
                <a:lnTo>
                  <a:pt x="141761" y="114312"/>
                </a:lnTo>
                <a:lnTo>
                  <a:pt x="198975" y="73879"/>
                </a:lnTo>
                <a:lnTo>
                  <a:pt x="262681" y="47629"/>
                </a:lnTo>
                <a:lnTo>
                  <a:pt x="330127" y="35485"/>
                </a:lnTo>
                <a:lnTo>
                  <a:pt x="364393" y="34679"/>
                </a:lnTo>
                <a:lnTo>
                  <a:pt x="398562" y="37370"/>
                </a:lnTo>
                <a:lnTo>
                  <a:pt x="465236" y="53207"/>
                </a:lnTo>
                <a:lnTo>
                  <a:pt x="527397" y="82921"/>
                </a:lnTo>
                <a:lnTo>
                  <a:pt x="582294" y="126433"/>
                </a:lnTo>
                <a:lnTo>
                  <a:pt x="627176" y="183668"/>
                </a:lnTo>
                <a:lnTo>
                  <a:pt x="645003" y="217407"/>
                </a:lnTo>
                <a:lnTo>
                  <a:pt x="659293" y="254548"/>
                </a:lnTo>
                <a:lnTo>
                  <a:pt x="669705" y="295082"/>
                </a:lnTo>
                <a:lnTo>
                  <a:pt x="675894" y="338998"/>
                </a:lnTo>
                <a:lnTo>
                  <a:pt x="675894" y="509244"/>
                </a:lnTo>
                <a:lnTo>
                  <a:pt x="692400" y="469875"/>
                </a:lnTo>
                <a:lnTo>
                  <a:pt x="704981" y="422604"/>
                </a:lnTo>
                <a:lnTo>
                  <a:pt x="710946" y="373288"/>
                </a:lnTo>
                <a:close/>
              </a:path>
              <a:path w="711200" h="711200">
                <a:moveTo>
                  <a:pt x="675894" y="509244"/>
                </a:moveTo>
                <a:lnTo>
                  <a:pt x="675894" y="372526"/>
                </a:lnTo>
                <a:lnTo>
                  <a:pt x="669780" y="415415"/>
                </a:lnTo>
                <a:lnTo>
                  <a:pt x="659579" y="455099"/>
                </a:lnTo>
                <a:lnTo>
                  <a:pt x="645618" y="491562"/>
                </a:lnTo>
                <a:lnTo>
                  <a:pt x="607724" y="554760"/>
                </a:lnTo>
                <a:lnTo>
                  <a:pt x="558714" y="604879"/>
                </a:lnTo>
                <a:lnTo>
                  <a:pt x="501203" y="641787"/>
                </a:lnTo>
                <a:lnTo>
                  <a:pt x="437809" y="665356"/>
                </a:lnTo>
                <a:lnTo>
                  <a:pt x="371899" y="675379"/>
                </a:lnTo>
                <a:lnTo>
                  <a:pt x="337407" y="675411"/>
                </a:lnTo>
                <a:lnTo>
                  <a:pt x="303831" y="671952"/>
                </a:lnTo>
                <a:lnTo>
                  <a:pt x="238481" y="654719"/>
                </a:lnTo>
                <a:lnTo>
                  <a:pt x="177712" y="623626"/>
                </a:lnTo>
                <a:lnTo>
                  <a:pt x="124139" y="578542"/>
                </a:lnTo>
                <a:lnTo>
                  <a:pt x="80379" y="519337"/>
                </a:lnTo>
                <a:lnTo>
                  <a:pt x="62997" y="484398"/>
                </a:lnTo>
                <a:lnTo>
                  <a:pt x="49049" y="445881"/>
                </a:lnTo>
                <a:lnTo>
                  <a:pt x="38862" y="403768"/>
                </a:lnTo>
                <a:lnTo>
                  <a:pt x="35052" y="371002"/>
                </a:lnTo>
                <a:lnTo>
                  <a:pt x="35052" y="508943"/>
                </a:lnTo>
                <a:lnTo>
                  <a:pt x="60788" y="554578"/>
                </a:lnTo>
                <a:lnTo>
                  <a:pt x="88661" y="590541"/>
                </a:lnTo>
                <a:lnTo>
                  <a:pt x="120770" y="622615"/>
                </a:lnTo>
                <a:lnTo>
                  <a:pt x="156610" y="650398"/>
                </a:lnTo>
                <a:lnTo>
                  <a:pt x="195677" y="673488"/>
                </a:lnTo>
                <a:lnTo>
                  <a:pt x="237468" y="691481"/>
                </a:lnTo>
                <a:lnTo>
                  <a:pt x="281478" y="703975"/>
                </a:lnTo>
                <a:lnTo>
                  <a:pt x="327204" y="710567"/>
                </a:lnTo>
                <a:lnTo>
                  <a:pt x="374142" y="710854"/>
                </a:lnTo>
                <a:lnTo>
                  <a:pt x="392430" y="709330"/>
                </a:lnTo>
                <a:lnTo>
                  <a:pt x="458549" y="696348"/>
                </a:lnTo>
                <a:lnTo>
                  <a:pt x="504286" y="679115"/>
                </a:lnTo>
                <a:lnTo>
                  <a:pt x="546697" y="655906"/>
                </a:lnTo>
                <a:lnTo>
                  <a:pt x="585311" y="627282"/>
                </a:lnTo>
                <a:lnTo>
                  <a:pt x="619658" y="593806"/>
                </a:lnTo>
                <a:lnTo>
                  <a:pt x="649269" y="556038"/>
                </a:lnTo>
                <a:lnTo>
                  <a:pt x="673673" y="514540"/>
                </a:lnTo>
                <a:lnTo>
                  <a:pt x="675894" y="509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38577" y="5061203"/>
            <a:ext cx="713740" cy="711200"/>
          </a:xfrm>
          <a:custGeom>
            <a:avLst/>
            <a:gdLst/>
            <a:ahLst/>
            <a:cxnLst/>
            <a:rect l="l" t="t" r="r" b="b"/>
            <a:pathLst>
              <a:path w="713739" h="711200">
                <a:moveTo>
                  <a:pt x="713232" y="355092"/>
                </a:moveTo>
                <a:lnTo>
                  <a:pt x="708660" y="300990"/>
                </a:lnTo>
                <a:lnTo>
                  <a:pt x="697719" y="252472"/>
                </a:lnTo>
                <a:lnTo>
                  <a:pt x="680312" y="206756"/>
                </a:lnTo>
                <a:lnTo>
                  <a:pt x="656988" y="164333"/>
                </a:lnTo>
                <a:lnTo>
                  <a:pt x="628295" y="125692"/>
                </a:lnTo>
                <a:lnTo>
                  <a:pt x="594783" y="91325"/>
                </a:lnTo>
                <a:lnTo>
                  <a:pt x="557001" y="61722"/>
                </a:lnTo>
                <a:lnTo>
                  <a:pt x="515496" y="37374"/>
                </a:lnTo>
                <a:lnTo>
                  <a:pt x="470819" y="18770"/>
                </a:lnTo>
                <a:lnTo>
                  <a:pt x="423518" y="6403"/>
                </a:lnTo>
                <a:lnTo>
                  <a:pt x="374142" y="762"/>
                </a:lnTo>
                <a:lnTo>
                  <a:pt x="355854" y="0"/>
                </a:lnTo>
                <a:lnTo>
                  <a:pt x="337566" y="762"/>
                </a:lnTo>
                <a:lnTo>
                  <a:pt x="288147" y="6748"/>
                </a:lnTo>
                <a:lnTo>
                  <a:pt x="240884" y="19336"/>
                </a:lnTo>
                <a:lnTo>
                  <a:pt x="196313" y="38060"/>
                </a:lnTo>
                <a:lnTo>
                  <a:pt x="154967" y="62453"/>
                </a:lnTo>
                <a:lnTo>
                  <a:pt x="117381" y="92049"/>
                </a:lnTo>
                <a:lnTo>
                  <a:pt x="84090" y="126382"/>
                </a:lnTo>
                <a:lnTo>
                  <a:pt x="55629" y="164985"/>
                </a:lnTo>
                <a:lnTo>
                  <a:pt x="32533" y="207392"/>
                </a:lnTo>
                <a:lnTo>
                  <a:pt x="15335" y="253136"/>
                </a:lnTo>
                <a:lnTo>
                  <a:pt x="4571" y="301752"/>
                </a:lnTo>
                <a:lnTo>
                  <a:pt x="0" y="355854"/>
                </a:lnTo>
                <a:lnTo>
                  <a:pt x="762" y="374142"/>
                </a:lnTo>
                <a:lnTo>
                  <a:pt x="7620" y="427482"/>
                </a:lnTo>
                <a:lnTo>
                  <a:pt x="20066" y="473087"/>
                </a:lnTo>
                <a:lnTo>
                  <a:pt x="35052" y="508463"/>
                </a:lnTo>
                <a:lnTo>
                  <a:pt x="35052" y="355092"/>
                </a:lnTo>
                <a:lnTo>
                  <a:pt x="36576" y="322326"/>
                </a:lnTo>
                <a:lnTo>
                  <a:pt x="49223" y="260894"/>
                </a:lnTo>
                <a:lnTo>
                  <a:pt x="65888" y="218247"/>
                </a:lnTo>
                <a:lnTo>
                  <a:pt x="88283" y="178866"/>
                </a:lnTo>
                <a:lnTo>
                  <a:pt x="115837" y="143231"/>
                </a:lnTo>
                <a:lnTo>
                  <a:pt x="147975" y="111823"/>
                </a:lnTo>
                <a:lnTo>
                  <a:pt x="184125" y="85125"/>
                </a:lnTo>
                <a:lnTo>
                  <a:pt x="223713" y="63617"/>
                </a:lnTo>
                <a:lnTo>
                  <a:pt x="266167" y="47781"/>
                </a:lnTo>
                <a:lnTo>
                  <a:pt x="310913" y="38099"/>
                </a:lnTo>
                <a:lnTo>
                  <a:pt x="357378" y="35052"/>
                </a:lnTo>
                <a:lnTo>
                  <a:pt x="375666" y="35917"/>
                </a:lnTo>
                <a:lnTo>
                  <a:pt x="390144" y="36576"/>
                </a:lnTo>
                <a:lnTo>
                  <a:pt x="439482" y="45769"/>
                </a:lnTo>
                <a:lnTo>
                  <a:pt x="485707" y="61921"/>
                </a:lnTo>
                <a:lnTo>
                  <a:pt x="528277" y="84474"/>
                </a:lnTo>
                <a:lnTo>
                  <a:pt x="566652" y="112874"/>
                </a:lnTo>
                <a:lnTo>
                  <a:pt x="600289" y="146563"/>
                </a:lnTo>
                <a:lnTo>
                  <a:pt x="628650" y="184985"/>
                </a:lnTo>
                <a:lnTo>
                  <a:pt x="651191" y="227584"/>
                </a:lnTo>
                <a:lnTo>
                  <a:pt x="667374" y="273804"/>
                </a:lnTo>
                <a:lnTo>
                  <a:pt x="676656" y="323088"/>
                </a:lnTo>
                <a:lnTo>
                  <a:pt x="678180" y="355854"/>
                </a:lnTo>
                <a:lnTo>
                  <a:pt x="678180" y="507871"/>
                </a:lnTo>
                <a:lnTo>
                  <a:pt x="693989" y="470223"/>
                </a:lnTo>
                <a:lnTo>
                  <a:pt x="706547" y="422910"/>
                </a:lnTo>
                <a:lnTo>
                  <a:pt x="712470" y="373380"/>
                </a:lnTo>
                <a:lnTo>
                  <a:pt x="713232" y="355092"/>
                </a:lnTo>
                <a:close/>
              </a:path>
              <a:path w="713739" h="711200">
                <a:moveTo>
                  <a:pt x="678180" y="507871"/>
                </a:moveTo>
                <a:lnTo>
                  <a:pt x="678180" y="355854"/>
                </a:lnTo>
                <a:lnTo>
                  <a:pt x="677418" y="372618"/>
                </a:lnTo>
                <a:lnTo>
                  <a:pt x="671482" y="415450"/>
                </a:lnTo>
                <a:lnTo>
                  <a:pt x="661415" y="455080"/>
                </a:lnTo>
                <a:lnTo>
                  <a:pt x="647545" y="491494"/>
                </a:lnTo>
                <a:lnTo>
                  <a:pt x="609721" y="554603"/>
                </a:lnTo>
                <a:lnTo>
                  <a:pt x="560651" y="604649"/>
                </a:lnTo>
                <a:lnTo>
                  <a:pt x="502979" y="641501"/>
                </a:lnTo>
                <a:lnTo>
                  <a:pt x="439348" y="665032"/>
                </a:lnTo>
                <a:lnTo>
                  <a:pt x="373380" y="675015"/>
                </a:lnTo>
                <a:lnTo>
                  <a:pt x="357378" y="675093"/>
                </a:lnTo>
                <a:lnTo>
                  <a:pt x="337566" y="674972"/>
                </a:lnTo>
                <a:lnTo>
                  <a:pt x="271535" y="664730"/>
                </a:lnTo>
                <a:lnTo>
                  <a:pt x="207853" y="640619"/>
                </a:lnTo>
                <a:lnTo>
                  <a:pt x="150102" y="602605"/>
                </a:lnTo>
                <a:lnTo>
                  <a:pt x="100925" y="550560"/>
                </a:lnTo>
                <a:lnTo>
                  <a:pt x="62964" y="484355"/>
                </a:lnTo>
                <a:lnTo>
                  <a:pt x="49015" y="445901"/>
                </a:lnTo>
                <a:lnTo>
                  <a:pt x="38862" y="403860"/>
                </a:lnTo>
                <a:lnTo>
                  <a:pt x="35052" y="355092"/>
                </a:lnTo>
                <a:lnTo>
                  <a:pt x="35052" y="508463"/>
                </a:lnTo>
                <a:lnTo>
                  <a:pt x="61400" y="555217"/>
                </a:lnTo>
                <a:lnTo>
                  <a:pt x="89330" y="591037"/>
                </a:lnTo>
                <a:lnTo>
                  <a:pt x="121463" y="622889"/>
                </a:lnTo>
                <a:lnTo>
                  <a:pt x="157318" y="650421"/>
                </a:lnTo>
                <a:lnTo>
                  <a:pt x="196417" y="673282"/>
                </a:lnTo>
                <a:lnTo>
                  <a:pt x="238281" y="691117"/>
                </a:lnTo>
                <a:lnTo>
                  <a:pt x="282430" y="703574"/>
                </a:lnTo>
                <a:lnTo>
                  <a:pt x="328385" y="710301"/>
                </a:lnTo>
                <a:lnTo>
                  <a:pt x="375666" y="710946"/>
                </a:lnTo>
                <a:lnTo>
                  <a:pt x="393192" y="709422"/>
                </a:lnTo>
                <a:lnTo>
                  <a:pt x="460069" y="696092"/>
                </a:lnTo>
                <a:lnTo>
                  <a:pt x="505813" y="678714"/>
                </a:lnTo>
                <a:lnTo>
                  <a:pt x="548238" y="655514"/>
                </a:lnTo>
                <a:lnTo>
                  <a:pt x="586869" y="627008"/>
                </a:lnTo>
                <a:lnTo>
                  <a:pt x="621234" y="593712"/>
                </a:lnTo>
                <a:lnTo>
                  <a:pt x="650858" y="556139"/>
                </a:lnTo>
                <a:lnTo>
                  <a:pt x="675268" y="514804"/>
                </a:lnTo>
                <a:lnTo>
                  <a:pt x="678180" y="5078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108955" y="4817109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"/>
                <a:gridCol w="514350"/>
                <a:gridCol w="554990"/>
                <a:gridCol w="730884"/>
                <a:gridCol w="575944"/>
                <a:gridCol w="504190"/>
              </a:tblGrid>
              <a:tr h="365760"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1069339" y="5770789"/>
            <a:ext cx="3547110" cy="1215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6865">
              <a:lnSpc>
                <a:spcPts val="3070"/>
              </a:lnSpc>
            </a:pPr>
            <a:r>
              <a:rPr dirty="0" sz="2800" spc="-5" b="1">
                <a:latin typeface="黑体"/>
                <a:cs typeface="黑体"/>
              </a:rPr>
              <a:t>从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号到</a:t>
            </a:r>
            <a:r>
              <a:rPr dirty="0" sz="2800" b="1">
                <a:latin typeface="黑体"/>
                <a:cs typeface="黑体"/>
              </a:rPr>
              <a:t>3</a:t>
            </a:r>
            <a:r>
              <a:rPr dirty="0" sz="2800" spc="-5" b="1">
                <a:latin typeface="黑体"/>
                <a:cs typeface="黑体"/>
              </a:rPr>
              <a:t>号元素重新</a:t>
            </a:r>
            <a:endParaRPr sz="2800">
              <a:latin typeface="黑体"/>
              <a:cs typeface="黑体"/>
            </a:endParaRPr>
          </a:p>
          <a:p>
            <a:pPr marL="316865">
              <a:lnSpc>
                <a:spcPct val="100000"/>
              </a:lnSpc>
            </a:pP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调整</a:t>
            </a:r>
            <a:r>
              <a:rPr dirty="0" sz="2800" b="1">
                <a:latin typeface="黑体"/>
                <a:cs typeface="黑体"/>
              </a:rPr>
              <a:t>为大顶堆</a:t>
            </a:r>
            <a:endParaRPr sz="28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330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60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55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91988" y="5832352"/>
            <a:ext cx="2885440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00"/>
              </a:lnSpc>
            </a:pP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交换</a:t>
            </a:r>
            <a:r>
              <a:rPr dirty="0" sz="2800" b="1">
                <a:latin typeface="黑体"/>
                <a:cs typeface="黑体"/>
              </a:rPr>
              <a:t>1</a:t>
            </a:r>
            <a:r>
              <a:rPr dirty="0" sz="2800" spc="-5" b="1">
                <a:latin typeface="黑体"/>
                <a:cs typeface="黑体"/>
              </a:rPr>
              <a:t>号与</a:t>
            </a:r>
            <a:r>
              <a:rPr dirty="0" sz="2800" b="1">
                <a:latin typeface="黑体"/>
                <a:cs typeface="黑体"/>
              </a:rPr>
              <a:t>3</a:t>
            </a:r>
            <a:r>
              <a:rPr dirty="0" sz="2800" spc="-5" b="1">
                <a:latin typeface="黑体"/>
                <a:cs typeface="黑体"/>
              </a:rPr>
              <a:t>号元素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59153" y="4792726"/>
          <a:ext cx="3619500" cy="74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/>
                <a:gridCol w="513715"/>
                <a:gridCol w="554990"/>
                <a:gridCol w="731519"/>
                <a:gridCol w="575944"/>
                <a:gridCol w="503555"/>
              </a:tblGrid>
              <a:tr h="365760"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700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2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20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20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20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20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524755" y="2955035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685800" y="342899"/>
                </a:moveTo>
                <a:lnTo>
                  <a:pt x="6858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685800" y="342899"/>
                </a:lnTo>
                <a:close/>
              </a:path>
              <a:path w="914400" h="457200">
                <a:moveTo>
                  <a:pt x="914400" y="228599"/>
                </a:moveTo>
                <a:lnTo>
                  <a:pt x="685800" y="0"/>
                </a:lnTo>
                <a:lnTo>
                  <a:pt x="685800" y="457200"/>
                </a:lnTo>
                <a:lnTo>
                  <a:pt x="914400" y="22859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20184" y="2942844"/>
            <a:ext cx="925830" cy="481330"/>
          </a:xfrm>
          <a:custGeom>
            <a:avLst/>
            <a:gdLst/>
            <a:ahLst/>
            <a:cxnLst/>
            <a:rect l="l" t="t" r="r" b="b"/>
            <a:pathLst>
              <a:path w="925829" h="481329">
                <a:moveTo>
                  <a:pt x="690372" y="121158"/>
                </a:moveTo>
                <a:lnTo>
                  <a:pt x="0" y="121158"/>
                </a:lnTo>
                <a:lnTo>
                  <a:pt x="0" y="359664"/>
                </a:lnTo>
                <a:lnTo>
                  <a:pt x="4572" y="359664"/>
                </a:lnTo>
                <a:lnTo>
                  <a:pt x="4572" y="131064"/>
                </a:lnTo>
                <a:lnTo>
                  <a:pt x="9143" y="126492"/>
                </a:lnTo>
                <a:lnTo>
                  <a:pt x="9143" y="131064"/>
                </a:lnTo>
                <a:lnTo>
                  <a:pt x="685800" y="131064"/>
                </a:lnTo>
                <a:lnTo>
                  <a:pt x="685800" y="126492"/>
                </a:lnTo>
                <a:lnTo>
                  <a:pt x="690372" y="121158"/>
                </a:lnTo>
                <a:close/>
              </a:path>
              <a:path w="925829" h="481329">
                <a:moveTo>
                  <a:pt x="9143" y="131064"/>
                </a:moveTo>
                <a:lnTo>
                  <a:pt x="9143" y="126492"/>
                </a:lnTo>
                <a:lnTo>
                  <a:pt x="4572" y="131064"/>
                </a:lnTo>
                <a:lnTo>
                  <a:pt x="9143" y="131064"/>
                </a:lnTo>
                <a:close/>
              </a:path>
              <a:path w="925829" h="481329">
                <a:moveTo>
                  <a:pt x="9144" y="349758"/>
                </a:moveTo>
                <a:lnTo>
                  <a:pt x="9143" y="131064"/>
                </a:lnTo>
                <a:lnTo>
                  <a:pt x="4572" y="131064"/>
                </a:lnTo>
                <a:lnTo>
                  <a:pt x="4572" y="349758"/>
                </a:lnTo>
                <a:lnTo>
                  <a:pt x="9144" y="349758"/>
                </a:lnTo>
                <a:close/>
              </a:path>
              <a:path w="925829" h="481329">
                <a:moveTo>
                  <a:pt x="694944" y="457962"/>
                </a:moveTo>
                <a:lnTo>
                  <a:pt x="694944" y="349758"/>
                </a:lnTo>
                <a:lnTo>
                  <a:pt x="4572" y="349758"/>
                </a:lnTo>
                <a:lnTo>
                  <a:pt x="9144" y="355092"/>
                </a:lnTo>
                <a:lnTo>
                  <a:pt x="9143" y="359664"/>
                </a:lnTo>
                <a:lnTo>
                  <a:pt x="685800" y="359664"/>
                </a:lnTo>
                <a:lnTo>
                  <a:pt x="685800" y="355092"/>
                </a:lnTo>
                <a:lnTo>
                  <a:pt x="690372" y="359664"/>
                </a:lnTo>
                <a:lnTo>
                  <a:pt x="690372" y="462534"/>
                </a:lnTo>
                <a:lnTo>
                  <a:pt x="694944" y="457962"/>
                </a:lnTo>
                <a:close/>
              </a:path>
              <a:path w="925829" h="481329">
                <a:moveTo>
                  <a:pt x="9143" y="359664"/>
                </a:moveTo>
                <a:lnTo>
                  <a:pt x="9144" y="355092"/>
                </a:lnTo>
                <a:lnTo>
                  <a:pt x="4572" y="349758"/>
                </a:lnTo>
                <a:lnTo>
                  <a:pt x="4572" y="359664"/>
                </a:lnTo>
                <a:lnTo>
                  <a:pt x="9143" y="359664"/>
                </a:lnTo>
                <a:close/>
              </a:path>
              <a:path w="925829" h="481329">
                <a:moveTo>
                  <a:pt x="925830" y="240792"/>
                </a:moveTo>
                <a:lnTo>
                  <a:pt x="685800" y="0"/>
                </a:lnTo>
                <a:lnTo>
                  <a:pt x="685800" y="121158"/>
                </a:lnTo>
                <a:lnTo>
                  <a:pt x="687324" y="121158"/>
                </a:lnTo>
                <a:lnTo>
                  <a:pt x="687324" y="15240"/>
                </a:lnTo>
                <a:lnTo>
                  <a:pt x="694944" y="12192"/>
                </a:lnTo>
                <a:lnTo>
                  <a:pt x="694944" y="22860"/>
                </a:lnTo>
                <a:lnTo>
                  <a:pt x="912495" y="240411"/>
                </a:lnTo>
                <a:lnTo>
                  <a:pt x="915924" y="236982"/>
                </a:lnTo>
                <a:lnTo>
                  <a:pt x="915924" y="250698"/>
                </a:lnTo>
                <a:lnTo>
                  <a:pt x="925830" y="240792"/>
                </a:lnTo>
                <a:close/>
              </a:path>
              <a:path w="925829" h="481329">
                <a:moveTo>
                  <a:pt x="690372" y="131064"/>
                </a:moveTo>
                <a:lnTo>
                  <a:pt x="690372" y="121158"/>
                </a:lnTo>
                <a:lnTo>
                  <a:pt x="685800" y="126492"/>
                </a:lnTo>
                <a:lnTo>
                  <a:pt x="685800" y="131064"/>
                </a:lnTo>
                <a:lnTo>
                  <a:pt x="690372" y="131064"/>
                </a:lnTo>
                <a:close/>
              </a:path>
              <a:path w="925829" h="481329">
                <a:moveTo>
                  <a:pt x="690372" y="359664"/>
                </a:moveTo>
                <a:lnTo>
                  <a:pt x="685800" y="355092"/>
                </a:lnTo>
                <a:lnTo>
                  <a:pt x="685800" y="359664"/>
                </a:lnTo>
                <a:lnTo>
                  <a:pt x="690372" y="359664"/>
                </a:lnTo>
                <a:close/>
              </a:path>
              <a:path w="925829" h="481329">
                <a:moveTo>
                  <a:pt x="690372" y="462534"/>
                </a:moveTo>
                <a:lnTo>
                  <a:pt x="690372" y="359664"/>
                </a:lnTo>
                <a:lnTo>
                  <a:pt x="685800" y="359664"/>
                </a:lnTo>
                <a:lnTo>
                  <a:pt x="685800" y="480822"/>
                </a:lnTo>
                <a:lnTo>
                  <a:pt x="687324" y="479298"/>
                </a:lnTo>
                <a:lnTo>
                  <a:pt x="687324" y="465582"/>
                </a:lnTo>
                <a:lnTo>
                  <a:pt x="690372" y="462534"/>
                </a:lnTo>
                <a:close/>
              </a:path>
              <a:path w="925829" h="481329">
                <a:moveTo>
                  <a:pt x="694944" y="22860"/>
                </a:moveTo>
                <a:lnTo>
                  <a:pt x="694944" y="12192"/>
                </a:lnTo>
                <a:lnTo>
                  <a:pt x="687324" y="15240"/>
                </a:lnTo>
                <a:lnTo>
                  <a:pt x="694944" y="22860"/>
                </a:lnTo>
                <a:close/>
              </a:path>
              <a:path w="925829" h="481329">
                <a:moveTo>
                  <a:pt x="694944" y="131064"/>
                </a:moveTo>
                <a:lnTo>
                  <a:pt x="694944" y="22860"/>
                </a:lnTo>
                <a:lnTo>
                  <a:pt x="687324" y="15240"/>
                </a:lnTo>
                <a:lnTo>
                  <a:pt x="687324" y="121158"/>
                </a:lnTo>
                <a:lnTo>
                  <a:pt x="690372" y="121158"/>
                </a:lnTo>
                <a:lnTo>
                  <a:pt x="690372" y="131064"/>
                </a:lnTo>
                <a:lnTo>
                  <a:pt x="694944" y="131064"/>
                </a:lnTo>
                <a:close/>
              </a:path>
              <a:path w="925829" h="481329">
                <a:moveTo>
                  <a:pt x="915924" y="250698"/>
                </a:moveTo>
                <a:lnTo>
                  <a:pt x="915924" y="243840"/>
                </a:lnTo>
                <a:lnTo>
                  <a:pt x="912495" y="240411"/>
                </a:lnTo>
                <a:lnTo>
                  <a:pt x="687324" y="465582"/>
                </a:lnTo>
                <a:lnTo>
                  <a:pt x="694944" y="469392"/>
                </a:lnTo>
                <a:lnTo>
                  <a:pt x="694944" y="471678"/>
                </a:lnTo>
                <a:lnTo>
                  <a:pt x="915924" y="250698"/>
                </a:lnTo>
                <a:close/>
              </a:path>
              <a:path w="925829" h="481329">
                <a:moveTo>
                  <a:pt x="694944" y="471678"/>
                </a:moveTo>
                <a:lnTo>
                  <a:pt x="694944" y="469392"/>
                </a:lnTo>
                <a:lnTo>
                  <a:pt x="687324" y="465582"/>
                </a:lnTo>
                <a:lnTo>
                  <a:pt x="687324" y="479298"/>
                </a:lnTo>
                <a:lnTo>
                  <a:pt x="694944" y="471678"/>
                </a:lnTo>
                <a:close/>
              </a:path>
              <a:path w="925829" h="481329">
                <a:moveTo>
                  <a:pt x="915924" y="243840"/>
                </a:moveTo>
                <a:lnTo>
                  <a:pt x="915924" y="236982"/>
                </a:lnTo>
                <a:lnTo>
                  <a:pt x="912495" y="240411"/>
                </a:lnTo>
                <a:lnTo>
                  <a:pt x="91592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6279" y="5705940"/>
            <a:ext cx="324294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黑体"/>
                <a:cs typeface="黑体"/>
              </a:rPr>
              <a:t>从1号到2号元素重新 </a:t>
            </a: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调整</a:t>
            </a:r>
            <a:r>
              <a:rPr dirty="0" sz="2800" b="1">
                <a:latin typeface="黑体"/>
                <a:cs typeface="黑体"/>
              </a:rPr>
              <a:t>为大顶堆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3682" y="1902364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3361" y="3514423"/>
            <a:ext cx="504825" cy="937894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  <a:spcBef>
                <a:spcPts val="434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2285" y="3555662"/>
            <a:ext cx="1220470" cy="9258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245110">
              <a:lnSpc>
                <a:spcPct val="100000"/>
              </a:lnSpc>
              <a:spcBef>
                <a:spcPts val="284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  <a:tabLst>
                <a:tab pos="850265" algn="l"/>
              </a:tabLst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1485" y="2802319"/>
            <a:ext cx="683895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29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910"/>
              </a:lnSpc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295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7942" y="2920999"/>
            <a:ext cx="3822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3426" y="1694226"/>
            <a:ext cx="512445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42875">
              <a:lnSpc>
                <a:spcPts val="3210"/>
              </a:lnSpc>
            </a:pP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08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74888" y="2684923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2742" y="2822217"/>
            <a:ext cx="1534160" cy="146621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algn="r" marR="13335">
              <a:lnSpc>
                <a:spcPct val="100000"/>
              </a:lnSpc>
              <a:spcBef>
                <a:spcPts val="880"/>
              </a:spcBef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ts val="3210"/>
              </a:lnSpc>
              <a:spcBef>
                <a:spcPts val="780"/>
              </a:spcBef>
              <a:tabLst>
                <a:tab pos="1022350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850265" algn="l"/>
              </a:tabLst>
            </a:pPr>
            <a:r>
              <a:rPr dirty="0" sz="2800" b="1">
                <a:solidFill>
                  <a:srgbClr val="0000CC"/>
                </a:solidFill>
                <a:latin typeface="Times New Roman"/>
                <a:cs typeface="Times New Roman"/>
              </a:rPr>
              <a:t>25	49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5457" y="3446807"/>
            <a:ext cx="563245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92710">
              <a:lnSpc>
                <a:spcPts val="2855"/>
              </a:lnSpc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25*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22327" y="2546852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7294" y="2365501"/>
            <a:ext cx="3854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80" b="1">
                <a:latin typeface="Times New Roman"/>
                <a:cs typeface="Times New Roman"/>
              </a:rPr>
              <a:t>1</a:t>
            </a:r>
            <a:r>
              <a:rPr dirty="0" sz="2800" spc="-25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1380" b="1">
                <a:latin typeface="Times New Roman"/>
                <a:cs typeface="Times New Roman"/>
              </a:rPr>
              <a:t>6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07952" y="2599550"/>
            <a:ext cx="502920" cy="9804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400"/>
              </a:spcBef>
            </a:pPr>
            <a:r>
              <a:rPr dirty="0" sz="2800" spc="-1380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2800" spc="-25" b="1">
                <a:latin typeface="Times New Roman"/>
                <a:cs typeface="Times New Roman"/>
              </a:rPr>
              <a:t>1</a:t>
            </a:r>
            <a:r>
              <a:rPr dirty="0" sz="2800" spc="-1380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375655" y="4743958"/>
          <a:ext cx="3619500" cy="74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"/>
                <a:gridCol w="514350"/>
                <a:gridCol w="554990"/>
                <a:gridCol w="730884"/>
                <a:gridCol w="575944"/>
                <a:gridCol w="504190"/>
              </a:tblGrid>
              <a:tr h="365125"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815"/>
                        </a:lnSpc>
                      </a:pPr>
                      <a:r>
                        <a:rPr dirty="0" sz="2400" spc="-5" b="1">
                          <a:solidFill>
                            <a:srgbClr val="0000CC"/>
                          </a:solidFill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755640" y="5704130"/>
            <a:ext cx="2885440" cy="93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1180" marR="5080" indent="-539115">
              <a:lnSpc>
                <a:spcPct val="106200"/>
              </a:lnSpc>
              <a:spcBef>
                <a:spcPts val="100"/>
              </a:spcBef>
            </a:pPr>
            <a:r>
              <a:rPr dirty="0" sz="2800" b="1">
                <a:solidFill>
                  <a:srgbClr val="C00000"/>
                </a:solidFill>
                <a:latin typeface="黑体"/>
                <a:cs typeface="黑体"/>
              </a:rPr>
              <a:t>交换</a:t>
            </a:r>
            <a:r>
              <a:rPr dirty="0" sz="2800" b="1">
                <a:latin typeface="黑体"/>
                <a:cs typeface="黑体"/>
              </a:rPr>
              <a:t>1号与2号元素 </a:t>
            </a:r>
            <a:r>
              <a:rPr dirty="0" sz="2800" b="1">
                <a:latin typeface="黑体"/>
                <a:cs typeface="黑体"/>
              </a:rPr>
              <a:t>排序完毕！</a:t>
            </a:r>
            <a:endParaRPr sz="2800">
              <a:latin typeface="黑体"/>
              <a:cs typeface="黑体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2540254" y="850900"/>
          <a:ext cx="6485255" cy="74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/>
                <a:gridCol w="556895"/>
                <a:gridCol w="720089"/>
                <a:gridCol w="720089"/>
                <a:gridCol w="575944"/>
                <a:gridCol w="503555"/>
                <a:gridCol w="2877819"/>
              </a:tblGrid>
              <a:tr h="365125"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869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200" spc="-5" b="1">
                          <a:solidFill>
                            <a:srgbClr val="C00000"/>
                          </a:solidFill>
                          <a:latin typeface="新宋体"/>
                          <a:cs typeface="新宋体"/>
                        </a:rPr>
                        <a:t>不稳定</a:t>
                      </a:r>
                      <a:endParaRPr sz="3200">
                        <a:latin typeface="新宋体"/>
                        <a:cs typeface="新宋体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CC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12065">
                        <a:lnSpc>
                          <a:spcPts val="278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49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2780"/>
                        </a:lnSpc>
                      </a:pPr>
                      <a:r>
                        <a:rPr dirty="0" sz="2400" spc="-5" b="1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25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21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spc="-5" b="1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25*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278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16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780"/>
                        </a:lnSpc>
                      </a:pPr>
                      <a:r>
                        <a:rPr dirty="0" sz="2400" spc="-5" b="1">
                          <a:latin typeface="Verdana"/>
                          <a:cs typeface="Verdana"/>
                        </a:rPr>
                        <a:t>08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CC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1386077" y="2324109"/>
            <a:ext cx="2848355" cy="2223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55648" y="1818132"/>
            <a:ext cx="1912620" cy="2148205"/>
          </a:xfrm>
          <a:custGeom>
            <a:avLst/>
            <a:gdLst/>
            <a:ahLst/>
            <a:cxnLst/>
            <a:rect l="l" t="t" r="r" b="b"/>
            <a:pathLst>
              <a:path w="1912620" h="2148204">
                <a:moveTo>
                  <a:pt x="827531" y="435102"/>
                </a:moveTo>
                <a:lnTo>
                  <a:pt x="827531" y="425958"/>
                </a:lnTo>
                <a:lnTo>
                  <a:pt x="821435" y="421386"/>
                </a:lnTo>
                <a:lnTo>
                  <a:pt x="815339" y="416052"/>
                </a:lnTo>
                <a:lnTo>
                  <a:pt x="806195" y="416052"/>
                </a:lnTo>
                <a:lnTo>
                  <a:pt x="801623" y="422148"/>
                </a:lnTo>
                <a:lnTo>
                  <a:pt x="796289" y="428244"/>
                </a:lnTo>
                <a:lnTo>
                  <a:pt x="796289" y="437388"/>
                </a:lnTo>
                <a:lnTo>
                  <a:pt x="802385" y="442722"/>
                </a:lnTo>
                <a:lnTo>
                  <a:pt x="808481" y="447294"/>
                </a:lnTo>
                <a:lnTo>
                  <a:pt x="817625" y="447294"/>
                </a:lnTo>
                <a:lnTo>
                  <a:pt x="822959" y="441198"/>
                </a:lnTo>
                <a:lnTo>
                  <a:pt x="827531" y="435102"/>
                </a:lnTo>
                <a:close/>
              </a:path>
              <a:path w="1912620" h="2148204">
                <a:moveTo>
                  <a:pt x="847343" y="413004"/>
                </a:moveTo>
                <a:lnTo>
                  <a:pt x="846581" y="403860"/>
                </a:lnTo>
                <a:lnTo>
                  <a:pt x="841247" y="398526"/>
                </a:lnTo>
                <a:lnTo>
                  <a:pt x="835151" y="393192"/>
                </a:lnTo>
                <a:lnTo>
                  <a:pt x="826007" y="393954"/>
                </a:lnTo>
                <a:lnTo>
                  <a:pt x="815339" y="406146"/>
                </a:lnTo>
                <a:lnTo>
                  <a:pt x="816101" y="415290"/>
                </a:lnTo>
                <a:lnTo>
                  <a:pt x="822197" y="420624"/>
                </a:lnTo>
                <a:lnTo>
                  <a:pt x="828293" y="425196"/>
                </a:lnTo>
                <a:lnTo>
                  <a:pt x="836675" y="425196"/>
                </a:lnTo>
                <a:lnTo>
                  <a:pt x="847343" y="413004"/>
                </a:lnTo>
                <a:close/>
              </a:path>
              <a:path w="1912620" h="2148204">
                <a:moveTo>
                  <a:pt x="789431" y="477774"/>
                </a:moveTo>
                <a:lnTo>
                  <a:pt x="789431" y="468630"/>
                </a:lnTo>
                <a:lnTo>
                  <a:pt x="777239" y="457962"/>
                </a:lnTo>
                <a:lnTo>
                  <a:pt x="768857" y="458724"/>
                </a:lnTo>
                <a:lnTo>
                  <a:pt x="763523" y="464820"/>
                </a:lnTo>
                <a:lnTo>
                  <a:pt x="758189" y="470154"/>
                </a:lnTo>
                <a:lnTo>
                  <a:pt x="758189" y="479298"/>
                </a:lnTo>
                <a:lnTo>
                  <a:pt x="764285" y="484632"/>
                </a:lnTo>
                <a:lnTo>
                  <a:pt x="769619" y="489966"/>
                </a:lnTo>
                <a:lnTo>
                  <a:pt x="778763" y="489966"/>
                </a:lnTo>
                <a:lnTo>
                  <a:pt x="789431" y="477774"/>
                </a:lnTo>
                <a:close/>
              </a:path>
              <a:path w="1912620" h="2148204">
                <a:moveTo>
                  <a:pt x="750569" y="520446"/>
                </a:moveTo>
                <a:lnTo>
                  <a:pt x="750569" y="511302"/>
                </a:lnTo>
                <a:lnTo>
                  <a:pt x="744473" y="505968"/>
                </a:lnTo>
                <a:lnTo>
                  <a:pt x="739139" y="500634"/>
                </a:lnTo>
                <a:lnTo>
                  <a:pt x="729995" y="500634"/>
                </a:lnTo>
                <a:lnTo>
                  <a:pt x="724661" y="506730"/>
                </a:lnTo>
                <a:lnTo>
                  <a:pt x="719327" y="512064"/>
                </a:lnTo>
                <a:lnTo>
                  <a:pt x="719327" y="521208"/>
                </a:lnTo>
                <a:lnTo>
                  <a:pt x="725423" y="526542"/>
                </a:lnTo>
                <a:lnTo>
                  <a:pt x="730757" y="531876"/>
                </a:lnTo>
                <a:lnTo>
                  <a:pt x="739901" y="531876"/>
                </a:lnTo>
                <a:lnTo>
                  <a:pt x="745235" y="525780"/>
                </a:lnTo>
                <a:lnTo>
                  <a:pt x="750569" y="520446"/>
                </a:lnTo>
                <a:close/>
              </a:path>
              <a:path w="1912620" h="2148204">
                <a:moveTo>
                  <a:pt x="711707" y="562356"/>
                </a:moveTo>
                <a:lnTo>
                  <a:pt x="711707" y="553212"/>
                </a:lnTo>
                <a:lnTo>
                  <a:pt x="705611" y="547878"/>
                </a:lnTo>
                <a:lnTo>
                  <a:pt x="700277" y="542544"/>
                </a:lnTo>
                <a:lnTo>
                  <a:pt x="691133" y="542544"/>
                </a:lnTo>
                <a:lnTo>
                  <a:pt x="685799" y="548640"/>
                </a:lnTo>
                <a:lnTo>
                  <a:pt x="680465" y="553974"/>
                </a:lnTo>
                <a:lnTo>
                  <a:pt x="680465" y="563118"/>
                </a:lnTo>
                <a:lnTo>
                  <a:pt x="685799" y="568452"/>
                </a:lnTo>
                <a:lnTo>
                  <a:pt x="691895" y="573786"/>
                </a:lnTo>
                <a:lnTo>
                  <a:pt x="701039" y="573786"/>
                </a:lnTo>
                <a:lnTo>
                  <a:pt x="706373" y="567690"/>
                </a:lnTo>
                <a:lnTo>
                  <a:pt x="711707" y="562356"/>
                </a:lnTo>
                <a:close/>
              </a:path>
              <a:path w="1912620" h="2148204">
                <a:moveTo>
                  <a:pt x="672845" y="603504"/>
                </a:moveTo>
                <a:lnTo>
                  <a:pt x="672083" y="594360"/>
                </a:lnTo>
                <a:lnTo>
                  <a:pt x="666749" y="589026"/>
                </a:lnTo>
                <a:lnTo>
                  <a:pt x="660653" y="583692"/>
                </a:lnTo>
                <a:lnTo>
                  <a:pt x="651509" y="584454"/>
                </a:lnTo>
                <a:lnTo>
                  <a:pt x="646175" y="589788"/>
                </a:lnTo>
                <a:lnTo>
                  <a:pt x="640841" y="595884"/>
                </a:lnTo>
                <a:lnTo>
                  <a:pt x="641603" y="605028"/>
                </a:lnTo>
                <a:lnTo>
                  <a:pt x="646937" y="610362"/>
                </a:lnTo>
                <a:lnTo>
                  <a:pt x="653033" y="615696"/>
                </a:lnTo>
                <a:lnTo>
                  <a:pt x="662177" y="614934"/>
                </a:lnTo>
                <a:lnTo>
                  <a:pt x="667511" y="609600"/>
                </a:lnTo>
                <a:lnTo>
                  <a:pt x="672845" y="603504"/>
                </a:lnTo>
                <a:close/>
              </a:path>
              <a:path w="1912620" h="2148204">
                <a:moveTo>
                  <a:pt x="633221" y="645414"/>
                </a:moveTo>
                <a:lnTo>
                  <a:pt x="633221" y="636270"/>
                </a:lnTo>
                <a:lnTo>
                  <a:pt x="627125" y="630936"/>
                </a:lnTo>
                <a:lnTo>
                  <a:pt x="621791" y="625602"/>
                </a:lnTo>
                <a:lnTo>
                  <a:pt x="612647" y="625602"/>
                </a:lnTo>
                <a:lnTo>
                  <a:pt x="607313" y="631698"/>
                </a:lnTo>
                <a:lnTo>
                  <a:pt x="601979" y="637032"/>
                </a:lnTo>
                <a:lnTo>
                  <a:pt x="601979" y="646176"/>
                </a:lnTo>
                <a:lnTo>
                  <a:pt x="608075" y="651510"/>
                </a:lnTo>
                <a:lnTo>
                  <a:pt x="613409" y="656844"/>
                </a:lnTo>
                <a:lnTo>
                  <a:pt x="622553" y="656844"/>
                </a:lnTo>
                <a:lnTo>
                  <a:pt x="627887" y="651510"/>
                </a:lnTo>
                <a:lnTo>
                  <a:pt x="633221" y="645414"/>
                </a:lnTo>
                <a:close/>
              </a:path>
              <a:path w="1912620" h="2148204">
                <a:moveTo>
                  <a:pt x="594359" y="687324"/>
                </a:moveTo>
                <a:lnTo>
                  <a:pt x="594359" y="678180"/>
                </a:lnTo>
                <a:lnTo>
                  <a:pt x="582167" y="667512"/>
                </a:lnTo>
                <a:lnTo>
                  <a:pt x="573785" y="667512"/>
                </a:lnTo>
                <a:lnTo>
                  <a:pt x="562355" y="678942"/>
                </a:lnTo>
                <a:lnTo>
                  <a:pt x="563117" y="688086"/>
                </a:lnTo>
                <a:lnTo>
                  <a:pt x="568451" y="693420"/>
                </a:lnTo>
                <a:lnTo>
                  <a:pt x="574547" y="698754"/>
                </a:lnTo>
                <a:lnTo>
                  <a:pt x="583691" y="698754"/>
                </a:lnTo>
                <a:lnTo>
                  <a:pt x="589025" y="692658"/>
                </a:lnTo>
                <a:lnTo>
                  <a:pt x="594359" y="687324"/>
                </a:lnTo>
                <a:close/>
              </a:path>
              <a:path w="1912620" h="2148204">
                <a:moveTo>
                  <a:pt x="555497" y="728472"/>
                </a:moveTo>
                <a:lnTo>
                  <a:pt x="554735" y="720090"/>
                </a:lnTo>
                <a:lnTo>
                  <a:pt x="543305" y="708660"/>
                </a:lnTo>
                <a:lnTo>
                  <a:pt x="534161" y="709422"/>
                </a:lnTo>
                <a:lnTo>
                  <a:pt x="528827" y="714756"/>
                </a:lnTo>
                <a:lnTo>
                  <a:pt x="523493" y="720852"/>
                </a:lnTo>
                <a:lnTo>
                  <a:pt x="524255" y="729996"/>
                </a:lnTo>
                <a:lnTo>
                  <a:pt x="529589" y="735330"/>
                </a:lnTo>
                <a:lnTo>
                  <a:pt x="535685" y="740664"/>
                </a:lnTo>
                <a:lnTo>
                  <a:pt x="544829" y="740664"/>
                </a:lnTo>
                <a:lnTo>
                  <a:pt x="555497" y="728472"/>
                </a:lnTo>
                <a:close/>
              </a:path>
              <a:path w="1912620" h="2148204">
                <a:moveTo>
                  <a:pt x="516635" y="770382"/>
                </a:moveTo>
                <a:lnTo>
                  <a:pt x="515873" y="761238"/>
                </a:lnTo>
                <a:lnTo>
                  <a:pt x="510539" y="755904"/>
                </a:lnTo>
                <a:lnTo>
                  <a:pt x="504443" y="750570"/>
                </a:lnTo>
                <a:lnTo>
                  <a:pt x="495299" y="751332"/>
                </a:lnTo>
                <a:lnTo>
                  <a:pt x="489965" y="756666"/>
                </a:lnTo>
                <a:lnTo>
                  <a:pt x="484631" y="762762"/>
                </a:lnTo>
                <a:lnTo>
                  <a:pt x="484631" y="771906"/>
                </a:lnTo>
                <a:lnTo>
                  <a:pt x="496823" y="782574"/>
                </a:lnTo>
                <a:lnTo>
                  <a:pt x="505967" y="782574"/>
                </a:lnTo>
                <a:lnTo>
                  <a:pt x="516635" y="770382"/>
                </a:lnTo>
                <a:close/>
              </a:path>
              <a:path w="1912620" h="2148204">
                <a:moveTo>
                  <a:pt x="477773" y="812292"/>
                </a:moveTo>
                <a:lnTo>
                  <a:pt x="477011" y="803910"/>
                </a:lnTo>
                <a:lnTo>
                  <a:pt x="471677" y="798576"/>
                </a:lnTo>
                <a:lnTo>
                  <a:pt x="465581" y="793242"/>
                </a:lnTo>
                <a:lnTo>
                  <a:pt x="456437" y="793242"/>
                </a:lnTo>
                <a:lnTo>
                  <a:pt x="451103" y="799338"/>
                </a:lnTo>
                <a:lnTo>
                  <a:pt x="445769" y="804672"/>
                </a:lnTo>
                <a:lnTo>
                  <a:pt x="446531" y="813816"/>
                </a:lnTo>
                <a:lnTo>
                  <a:pt x="451865" y="819150"/>
                </a:lnTo>
                <a:lnTo>
                  <a:pt x="457961" y="824484"/>
                </a:lnTo>
                <a:lnTo>
                  <a:pt x="467105" y="824484"/>
                </a:lnTo>
                <a:lnTo>
                  <a:pt x="477773" y="812292"/>
                </a:lnTo>
                <a:close/>
              </a:path>
              <a:path w="1912620" h="2148204">
                <a:moveTo>
                  <a:pt x="438911" y="854964"/>
                </a:moveTo>
                <a:lnTo>
                  <a:pt x="438911" y="845820"/>
                </a:lnTo>
                <a:lnTo>
                  <a:pt x="426719" y="835152"/>
                </a:lnTo>
                <a:lnTo>
                  <a:pt x="418337" y="835914"/>
                </a:lnTo>
                <a:lnTo>
                  <a:pt x="413003" y="841248"/>
                </a:lnTo>
                <a:lnTo>
                  <a:pt x="407669" y="847344"/>
                </a:lnTo>
                <a:lnTo>
                  <a:pt x="407669" y="856488"/>
                </a:lnTo>
                <a:lnTo>
                  <a:pt x="419861" y="867156"/>
                </a:lnTo>
                <a:lnTo>
                  <a:pt x="428243" y="866394"/>
                </a:lnTo>
                <a:lnTo>
                  <a:pt x="433577" y="860298"/>
                </a:lnTo>
                <a:lnTo>
                  <a:pt x="438911" y="854964"/>
                </a:lnTo>
                <a:close/>
              </a:path>
              <a:path w="1912620" h="2148204">
                <a:moveTo>
                  <a:pt x="400811" y="896874"/>
                </a:moveTo>
                <a:lnTo>
                  <a:pt x="400049" y="887730"/>
                </a:lnTo>
                <a:lnTo>
                  <a:pt x="394715" y="883158"/>
                </a:lnTo>
                <a:lnTo>
                  <a:pt x="388619" y="877824"/>
                </a:lnTo>
                <a:lnTo>
                  <a:pt x="379475" y="877824"/>
                </a:lnTo>
                <a:lnTo>
                  <a:pt x="368807" y="890016"/>
                </a:lnTo>
                <a:lnTo>
                  <a:pt x="369569" y="899160"/>
                </a:lnTo>
                <a:lnTo>
                  <a:pt x="381761" y="909828"/>
                </a:lnTo>
                <a:lnTo>
                  <a:pt x="390143" y="909066"/>
                </a:lnTo>
                <a:lnTo>
                  <a:pt x="400811" y="896874"/>
                </a:lnTo>
                <a:close/>
              </a:path>
              <a:path w="1912620" h="2148204">
                <a:moveTo>
                  <a:pt x="362711" y="939546"/>
                </a:moveTo>
                <a:lnTo>
                  <a:pt x="362711" y="931164"/>
                </a:lnTo>
                <a:lnTo>
                  <a:pt x="350519" y="920496"/>
                </a:lnTo>
                <a:lnTo>
                  <a:pt x="341375" y="921258"/>
                </a:lnTo>
                <a:lnTo>
                  <a:pt x="336041" y="926592"/>
                </a:lnTo>
                <a:lnTo>
                  <a:pt x="331469" y="932688"/>
                </a:lnTo>
                <a:lnTo>
                  <a:pt x="331469" y="941832"/>
                </a:lnTo>
                <a:lnTo>
                  <a:pt x="343661" y="952500"/>
                </a:lnTo>
                <a:lnTo>
                  <a:pt x="352805" y="951738"/>
                </a:lnTo>
                <a:lnTo>
                  <a:pt x="358139" y="945642"/>
                </a:lnTo>
                <a:lnTo>
                  <a:pt x="362711" y="939546"/>
                </a:lnTo>
                <a:close/>
              </a:path>
              <a:path w="1912620" h="2148204">
                <a:moveTo>
                  <a:pt x="325373" y="982980"/>
                </a:moveTo>
                <a:lnTo>
                  <a:pt x="325373" y="973836"/>
                </a:lnTo>
                <a:lnTo>
                  <a:pt x="319277" y="968502"/>
                </a:lnTo>
                <a:lnTo>
                  <a:pt x="313181" y="963930"/>
                </a:lnTo>
                <a:lnTo>
                  <a:pt x="304037" y="963930"/>
                </a:lnTo>
                <a:lnTo>
                  <a:pt x="293369" y="976122"/>
                </a:lnTo>
                <a:lnTo>
                  <a:pt x="294131" y="985266"/>
                </a:lnTo>
                <a:lnTo>
                  <a:pt x="306323" y="995934"/>
                </a:lnTo>
                <a:lnTo>
                  <a:pt x="315467" y="995172"/>
                </a:lnTo>
                <a:lnTo>
                  <a:pt x="320801" y="989076"/>
                </a:lnTo>
                <a:lnTo>
                  <a:pt x="325373" y="982980"/>
                </a:lnTo>
                <a:close/>
              </a:path>
              <a:path w="1912620" h="2148204">
                <a:moveTo>
                  <a:pt x="288797" y="1026414"/>
                </a:moveTo>
                <a:lnTo>
                  <a:pt x="288035" y="1017270"/>
                </a:lnTo>
                <a:lnTo>
                  <a:pt x="281939" y="1011936"/>
                </a:lnTo>
                <a:lnTo>
                  <a:pt x="275843" y="1007364"/>
                </a:lnTo>
                <a:lnTo>
                  <a:pt x="266699" y="1008126"/>
                </a:lnTo>
                <a:lnTo>
                  <a:pt x="261365" y="1014222"/>
                </a:lnTo>
                <a:lnTo>
                  <a:pt x="256793" y="1020318"/>
                </a:lnTo>
                <a:lnTo>
                  <a:pt x="257555" y="1028700"/>
                </a:lnTo>
                <a:lnTo>
                  <a:pt x="269747" y="1039368"/>
                </a:lnTo>
                <a:lnTo>
                  <a:pt x="278129" y="1038606"/>
                </a:lnTo>
                <a:lnTo>
                  <a:pt x="288797" y="1026414"/>
                </a:lnTo>
                <a:close/>
              </a:path>
              <a:path w="1912620" h="2148204">
                <a:moveTo>
                  <a:pt x="252221" y="1069848"/>
                </a:moveTo>
                <a:lnTo>
                  <a:pt x="251459" y="1061466"/>
                </a:lnTo>
                <a:lnTo>
                  <a:pt x="239267" y="1050798"/>
                </a:lnTo>
                <a:lnTo>
                  <a:pt x="230123" y="1052322"/>
                </a:lnTo>
                <a:lnTo>
                  <a:pt x="224789" y="1058418"/>
                </a:lnTo>
                <a:lnTo>
                  <a:pt x="220217" y="1064514"/>
                </a:lnTo>
                <a:lnTo>
                  <a:pt x="220979" y="1072896"/>
                </a:lnTo>
                <a:lnTo>
                  <a:pt x="233171" y="1083564"/>
                </a:lnTo>
                <a:lnTo>
                  <a:pt x="242315" y="1082040"/>
                </a:lnTo>
                <a:lnTo>
                  <a:pt x="246887" y="1075944"/>
                </a:lnTo>
                <a:lnTo>
                  <a:pt x="252221" y="1069848"/>
                </a:lnTo>
                <a:close/>
              </a:path>
              <a:path w="1912620" h="2148204">
                <a:moveTo>
                  <a:pt x="216407" y="1114806"/>
                </a:moveTo>
                <a:lnTo>
                  <a:pt x="215645" y="1105662"/>
                </a:lnTo>
                <a:lnTo>
                  <a:pt x="209549" y="1100328"/>
                </a:lnTo>
                <a:lnTo>
                  <a:pt x="203453" y="1095756"/>
                </a:lnTo>
                <a:lnTo>
                  <a:pt x="194309" y="1097280"/>
                </a:lnTo>
                <a:lnTo>
                  <a:pt x="188975" y="1103376"/>
                </a:lnTo>
                <a:lnTo>
                  <a:pt x="184403" y="1109472"/>
                </a:lnTo>
                <a:lnTo>
                  <a:pt x="185927" y="1118616"/>
                </a:lnTo>
                <a:lnTo>
                  <a:pt x="198119" y="1127760"/>
                </a:lnTo>
                <a:lnTo>
                  <a:pt x="207263" y="1126998"/>
                </a:lnTo>
                <a:lnTo>
                  <a:pt x="216407" y="1114806"/>
                </a:lnTo>
                <a:close/>
              </a:path>
              <a:path w="1912620" h="2148204">
                <a:moveTo>
                  <a:pt x="182117" y="1159764"/>
                </a:moveTo>
                <a:lnTo>
                  <a:pt x="180593" y="1150620"/>
                </a:lnTo>
                <a:lnTo>
                  <a:pt x="168401" y="1141476"/>
                </a:lnTo>
                <a:lnTo>
                  <a:pt x="159257" y="1142238"/>
                </a:lnTo>
                <a:lnTo>
                  <a:pt x="154685" y="1149096"/>
                </a:lnTo>
                <a:lnTo>
                  <a:pt x="150113" y="1155192"/>
                </a:lnTo>
                <a:lnTo>
                  <a:pt x="150875" y="1164336"/>
                </a:lnTo>
                <a:lnTo>
                  <a:pt x="157733" y="1168908"/>
                </a:lnTo>
                <a:lnTo>
                  <a:pt x="163829" y="1173480"/>
                </a:lnTo>
                <a:lnTo>
                  <a:pt x="172973" y="1172718"/>
                </a:lnTo>
                <a:lnTo>
                  <a:pt x="177545" y="1165860"/>
                </a:lnTo>
                <a:lnTo>
                  <a:pt x="182117" y="1159764"/>
                </a:lnTo>
                <a:close/>
              </a:path>
              <a:path w="1912620" h="2148204">
                <a:moveTo>
                  <a:pt x="148589" y="1205484"/>
                </a:moveTo>
                <a:lnTo>
                  <a:pt x="147065" y="1196340"/>
                </a:lnTo>
                <a:lnTo>
                  <a:pt x="140969" y="1192530"/>
                </a:lnTo>
                <a:lnTo>
                  <a:pt x="134111" y="1187958"/>
                </a:lnTo>
                <a:lnTo>
                  <a:pt x="125729" y="1189482"/>
                </a:lnTo>
                <a:lnTo>
                  <a:pt x="121157" y="1195578"/>
                </a:lnTo>
                <a:lnTo>
                  <a:pt x="116585" y="1202436"/>
                </a:lnTo>
                <a:lnTo>
                  <a:pt x="118109" y="1211580"/>
                </a:lnTo>
                <a:lnTo>
                  <a:pt x="124205" y="1215390"/>
                </a:lnTo>
                <a:lnTo>
                  <a:pt x="131063" y="1219962"/>
                </a:lnTo>
                <a:lnTo>
                  <a:pt x="140207" y="1218438"/>
                </a:lnTo>
                <a:lnTo>
                  <a:pt x="144779" y="1212342"/>
                </a:lnTo>
                <a:lnTo>
                  <a:pt x="148589" y="1205484"/>
                </a:lnTo>
                <a:close/>
              </a:path>
              <a:path w="1912620" h="2148204">
                <a:moveTo>
                  <a:pt x="117347" y="1252728"/>
                </a:moveTo>
                <a:lnTo>
                  <a:pt x="115061" y="1243584"/>
                </a:lnTo>
                <a:lnTo>
                  <a:pt x="108965" y="1239774"/>
                </a:lnTo>
                <a:lnTo>
                  <a:pt x="102107" y="1235202"/>
                </a:lnTo>
                <a:lnTo>
                  <a:pt x="92963" y="1237488"/>
                </a:lnTo>
                <a:lnTo>
                  <a:pt x="89153" y="1244346"/>
                </a:lnTo>
                <a:lnTo>
                  <a:pt x="84581" y="1251204"/>
                </a:lnTo>
                <a:lnTo>
                  <a:pt x="86867" y="1259586"/>
                </a:lnTo>
                <a:lnTo>
                  <a:pt x="93725" y="1264158"/>
                </a:lnTo>
                <a:lnTo>
                  <a:pt x="100583" y="1267968"/>
                </a:lnTo>
                <a:lnTo>
                  <a:pt x="108965" y="1265682"/>
                </a:lnTo>
                <a:lnTo>
                  <a:pt x="113537" y="1258824"/>
                </a:lnTo>
                <a:lnTo>
                  <a:pt x="117347" y="1252728"/>
                </a:lnTo>
                <a:close/>
              </a:path>
              <a:path w="1912620" h="2148204">
                <a:moveTo>
                  <a:pt x="88391" y="1300734"/>
                </a:moveTo>
                <a:lnTo>
                  <a:pt x="86105" y="1291590"/>
                </a:lnTo>
                <a:lnTo>
                  <a:pt x="79247" y="1288542"/>
                </a:lnTo>
                <a:lnTo>
                  <a:pt x="71627" y="1284732"/>
                </a:lnTo>
                <a:lnTo>
                  <a:pt x="63245" y="1287780"/>
                </a:lnTo>
                <a:lnTo>
                  <a:pt x="59435" y="1294638"/>
                </a:lnTo>
                <a:lnTo>
                  <a:pt x="56387" y="1301496"/>
                </a:lnTo>
                <a:lnTo>
                  <a:pt x="58673" y="1309878"/>
                </a:lnTo>
                <a:lnTo>
                  <a:pt x="65531" y="1313688"/>
                </a:lnTo>
                <a:lnTo>
                  <a:pt x="73151" y="1317498"/>
                </a:lnTo>
                <a:lnTo>
                  <a:pt x="81533" y="1314450"/>
                </a:lnTo>
                <a:lnTo>
                  <a:pt x="85343" y="1307592"/>
                </a:lnTo>
                <a:lnTo>
                  <a:pt x="88391" y="1300734"/>
                </a:lnTo>
                <a:close/>
              </a:path>
              <a:path w="1912620" h="2148204">
                <a:moveTo>
                  <a:pt x="64007" y="1351026"/>
                </a:moveTo>
                <a:lnTo>
                  <a:pt x="60959" y="1342644"/>
                </a:lnTo>
                <a:lnTo>
                  <a:pt x="53339" y="1339596"/>
                </a:lnTo>
                <a:lnTo>
                  <a:pt x="46481" y="1336548"/>
                </a:lnTo>
                <a:lnTo>
                  <a:pt x="38099" y="1339596"/>
                </a:lnTo>
                <a:lnTo>
                  <a:pt x="32003" y="1354836"/>
                </a:lnTo>
                <a:lnTo>
                  <a:pt x="35051" y="1363218"/>
                </a:lnTo>
                <a:lnTo>
                  <a:pt x="42671" y="1366266"/>
                </a:lnTo>
                <a:lnTo>
                  <a:pt x="49529" y="1368552"/>
                </a:lnTo>
                <a:lnTo>
                  <a:pt x="57911" y="1365504"/>
                </a:lnTo>
                <a:lnTo>
                  <a:pt x="60959" y="1357884"/>
                </a:lnTo>
                <a:lnTo>
                  <a:pt x="64007" y="1351026"/>
                </a:lnTo>
                <a:close/>
              </a:path>
              <a:path w="1912620" h="2148204">
                <a:moveTo>
                  <a:pt x="45719" y="1402842"/>
                </a:moveTo>
                <a:lnTo>
                  <a:pt x="41147" y="1395222"/>
                </a:lnTo>
                <a:lnTo>
                  <a:pt x="25907" y="1390650"/>
                </a:lnTo>
                <a:lnTo>
                  <a:pt x="18287" y="1395222"/>
                </a:lnTo>
                <a:lnTo>
                  <a:pt x="13715" y="1410462"/>
                </a:lnTo>
                <a:lnTo>
                  <a:pt x="18287" y="1418082"/>
                </a:lnTo>
                <a:lnTo>
                  <a:pt x="33527" y="1422654"/>
                </a:lnTo>
                <a:lnTo>
                  <a:pt x="41147" y="1418082"/>
                </a:lnTo>
                <a:lnTo>
                  <a:pt x="45719" y="1402842"/>
                </a:lnTo>
                <a:close/>
              </a:path>
              <a:path w="1912620" h="2148204">
                <a:moveTo>
                  <a:pt x="33527" y="1456944"/>
                </a:moveTo>
                <a:lnTo>
                  <a:pt x="28193" y="1449324"/>
                </a:lnTo>
                <a:lnTo>
                  <a:pt x="19811" y="1448562"/>
                </a:lnTo>
                <a:lnTo>
                  <a:pt x="12191" y="1447800"/>
                </a:lnTo>
                <a:lnTo>
                  <a:pt x="5333" y="1453134"/>
                </a:lnTo>
                <a:lnTo>
                  <a:pt x="3809" y="1460754"/>
                </a:lnTo>
                <a:lnTo>
                  <a:pt x="3047" y="1468374"/>
                </a:lnTo>
                <a:lnTo>
                  <a:pt x="8381" y="1475994"/>
                </a:lnTo>
                <a:lnTo>
                  <a:pt x="16001" y="1476756"/>
                </a:lnTo>
                <a:lnTo>
                  <a:pt x="23621" y="1478280"/>
                </a:lnTo>
                <a:lnTo>
                  <a:pt x="31241" y="1472184"/>
                </a:lnTo>
                <a:lnTo>
                  <a:pt x="32003" y="1464564"/>
                </a:lnTo>
                <a:lnTo>
                  <a:pt x="33527" y="1456944"/>
                </a:lnTo>
                <a:close/>
              </a:path>
              <a:path w="1912620" h="2148204">
                <a:moveTo>
                  <a:pt x="28955" y="1527048"/>
                </a:moveTo>
                <a:lnTo>
                  <a:pt x="28955" y="1511808"/>
                </a:lnTo>
                <a:lnTo>
                  <a:pt x="22097" y="1504950"/>
                </a:lnTo>
                <a:lnTo>
                  <a:pt x="14477" y="1505712"/>
                </a:lnTo>
                <a:lnTo>
                  <a:pt x="6095" y="1505712"/>
                </a:lnTo>
                <a:lnTo>
                  <a:pt x="0" y="1511808"/>
                </a:lnTo>
                <a:lnTo>
                  <a:pt x="0" y="1520190"/>
                </a:lnTo>
                <a:lnTo>
                  <a:pt x="761" y="1527810"/>
                </a:lnTo>
                <a:lnTo>
                  <a:pt x="6857" y="1533906"/>
                </a:lnTo>
                <a:lnTo>
                  <a:pt x="22859" y="1533906"/>
                </a:lnTo>
                <a:lnTo>
                  <a:pt x="28955" y="1527048"/>
                </a:lnTo>
                <a:close/>
              </a:path>
              <a:path w="1912620" h="2148204">
                <a:moveTo>
                  <a:pt x="35051" y="1581912"/>
                </a:moveTo>
                <a:lnTo>
                  <a:pt x="33527" y="1574292"/>
                </a:lnTo>
                <a:lnTo>
                  <a:pt x="32765" y="1566672"/>
                </a:lnTo>
                <a:lnTo>
                  <a:pt x="25145" y="1561338"/>
                </a:lnTo>
                <a:lnTo>
                  <a:pt x="17525" y="1562862"/>
                </a:lnTo>
                <a:lnTo>
                  <a:pt x="9905" y="1563624"/>
                </a:lnTo>
                <a:lnTo>
                  <a:pt x="4571" y="1571244"/>
                </a:lnTo>
                <a:lnTo>
                  <a:pt x="5333" y="1578864"/>
                </a:lnTo>
                <a:lnTo>
                  <a:pt x="6857" y="1586484"/>
                </a:lnTo>
                <a:lnTo>
                  <a:pt x="14477" y="1591818"/>
                </a:lnTo>
                <a:lnTo>
                  <a:pt x="22097" y="1591056"/>
                </a:lnTo>
                <a:lnTo>
                  <a:pt x="29717" y="1589532"/>
                </a:lnTo>
                <a:lnTo>
                  <a:pt x="35051" y="1581912"/>
                </a:lnTo>
                <a:close/>
              </a:path>
              <a:path w="1912620" h="2148204">
                <a:moveTo>
                  <a:pt x="49529" y="1635252"/>
                </a:moveTo>
                <a:lnTo>
                  <a:pt x="44957" y="1620012"/>
                </a:lnTo>
                <a:lnTo>
                  <a:pt x="36575" y="1616202"/>
                </a:lnTo>
                <a:lnTo>
                  <a:pt x="29717" y="1618488"/>
                </a:lnTo>
                <a:lnTo>
                  <a:pt x="22097" y="1620774"/>
                </a:lnTo>
                <a:lnTo>
                  <a:pt x="17525" y="1629156"/>
                </a:lnTo>
                <a:lnTo>
                  <a:pt x="19811" y="1636776"/>
                </a:lnTo>
                <a:lnTo>
                  <a:pt x="22859" y="1643634"/>
                </a:lnTo>
                <a:lnTo>
                  <a:pt x="30479" y="1648206"/>
                </a:lnTo>
                <a:lnTo>
                  <a:pt x="38099" y="1645920"/>
                </a:lnTo>
                <a:lnTo>
                  <a:pt x="45719" y="1642872"/>
                </a:lnTo>
                <a:lnTo>
                  <a:pt x="49529" y="1635252"/>
                </a:lnTo>
                <a:close/>
              </a:path>
              <a:path w="1912620" h="2148204">
                <a:moveTo>
                  <a:pt x="71627" y="1685544"/>
                </a:moveTo>
                <a:lnTo>
                  <a:pt x="68579" y="1678686"/>
                </a:lnTo>
                <a:lnTo>
                  <a:pt x="64769" y="1671828"/>
                </a:lnTo>
                <a:lnTo>
                  <a:pt x="56387" y="1668780"/>
                </a:lnTo>
                <a:lnTo>
                  <a:pt x="49529" y="1671828"/>
                </a:lnTo>
                <a:lnTo>
                  <a:pt x="41909" y="1675638"/>
                </a:lnTo>
                <a:lnTo>
                  <a:pt x="38861" y="1684020"/>
                </a:lnTo>
                <a:lnTo>
                  <a:pt x="42671" y="1690878"/>
                </a:lnTo>
                <a:lnTo>
                  <a:pt x="45719" y="1697736"/>
                </a:lnTo>
                <a:lnTo>
                  <a:pt x="54101" y="1700784"/>
                </a:lnTo>
                <a:lnTo>
                  <a:pt x="61721" y="1697736"/>
                </a:lnTo>
                <a:lnTo>
                  <a:pt x="68579" y="1694688"/>
                </a:lnTo>
                <a:lnTo>
                  <a:pt x="71627" y="1685544"/>
                </a:lnTo>
                <a:close/>
              </a:path>
              <a:path w="1912620" h="2148204">
                <a:moveTo>
                  <a:pt x="99821" y="1733550"/>
                </a:moveTo>
                <a:lnTo>
                  <a:pt x="96011" y="1726692"/>
                </a:lnTo>
                <a:lnTo>
                  <a:pt x="91439" y="1719834"/>
                </a:lnTo>
                <a:lnTo>
                  <a:pt x="82295" y="1718310"/>
                </a:lnTo>
                <a:lnTo>
                  <a:pt x="76199" y="1722882"/>
                </a:lnTo>
                <a:lnTo>
                  <a:pt x="69341" y="1726692"/>
                </a:lnTo>
                <a:lnTo>
                  <a:pt x="67055" y="1735836"/>
                </a:lnTo>
                <a:lnTo>
                  <a:pt x="71627" y="1742694"/>
                </a:lnTo>
                <a:lnTo>
                  <a:pt x="76199" y="1748789"/>
                </a:lnTo>
                <a:lnTo>
                  <a:pt x="84581" y="1751076"/>
                </a:lnTo>
                <a:lnTo>
                  <a:pt x="98297" y="1741932"/>
                </a:lnTo>
                <a:lnTo>
                  <a:pt x="99821" y="1733550"/>
                </a:lnTo>
                <a:close/>
              </a:path>
              <a:path w="1912620" h="2148204">
                <a:moveTo>
                  <a:pt x="132587" y="1778508"/>
                </a:moveTo>
                <a:lnTo>
                  <a:pt x="123443" y="1766316"/>
                </a:lnTo>
                <a:lnTo>
                  <a:pt x="114299" y="1764792"/>
                </a:lnTo>
                <a:lnTo>
                  <a:pt x="108203" y="1770126"/>
                </a:lnTo>
                <a:lnTo>
                  <a:pt x="102107" y="1774698"/>
                </a:lnTo>
                <a:lnTo>
                  <a:pt x="100583" y="1783842"/>
                </a:lnTo>
                <a:lnTo>
                  <a:pt x="105155" y="1789938"/>
                </a:lnTo>
                <a:lnTo>
                  <a:pt x="110489" y="1796034"/>
                </a:lnTo>
                <a:lnTo>
                  <a:pt x="119633" y="1797558"/>
                </a:lnTo>
                <a:lnTo>
                  <a:pt x="125729" y="1792224"/>
                </a:lnTo>
                <a:lnTo>
                  <a:pt x="131825" y="1787652"/>
                </a:lnTo>
                <a:lnTo>
                  <a:pt x="132587" y="1778508"/>
                </a:lnTo>
                <a:close/>
              </a:path>
              <a:path w="1912620" h="2148204">
                <a:moveTo>
                  <a:pt x="169163" y="1830324"/>
                </a:moveTo>
                <a:lnTo>
                  <a:pt x="169163" y="1821942"/>
                </a:lnTo>
                <a:lnTo>
                  <a:pt x="164591" y="1815846"/>
                </a:lnTo>
                <a:lnTo>
                  <a:pt x="159257" y="1809750"/>
                </a:lnTo>
                <a:lnTo>
                  <a:pt x="150113" y="1808988"/>
                </a:lnTo>
                <a:lnTo>
                  <a:pt x="137921" y="1819656"/>
                </a:lnTo>
                <a:lnTo>
                  <a:pt x="137159" y="1828038"/>
                </a:lnTo>
                <a:lnTo>
                  <a:pt x="147827" y="1840230"/>
                </a:lnTo>
                <a:lnTo>
                  <a:pt x="156971" y="1840992"/>
                </a:lnTo>
                <a:lnTo>
                  <a:pt x="169163" y="1830324"/>
                </a:lnTo>
                <a:close/>
              </a:path>
              <a:path w="1912620" h="2148204">
                <a:moveTo>
                  <a:pt x="208025" y="1871472"/>
                </a:moveTo>
                <a:lnTo>
                  <a:pt x="208025" y="1862328"/>
                </a:lnTo>
                <a:lnTo>
                  <a:pt x="202691" y="1856994"/>
                </a:lnTo>
                <a:lnTo>
                  <a:pt x="197357" y="1850898"/>
                </a:lnTo>
                <a:lnTo>
                  <a:pt x="188213" y="1850898"/>
                </a:lnTo>
                <a:lnTo>
                  <a:pt x="176783" y="1862328"/>
                </a:lnTo>
                <a:lnTo>
                  <a:pt x="176783" y="1870710"/>
                </a:lnTo>
                <a:lnTo>
                  <a:pt x="182117" y="1876806"/>
                </a:lnTo>
                <a:lnTo>
                  <a:pt x="188213" y="1882139"/>
                </a:lnTo>
                <a:lnTo>
                  <a:pt x="197357" y="1882139"/>
                </a:lnTo>
                <a:lnTo>
                  <a:pt x="208025" y="1871472"/>
                </a:lnTo>
                <a:close/>
              </a:path>
              <a:path w="1912620" h="2148204">
                <a:moveTo>
                  <a:pt x="249173" y="1910334"/>
                </a:moveTo>
                <a:lnTo>
                  <a:pt x="249173" y="1901189"/>
                </a:lnTo>
                <a:lnTo>
                  <a:pt x="236981" y="1890522"/>
                </a:lnTo>
                <a:lnTo>
                  <a:pt x="228599" y="1891284"/>
                </a:lnTo>
                <a:lnTo>
                  <a:pt x="223265" y="1896618"/>
                </a:lnTo>
                <a:lnTo>
                  <a:pt x="217931" y="1902714"/>
                </a:lnTo>
                <a:lnTo>
                  <a:pt x="217931" y="1911858"/>
                </a:lnTo>
                <a:lnTo>
                  <a:pt x="224027" y="1917192"/>
                </a:lnTo>
                <a:lnTo>
                  <a:pt x="229361" y="1922526"/>
                </a:lnTo>
                <a:lnTo>
                  <a:pt x="238505" y="1921764"/>
                </a:lnTo>
                <a:lnTo>
                  <a:pt x="243839" y="1916430"/>
                </a:lnTo>
                <a:lnTo>
                  <a:pt x="249173" y="1910334"/>
                </a:lnTo>
                <a:close/>
              </a:path>
              <a:path w="1912620" h="2148204">
                <a:moveTo>
                  <a:pt x="292607" y="1947672"/>
                </a:moveTo>
                <a:lnTo>
                  <a:pt x="291845" y="1938528"/>
                </a:lnTo>
                <a:lnTo>
                  <a:pt x="285749" y="1933956"/>
                </a:lnTo>
                <a:lnTo>
                  <a:pt x="279653" y="1928622"/>
                </a:lnTo>
                <a:lnTo>
                  <a:pt x="270509" y="1929384"/>
                </a:lnTo>
                <a:lnTo>
                  <a:pt x="265175" y="1935480"/>
                </a:lnTo>
                <a:lnTo>
                  <a:pt x="260603" y="1941576"/>
                </a:lnTo>
                <a:lnTo>
                  <a:pt x="261365" y="1950720"/>
                </a:lnTo>
                <a:lnTo>
                  <a:pt x="266699" y="1955292"/>
                </a:lnTo>
                <a:lnTo>
                  <a:pt x="267461" y="1955292"/>
                </a:lnTo>
                <a:lnTo>
                  <a:pt x="272795" y="1960626"/>
                </a:lnTo>
                <a:lnTo>
                  <a:pt x="281939" y="1959864"/>
                </a:lnTo>
                <a:lnTo>
                  <a:pt x="292607" y="1947672"/>
                </a:lnTo>
                <a:close/>
              </a:path>
              <a:path w="1912620" h="2148204">
                <a:moveTo>
                  <a:pt x="336803" y="1982724"/>
                </a:moveTo>
                <a:lnTo>
                  <a:pt x="336041" y="1974342"/>
                </a:lnTo>
                <a:lnTo>
                  <a:pt x="329945" y="1969008"/>
                </a:lnTo>
                <a:lnTo>
                  <a:pt x="329183" y="1969008"/>
                </a:lnTo>
                <a:lnTo>
                  <a:pt x="323087" y="1964436"/>
                </a:lnTo>
                <a:lnTo>
                  <a:pt x="314705" y="1965198"/>
                </a:lnTo>
                <a:lnTo>
                  <a:pt x="309371" y="1971294"/>
                </a:lnTo>
                <a:lnTo>
                  <a:pt x="304799" y="1978152"/>
                </a:lnTo>
                <a:lnTo>
                  <a:pt x="305561" y="1986534"/>
                </a:lnTo>
                <a:lnTo>
                  <a:pt x="311657" y="1991868"/>
                </a:lnTo>
                <a:lnTo>
                  <a:pt x="318515" y="1996439"/>
                </a:lnTo>
                <a:lnTo>
                  <a:pt x="326897" y="1995678"/>
                </a:lnTo>
                <a:lnTo>
                  <a:pt x="332231" y="1989582"/>
                </a:lnTo>
                <a:lnTo>
                  <a:pt x="336803" y="1982724"/>
                </a:lnTo>
                <a:close/>
              </a:path>
              <a:path w="1912620" h="2148204">
                <a:moveTo>
                  <a:pt x="383285" y="2015489"/>
                </a:moveTo>
                <a:lnTo>
                  <a:pt x="381761" y="2006346"/>
                </a:lnTo>
                <a:lnTo>
                  <a:pt x="374903" y="2002536"/>
                </a:lnTo>
                <a:lnTo>
                  <a:pt x="368807" y="1997964"/>
                </a:lnTo>
                <a:lnTo>
                  <a:pt x="359663" y="1999488"/>
                </a:lnTo>
                <a:lnTo>
                  <a:pt x="355091" y="2005584"/>
                </a:lnTo>
                <a:lnTo>
                  <a:pt x="350519" y="2012442"/>
                </a:lnTo>
                <a:lnTo>
                  <a:pt x="352805" y="2021586"/>
                </a:lnTo>
                <a:lnTo>
                  <a:pt x="358901" y="2026158"/>
                </a:lnTo>
                <a:lnTo>
                  <a:pt x="365759" y="2029968"/>
                </a:lnTo>
                <a:lnTo>
                  <a:pt x="374141" y="2028444"/>
                </a:lnTo>
                <a:lnTo>
                  <a:pt x="378713" y="2022348"/>
                </a:lnTo>
                <a:lnTo>
                  <a:pt x="383285" y="2015489"/>
                </a:lnTo>
                <a:close/>
              </a:path>
              <a:path w="1912620" h="2148204">
                <a:moveTo>
                  <a:pt x="431291" y="2045208"/>
                </a:moveTo>
                <a:lnTo>
                  <a:pt x="429005" y="2036826"/>
                </a:lnTo>
                <a:lnTo>
                  <a:pt x="422147" y="2033016"/>
                </a:lnTo>
                <a:lnTo>
                  <a:pt x="415289" y="2028444"/>
                </a:lnTo>
                <a:lnTo>
                  <a:pt x="406907" y="2030730"/>
                </a:lnTo>
                <a:lnTo>
                  <a:pt x="403097" y="2037588"/>
                </a:lnTo>
                <a:lnTo>
                  <a:pt x="398525" y="2044446"/>
                </a:lnTo>
                <a:lnTo>
                  <a:pt x="400811" y="2053589"/>
                </a:lnTo>
                <a:lnTo>
                  <a:pt x="414527" y="2061210"/>
                </a:lnTo>
                <a:lnTo>
                  <a:pt x="423671" y="2058924"/>
                </a:lnTo>
                <a:lnTo>
                  <a:pt x="431291" y="2045208"/>
                </a:lnTo>
                <a:close/>
              </a:path>
              <a:path w="1912620" h="2148204">
                <a:moveTo>
                  <a:pt x="481583" y="2072640"/>
                </a:moveTo>
                <a:lnTo>
                  <a:pt x="478535" y="2063496"/>
                </a:lnTo>
                <a:lnTo>
                  <a:pt x="471677" y="2060448"/>
                </a:lnTo>
                <a:lnTo>
                  <a:pt x="471677" y="2059686"/>
                </a:lnTo>
                <a:lnTo>
                  <a:pt x="464819" y="2056638"/>
                </a:lnTo>
                <a:lnTo>
                  <a:pt x="455675" y="2058924"/>
                </a:lnTo>
                <a:lnTo>
                  <a:pt x="452627" y="2066544"/>
                </a:lnTo>
                <a:lnTo>
                  <a:pt x="448817" y="2073402"/>
                </a:lnTo>
                <a:lnTo>
                  <a:pt x="451865" y="2081784"/>
                </a:lnTo>
                <a:lnTo>
                  <a:pt x="465581" y="2089404"/>
                </a:lnTo>
                <a:lnTo>
                  <a:pt x="473963" y="2086356"/>
                </a:lnTo>
                <a:lnTo>
                  <a:pt x="481583" y="2072640"/>
                </a:lnTo>
                <a:close/>
              </a:path>
              <a:path w="1912620" h="2148204">
                <a:moveTo>
                  <a:pt x="533399" y="2094738"/>
                </a:moveTo>
                <a:lnTo>
                  <a:pt x="529589" y="2086356"/>
                </a:lnTo>
                <a:lnTo>
                  <a:pt x="521969" y="2083308"/>
                </a:lnTo>
                <a:lnTo>
                  <a:pt x="514349" y="2081022"/>
                </a:lnTo>
                <a:lnTo>
                  <a:pt x="506729" y="2084070"/>
                </a:lnTo>
                <a:lnTo>
                  <a:pt x="500633" y="2099310"/>
                </a:lnTo>
                <a:lnTo>
                  <a:pt x="504443" y="2107692"/>
                </a:lnTo>
                <a:lnTo>
                  <a:pt x="512063" y="2109978"/>
                </a:lnTo>
                <a:lnTo>
                  <a:pt x="518921" y="2113026"/>
                </a:lnTo>
                <a:lnTo>
                  <a:pt x="527303" y="2109216"/>
                </a:lnTo>
                <a:lnTo>
                  <a:pt x="530351" y="2102358"/>
                </a:lnTo>
                <a:lnTo>
                  <a:pt x="533399" y="2094738"/>
                </a:lnTo>
                <a:close/>
              </a:path>
              <a:path w="1912620" h="2148204">
                <a:moveTo>
                  <a:pt x="586739" y="2112264"/>
                </a:moveTo>
                <a:lnTo>
                  <a:pt x="582167" y="2104644"/>
                </a:lnTo>
                <a:lnTo>
                  <a:pt x="575309" y="2102358"/>
                </a:lnTo>
                <a:lnTo>
                  <a:pt x="574547" y="2102358"/>
                </a:lnTo>
                <a:lnTo>
                  <a:pt x="567689" y="2100072"/>
                </a:lnTo>
                <a:lnTo>
                  <a:pt x="559307" y="2103882"/>
                </a:lnTo>
                <a:lnTo>
                  <a:pt x="554735" y="2119122"/>
                </a:lnTo>
                <a:lnTo>
                  <a:pt x="559307" y="2127504"/>
                </a:lnTo>
                <a:lnTo>
                  <a:pt x="574547" y="2132076"/>
                </a:lnTo>
                <a:lnTo>
                  <a:pt x="582167" y="2127504"/>
                </a:lnTo>
                <a:lnTo>
                  <a:pt x="586739" y="2112264"/>
                </a:lnTo>
                <a:close/>
              </a:path>
              <a:path w="1912620" h="2148204">
                <a:moveTo>
                  <a:pt x="641604" y="2123694"/>
                </a:moveTo>
                <a:lnTo>
                  <a:pt x="636269" y="2116074"/>
                </a:lnTo>
                <a:lnTo>
                  <a:pt x="628649" y="2114550"/>
                </a:lnTo>
                <a:lnTo>
                  <a:pt x="621029" y="2113788"/>
                </a:lnTo>
                <a:lnTo>
                  <a:pt x="613409" y="2119122"/>
                </a:lnTo>
                <a:lnTo>
                  <a:pt x="612647" y="2126742"/>
                </a:lnTo>
                <a:lnTo>
                  <a:pt x="611123" y="2134362"/>
                </a:lnTo>
                <a:lnTo>
                  <a:pt x="616457" y="2141982"/>
                </a:lnTo>
                <a:lnTo>
                  <a:pt x="624077" y="2142744"/>
                </a:lnTo>
                <a:lnTo>
                  <a:pt x="631697" y="2144268"/>
                </a:lnTo>
                <a:lnTo>
                  <a:pt x="639317" y="2138934"/>
                </a:lnTo>
                <a:lnTo>
                  <a:pt x="640841" y="2131314"/>
                </a:lnTo>
                <a:lnTo>
                  <a:pt x="641604" y="2123694"/>
                </a:lnTo>
                <a:close/>
              </a:path>
              <a:path w="1912620" h="2148204">
                <a:moveTo>
                  <a:pt x="697991" y="2134362"/>
                </a:moveTo>
                <a:lnTo>
                  <a:pt x="697991" y="2125980"/>
                </a:lnTo>
                <a:lnTo>
                  <a:pt x="691133" y="2119884"/>
                </a:lnTo>
                <a:lnTo>
                  <a:pt x="675893" y="2119884"/>
                </a:lnTo>
                <a:lnTo>
                  <a:pt x="669035" y="2125980"/>
                </a:lnTo>
                <a:lnTo>
                  <a:pt x="669035" y="2141982"/>
                </a:lnTo>
                <a:lnTo>
                  <a:pt x="675131" y="2148078"/>
                </a:lnTo>
                <a:lnTo>
                  <a:pt x="691133" y="2148078"/>
                </a:lnTo>
                <a:lnTo>
                  <a:pt x="697229" y="2141982"/>
                </a:lnTo>
                <a:lnTo>
                  <a:pt x="697991" y="2134362"/>
                </a:lnTo>
                <a:close/>
              </a:path>
              <a:path w="1912620" h="2148204">
                <a:moveTo>
                  <a:pt x="755903" y="2135124"/>
                </a:moveTo>
                <a:lnTo>
                  <a:pt x="754379" y="2127504"/>
                </a:lnTo>
                <a:lnTo>
                  <a:pt x="752855" y="2119122"/>
                </a:lnTo>
                <a:lnTo>
                  <a:pt x="745997" y="2113788"/>
                </a:lnTo>
                <a:lnTo>
                  <a:pt x="738377" y="2115312"/>
                </a:lnTo>
                <a:lnTo>
                  <a:pt x="737615" y="2115312"/>
                </a:lnTo>
                <a:lnTo>
                  <a:pt x="729995" y="2116836"/>
                </a:lnTo>
                <a:lnTo>
                  <a:pt x="724661" y="2123694"/>
                </a:lnTo>
                <a:lnTo>
                  <a:pt x="726185" y="2132076"/>
                </a:lnTo>
                <a:lnTo>
                  <a:pt x="727709" y="2139696"/>
                </a:lnTo>
                <a:lnTo>
                  <a:pt x="734567" y="2145030"/>
                </a:lnTo>
                <a:lnTo>
                  <a:pt x="742187" y="2143506"/>
                </a:lnTo>
                <a:lnTo>
                  <a:pt x="750569" y="2142744"/>
                </a:lnTo>
                <a:lnTo>
                  <a:pt x="755903" y="2135124"/>
                </a:lnTo>
                <a:close/>
              </a:path>
              <a:path w="1912620" h="2148204">
                <a:moveTo>
                  <a:pt x="811529" y="2116074"/>
                </a:moveTo>
                <a:lnTo>
                  <a:pt x="808481" y="2109216"/>
                </a:lnTo>
                <a:lnTo>
                  <a:pt x="805433" y="2101596"/>
                </a:lnTo>
                <a:lnTo>
                  <a:pt x="797051" y="2097786"/>
                </a:lnTo>
                <a:lnTo>
                  <a:pt x="790193" y="2100834"/>
                </a:lnTo>
                <a:lnTo>
                  <a:pt x="782573" y="2103882"/>
                </a:lnTo>
                <a:lnTo>
                  <a:pt x="778763" y="2112264"/>
                </a:lnTo>
                <a:lnTo>
                  <a:pt x="781811" y="2119884"/>
                </a:lnTo>
                <a:lnTo>
                  <a:pt x="784859" y="2126742"/>
                </a:lnTo>
                <a:lnTo>
                  <a:pt x="793241" y="2130552"/>
                </a:lnTo>
                <a:lnTo>
                  <a:pt x="800861" y="2127504"/>
                </a:lnTo>
                <a:lnTo>
                  <a:pt x="807719" y="2124456"/>
                </a:lnTo>
                <a:lnTo>
                  <a:pt x="811529" y="2116074"/>
                </a:lnTo>
                <a:close/>
              </a:path>
              <a:path w="1912620" h="2148204">
                <a:moveTo>
                  <a:pt x="862583" y="2087880"/>
                </a:moveTo>
                <a:lnTo>
                  <a:pt x="858011" y="2081022"/>
                </a:lnTo>
                <a:lnTo>
                  <a:pt x="854201" y="2074164"/>
                </a:lnTo>
                <a:lnTo>
                  <a:pt x="845057" y="2071878"/>
                </a:lnTo>
                <a:lnTo>
                  <a:pt x="838961" y="2076450"/>
                </a:lnTo>
                <a:lnTo>
                  <a:pt x="838199" y="2076450"/>
                </a:lnTo>
                <a:lnTo>
                  <a:pt x="832104" y="2080260"/>
                </a:lnTo>
                <a:lnTo>
                  <a:pt x="829817" y="2089404"/>
                </a:lnTo>
                <a:lnTo>
                  <a:pt x="833627" y="2095500"/>
                </a:lnTo>
                <a:lnTo>
                  <a:pt x="838199" y="2102358"/>
                </a:lnTo>
                <a:lnTo>
                  <a:pt x="846582" y="2104644"/>
                </a:lnTo>
                <a:lnTo>
                  <a:pt x="853439" y="2100834"/>
                </a:lnTo>
                <a:lnTo>
                  <a:pt x="860297" y="2096262"/>
                </a:lnTo>
                <a:lnTo>
                  <a:pt x="862583" y="2087880"/>
                </a:lnTo>
                <a:close/>
              </a:path>
              <a:path w="1912620" h="2148204">
                <a:moveTo>
                  <a:pt x="909065" y="2052828"/>
                </a:moveTo>
                <a:lnTo>
                  <a:pt x="903732" y="2045970"/>
                </a:lnTo>
                <a:lnTo>
                  <a:pt x="899160" y="2039874"/>
                </a:lnTo>
                <a:lnTo>
                  <a:pt x="890015" y="2039112"/>
                </a:lnTo>
                <a:lnTo>
                  <a:pt x="883919" y="2043684"/>
                </a:lnTo>
                <a:lnTo>
                  <a:pt x="877823" y="2049018"/>
                </a:lnTo>
                <a:lnTo>
                  <a:pt x="876299" y="2057400"/>
                </a:lnTo>
                <a:lnTo>
                  <a:pt x="881633" y="2064258"/>
                </a:lnTo>
                <a:lnTo>
                  <a:pt x="886205" y="2070354"/>
                </a:lnTo>
                <a:lnTo>
                  <a:pt x="895349" y="2071116"/>
                </a:lnTo>
                <a:lnTo>
                  <a:pt x="901445" y="2066544"/>
                </a:lnTo>
                <a:lnTo>
                  <a:pt x="907541" y="2061210"/>
                </a:lnTo>
                <a:lnTo>
                  <a:pt x="909065" y="2052828"/>
                </a:lnTo>
                <a:close/>
              </a:path>
              <a:path w="1912620" h="2148204">
                <a:moveTo>
                  <a:pt x="951738" y="2013966"/>
                </a:moveTo>
                <a:lnTo>
                  <a:pt x="941069" y="2001774"/>
                </a:lnTo>
                <a:lnTo>
                  <a:pt x="931926" y="2001774"/>
                </a:lnTo>
                <a:lnTo>
                  <a:pt x="925829" y="2007108"/>
                </a:lnTo>
                <a:lnTo>
                  <a:pt x="920495" y="2012442"/>
                </a:lnTo>
                <a:lnTo>
                  <a:pt x="919733" y="2021586"/>
                </a:lnTo>
                <a:lnTo>
                  <a:pt x="925067" y="2026920"/>
                </a:lnTo>
                <a:lnTo>
                  <a:pt x="930401" y="2033016"/>
                </a:lnTo>
                <a:lnTo>
                  <a:pt x="939545" y="2033016"/>
                </a:lnTo>
                <a:lnTo>
                  <a:pt x="945641" y="2027682"/>
                </a:lnTo>
                <a:lnTo>
                  <a:pt x="950976" y="2022348"/>
                </a:lnTo>
                <a:lnTo>
                  <a:pt x="951738" y="2013966"/>
                </a:lnTo>
                <a:close/>
              </a:path>
              <a:path w="1912620" h="2148204">
                <a:moveTo>
                  <a:pt x="992123" y="1981200"/>
                </a:moveTo>
                <a:lnTo>
                  <a:pt x="992123" y="1972818"/>
                </a:lnTo>
                <a:lnTo>
                  <a:pt x="980693" y="1961388"/>
                </a:lnTo>
                <a:lnTo>
                  <a:pt x="971549" y="1961388"/>
                </a:lnTo>
                <a:lnTo>
                  <a:pt x="966215" y="1967484"/>
                </a:lnTo>
                <a:lnTo>
                  <a:pt x="960119" y="1972818"/>
                </a:lnTo>
                <a:lnTo>
                  <a:pt x="960882" y="1981962"/>
                </a:lnTo>
                <a:lnTo>
                  <a:pt x="972311" y="1993392"/>
                </a:lnTo>
                <a:lnTo>
                  <a:pt x="981455" y="1992630"/>
                </a:lnTo>
                <a:lnTo>
                  <a:pt x="986789" y="1987296"/>
                </a:lnTo>
                <a:lnTo>
                  <a:pt x="992123" y="1981200"/>
                </a:lnTo>
                <a:close/>
              </a:path>
              <a:path w="1912620" h="2148204">
                <a:moveTo>
                  <a:pt x="1030985" y="1938528"/>
                </a:moveTo>
                <a:lnTo>
                  <a:pt x="1030223" y="1929384"/>
                </a:lnTo>
                <a:lnTo>
                  <a:pt x="1024127" y="1924812"/>
                </a:lnTo>
                <a:lnTo>
                  <a:pt x="1018793" y="1919478"/>
                </a:lnTo>
                <a:lnTo>
                  <a:pt x="1009649" y="1920239"/>
                </a:lnTo>
                <a:lnTo>
                  <a:pt x="1004315" y="1925574"/>
                </a:lnTo>
                <a:lnTo>
                  <a:pt x="998982" y="1931670"/>
                </a:lnTo>
                <a:lnTo>
                  <a:pt x="999743" y="1940814"/>
                </a:lnTo>
                <a:lnTo>
                  <a:pt x="1005839" y="1946148"/>
                </a:lnTo>
                <a:lnTo>
                  <a:pt x="1011173" y="1951482"/>
                </a:lnTo>
                <a:lnTo>
                  <a:pt x="1020317" y="1950720"/>
                </a:lnTo>
                <a:lnTo>
                  <a:pt x="1030985" y="1938528"/>
                </a:lnTo>
                <a:close/>
              </a:path>
              <a:path w="1912620" h="2148204">
                <a:moveTo>
                  <a:pt x="1068323" y="1895094"/>
                </a:moveTo>
                <a:lnTo>
                  <a:pt x="1067561" y="1885950"/>
                </a:lnTo>
                <a:lnTo>
                  <a:pt x="1061465" y="1880616"/>
                </a:lnTo>
                <a:lnTo>
                  <a:pt x="1055370" y="1876044"/>
                </a:lnTo>
                <a:lnTo>
                  <a:pt x="1046226" y="1876806"/>
                </a:lnTo>
                <a:lnTo>
                  <a:pt x="1041653" y="1882902"/>
                </a:lnTo>
                <a:lnTo>
                  <a:pt x="1036319" y="1888998"/>
                </a:lnTo>
                <a:lnTo>
                  <a:pt x="1037082" y="1898142"/>
                </a:lnTo>
                <a:lnTo>
                  <a:pt x="1043177" y="1902714"/>
                </a:lnTo>
                <a:lnTo>
                  <a:pt x="1049273" y="1908048"/>
                </a:lnTo>
                <a:lnTo>
                  <a:pt x="1058417" y="1907286"/>
                </a:lnTo>
                <a:lnTo>
                  <a:pt x="1062989" y="1901189"/>
                </a:lnTo>
                <a:lnTo>
                  <a:pt x="1068323" y="1895094"/>
                </a:lnTo>
                <a:close/>
              </a:path>
              <a:path w="1912620" h="2148204">
                <a:moveTo>
                  <a:pt x="1104138" y="1850136"/>
                </a:moveTo>
                <a:lnTo>
                  <a:pt x="1103376" y="1840992"/>
                </a:lnTo>
                <a:lnTo>
                  <a:pt x="1097280" y="1836420"/>
                </a:lnTo>
                <a:lnTo>
                  <a:pt x="1091183" y="1831086"/>
                </a:lnTo>
                <a:lnTo>
                  <a:pt x="1082039" y="1832610"/>
                </a:lnTo>
                <a:lnTo>
                  <a:pt x="1077467" y="1838706"/>
                </a:lnTo>
                <a:lnTo>
                  <a:pt x="1072133" y="1844802"/>
                </a:lnTo>
                <a:lnTo>
                  <a:pt x="1073658" y="1853946"/>
                </a:lnTo>
                <a:lnTo>
                  <a:pt x="1079753" y="1858518"/>
                </a:lnTo>
                <a:lnTo>
                  <a:pt x="1085849" y="1863852"/>
                </a:lnTo>
                <a:lnTo>
                  <a:pt x="1094994" y="1862328"/>
                </a:lnTo>
                <a:lnTo>
                  <a:pt x="1104138" y="1850136"/>
                </a:lnTo>
                <a:close/>
              </a:path>
              <a:path w="1912620" h="2148204">
                <a:moveTo>
                  <a:pt x="1139952" y="1805178"/>
                </a:moveTo>
                <a:lnTo>
                  <a:pt x="1138427" y="1796034"/>
                </a:lnTo>
                <a:lnTo>
                  <a:pt x="1132332" y="1791462"/>
                </a:lnTo>
                <a:lnTo>
                  <a:pt x="1126236" y="1786128"/>
                </a:lnTo>
                <a:lnTo>
                  <a:pt x="1117092" y="1787652"/>
                </a:lnTo>
                <a:lnTo>
                  <a:pt x="1112520" y="1793748"/>
                </a:lnTo>
                <a:lnTo>
                  <a:pt x="1107186" y="1799844"/>
                </a:lnTo>
                <a:lnTo>
                  <a:pt x="1108709" y="1808988"/>
                </a:lnTo>
                <a:lnTo>
                  <a:pt x="1114805" y="1813560"/>
                </a:lnTo>
                <a:lnTo>
                  <a:pt x="1120902" y="1818894"/>
                </a:lnTo>
                <a:lnTo>
                  <a:pt x="1130045" y="1817370"/>
                </a:lnTo>
                <a:lnTo>
                  <a:pt x="1134617" y="1811274"/>
                </a:lnTo>
                <a:lnTo>
                  <a:pt x="1139952" y="1805178"/>
                </a:lnTo>
                <a:close/>
              </a:path>
              <a:path w="1912620" h="2148204">
                <a:moveTo>
                  <a:pt x="1174242" y="1758696"/>
                </a:moveTo>
                <a:lnTo>
                  <a:pt x="1172717" y="1750314"/>
                </a:lnTo>
                <a:lnTo>
                  <a:pt x="1166621" y="1744980"/>
                </a:lnTo>
                <a:lnTo>
                  <a:pt x="1159764" y="1740408"/>
                </a:lnTo>
                <a:lnTo>
                  <a:pt x="1151382" y="1741932"/>
                </a:lnTo>
                <a:lnTo>
                  <a:pt x="1146809" y="1748028"/>
                </a:lnTo>
                <a:lnTo>
                  <a:pt x="1146048" y="1748028"/>
                </a:lnTo>
                <a:lnTo>
                  <a:pt x="1141476" y="1754124"/>
                </a:lnTo>
                <a:lnTo>
                  <a:pt x="1142999" y="1763268"/>
                </a:lnTo>
                <a:lnTo>
                  <a:pt x="1149095" y="1767839"/>
                </a:lnTo>
                <a:lnTo>
                  <a:pt x="1155953" y="1773174"/>
                </a:lnTo>
                <a:lnTo>
                  <a:pt x="1164336" y="1771650"/>
                </a:lnTo>
                <a:lnTo>
                  <a:pt x="1169670" y="1765554"/>
                </a:lnTo>
                <a:lnTo>
                  <a:pt x="1174242" y="1758696"/>
                </a:lnTo>
                <a:close/>
              </a:path>
              <a:path w="1912620" h="2148204">
                <a:moveTo>
                  <a:pt x="1207770" y="1712214"/>
                </a:moveTo>
                <a:lnTo>
                  <a:pt x="1206245" y="1703832"/>
                </a:lnTo>
                <a:lnTo>
                  <a:pt x="1200149" y="1699260"/>
                </a:lnTo>
                <a:lnTo>
                  <a:pt x="1193292" y="1694688"/>
                </a:lnTo>
                <a:lnTo>
                  <a:pt x="1184909" y="1695450"/>
                </a:lnTo>
                <a:lnTo>
                  <a:pt x="1180338" y="1702308"/>
                </a:lnTo>
                <a:lnTo>
                  <a:pt x="1175765" y="1708404"/>
                </a:lnTo>
                <a:lnTo>
                  <a:pt x="1176527" y="1717548"/>
                </a:lnTo>
                <a:lnTo>
                  <a:pt x="1183386" y="1722120"/>
                </a:lnTo>
                <a:lnTo>
                  <a:pt x="1189482" y="1726692"/>
                </a:lnTo>
                <a:lnTo>
                  <a:pt x="1198626" y="1725168"/>
                </a:lnTo>
                <a:lnTo>
                  <a:pt x="1203198" y="1719072"/>
                </a:lnTo>
                <a:lnTo>
                  <a:pt x="1207770" y="1712214"/>
                </a:lnTo>
                <a:close/>
              </a:path>
              <a:path w="1912620" h="2148204">
                <a:moveTo>
                  <a:pt x="1241297" y="1665732"/>
                </a:moveTo>
                <a:lnTo>
                  <a:pt x="1239773" y="1656588"/>
                </a:lnTo>
                <a:lnTo>
                  <a:pt x="1232915" y="1652016"/>
                </a:lnTo>
                <a:lnTo>
                  <a:pt x="1226820" y="1648206"/>
                </a:lnTo>
                <a:lnTo>
                  <a:pt x="1217676" y="1649730"/>
                </a:lnTo>
                <a:lnTo>
                  <a:pt x="1213103" y="1655826"/>
                </a:lnTo>
                <a:lnTo>
                  <a:pt x="1208532" y="1662684"/>
                </a:lnTo>
                <a:lnTo>
                  <a:pt x="1210055" y="1671066"/>
                </a:lnTo>
                <a:lnTo>
                  <a:pt x="1216914" y="1675638"/>
                </a:lnTo>
                <a:lnTo>
                  <a:pt x="1223009" y="1680210"/>
                </a:lnTo>
                <a:lnTo>
                  <a:pt x="1232153" y="1678686"/>
                </a:lnTo>
                <a:lnTo>
                  <a:pt x="1236726" y="1672589"/>
                </a:lnTo>
                <a:lnTo>
                  <a:pt x="1241297" y="1665732"/>
                </a:lnTo>
                <a:close/>
              </a:path>
              <a:path w="1912620" h="2148204">
                <a:moveTo>
                  <a:pt x="1274064" y="1619250"/>
                </a:moveTo>
                <a:lnTo>
                  <a:pt x="1272539" y="1610106"/>
                </a:lnTo>
                <a:lnTo>
                  <a:pt x="1265682" y="1605534"/>
                </a:lnTo>
                <a:lnTo>
                  <a:pt x="1259586" y="1600962"/>
                </a:lnTo>
                <a:lnTo>
                  <a:pt x="1250441" y="1602486"/>
                </a:lnTo>
                <a:lnTo>
                  <a:pt x="1245870" y="1609344"/>
                </a:lnTo>
                <a:lnTo>
                  <a:pt x="1241297" y="1615440"/>
                </a:lnTo>
                <a:lnTo>
                  <a:pt x="1242821" y="1624584"/>
                </a:lnTo>
                <a:lnTo>
                  <a:pt x="1249680" y="1629156"/>
                </a:lnTo>
                <a:lnTo>
                  <a:pt x="1255776" y="1633728"/>
                </a:lnTo>
                <a:lnTo>
                  <a:pt x="1264920" y="1632204"/>
                </a:lnTo>
                <a:lnTo>
                  <a:pt x="1269491" y="1625346"/>
                </a:lnTo>
                <a:lnTo>
                  <a:pt x="1274064" y="1619250"/>
                </a:lnTo>
                <a:close/>
              </a:path>
              <a:path w="1912620" h="2148204">
                <a:moveTo>
                  <a:pt x="1306830" y="1572006"/>
                </a:moveTo>
                <a:lnTo>
                  <a:pt x="1304544" y="1562862"/>
                </a:lnTo>
                <a:lnTo>
                  <a:pt x="1298447" y="1558290"/>
                </a:lnTo>
                <a:lnTo>
                  <a:pt x="1291589" y="1553718"/>
                </a:lnTo>
                <a:lnTo>
                  <a:pt x="1283208" y="1555242"/>
                </a:lnTo>
                <a:lnTo>
                  <a:pt x="1274064" y="1568958"/>
                </a:lnTo>
                <a:lnTo>
                  <a:pt x="1275588" y="1577340"/>
                </a:lnTo>
                <a:lnTo>
                  <a:pt x="1282445" y="1581912"/>
                </a:lnTo>
                <a:lnTo>
                  <a:pt x="1288541" y="1586484"/>
                </a:lnTo>
                <a:lnTo>
                  <a:pt x="1297686" y="1584960"/>
                </a:lnTo>
                <a:lnTo>
                  <a:pt x="1302258" y="1578102"/>
                </a:lnTo>
                <a:lnTo>
                  <a:pt x="1306830" y="1572006"/>
                </a:lnTo>
                <a:close/>
              </a:path>
              <a:path w="1912620" h="2148204">
                <a:moveTo>
                  <a:pt x="1338833" y="1524762"/>
                </a:moveTo>
                <a:lnTo>
                  <a:pt x="1337309" y="1515618"/>
                </a:lnTo>
                <a:lnTo>
                  <a:pt x="1330452" y="1511046"/>
                </a:lnTo>
                <a:lnTo>
                  <a:pt x="1324355" y="1506474"/>
                </a:lnTo>
                <a:lnTo>
                  <a:pt x="1315211" y="1508760"/>
                </a:lnTo>
                <a:lnTo>
                  <a:pt x="1310639" y="1514856"/>
                </a:lnTo>
                <a:lnTo>
                  <a:pt x="1306067" y="1521714"/>
                </a:lnTo>
                <a:lnTo>
                  <a:pt x="1308353" y="1530096"/>
                </a:lnTo>
                <a:lnTo>
                  <a:pt x="1314450" y="1534668"/>
                </a:lnTo>
                <a:lnTo>
                  <a:pt x="1321308" y="1539240"/>
                </a:lnTo>
                <a:lnTo>
                  <a:pt x="1329689" y="1537716"/>
                </a:lnTo>
                <a:lnTo>
                  <a:pt x="1334261" y="1530858"/>
                </a:lnTo>
                <a:lnTo>
                  <a:pt x="1338833" y="1524762"/>
                </a:lnTo>
                <a:close/>
              </a:path>
              <a:path w="1912620" h="2148204">
                <a:moveTo>
                  <a:pt x="1370838" y="1477518"/>
                </a:moveTo>
                <a:lnTo>
                  <a:pt x="1369314" y="1468374"/>
                </a:lnTo>
                <a:lnTo>
                  <a:pt x="1362455" y="1463802"/>
                </a:lnTo>
                <a:lnTo>
                  <a:pt x="1356359" y="1459230"/>
                </a:lnTo>
                <a:lnTo>
                  <a:pt x="1347215" y="1461516"/>
                </a:lnTo>
                <a:lnTo>
                  <a:pt x="1342644" y="1467612"/>
                </a:lnTo>
                <a:lnTo>
                  <a:pt x="1338833" y="1474470"/>
                </a:lnTo>
                <a:lnTo>
                  <a:pt x="1340358" y="1482852"/>
                </a:lnTo>
                <a:lnTo>
                  <a:pt x="1346453" y="1487424"/>
                </a:lnTo>
                <a:lnTo>
                  <a:pt x="1353311" y="1491996"/>
                </a:lnTo>
                <a:lnTo>
                  <a:pt x="1362455" y="1490472"/>
                </a:lnTo>
                <a:lnTo>
                  <a:pt x="1366265" y="1483614"/>
                </a:lnTo>
                <a:lnTo>
                  <a:pt x="1370838" y="1477518"/>
                </a:lnTo>
                <a:close/>
              </a:path>
              <a:path w="1912620" h="2148204">
                <a:moveTo>
                  <a:pt x="1402841" y="1430274"/>
                </a:moveTo>
                <a:lnTo>
                  <a:pt x="1401317" y="1421130"/>
                </a:lnTo>
                <a:lnTo>
                  <a:pt x="1395221" y="1416558"/>
                </a:lnTo>
                <a:lnTo>
                  <a:pt x="1388364" y="1411986"/>
                </a:lnTo>
                <a:lnTo>
                  <a:pt x="1379982" y="1414272"/>
                </a:lnTo>
                <a:lnTo>
                  <a:pt x="1375409" y="1420368"/>
                </a:lnTo>
                <a:lnTo>
                  <a:pt x="1370838" y="1427226"/>
                </a:lnTo>
                <a:lnTo>
                  <a:pt x="1372361" y="1435608"/>
                </a:lnTo>
                <a:lnTo>
                  <a:pt x="1379220" y="1440180"/>
                </a:lnTo>
                <a:lnTo>
                  <a:pt x="1385315" y="1444752"/>
                </a:lnTo>
                <a:lnTo>
                  <a:pt x="1394459" y="1443228"/>
                </a:lnTo>
                <a:lnTo>
                  <a:pt x="1399032" y="1436370"/>
                </a:lnTo>
                <a:lnTo>
                  <a:pt x="1402841" y="1430274"/>
                </a:lnTo>
                <a:close/>
              </a:path>
              <a:path w="1912620" h="2148204">
                <a:moveTo>
                  <a:pt x="1435608" y="1383030"/>
                </a:moveTo>
                <a:lnTo>
                  <a:pt x="1434083" y="1373886"/>
                </a:lnTo>
                <a:lnTo>
                  <a:pt x="1427226" y="1369314"/>
                </a:lnTo>
                <a:lnTo>
                  <a:pt x="1421130" y="1365504"/>
                </a:lnTo>
                <a:lnTo>
                  <a:pt x="1411986" y="1367028"/>
                </a:lnTo>
                <a:lnTo>
                  <a:pt x="1407414" y="1373124"/>
                </a:lnTo>
                <a:lnTo>
                  <a:pt x="1402841" y="1379982"/>
                </a:lnTo>
                <a:lnTo>
                  <a:pt x="1404365" y="1388364"/>
                </a:lnTo>
                <a:lnTo>
                  <a:pt x="1411223" y="1392936"/>
                </a:lnTo>
                <a:lnTo>
                  <a:pt x="1417320" y="1397508"/>
                </a:lnTo>
                <a:lnTo>
                  <a:pt x="1426464" y="1395984"/>
                </a:lnTo>
                <a:lnTo>
                  <a:pt x="1431036" y="1389888"/>
                </a:lnTo>
                <a:lnTo>
                  <a:pt x="1431036" y="1389126"/>
                </a:lnTo>
                <a:lnTo>
                  <a:pt x="1435608" y="1383030"/>
                </a:lnTo>
                <a:close/>
              </a:path>
              <a:path w="1912620" h="2148204">
                <a:moveTo>
                  <a:pt x="1468373" y="1335786"/>
                </a:moveTo>
                <a:lnTo>
                  <a:pt x="1466850" y="1327404"/>
                </a:lnTo>
                <a:lnTo>
                  <a:pt x="1459991" y="1322832"/>
                </a:lnTo>
                <a:lnTo>
                  <a:pt x="1453895" y="1318260"/>
                </a:lnTo>
                <a:lnTo>
                  <a:pt x="1444752" y="1319784"/>
                </a:lnTo>
                <a:lnTo>
                  <a:pt x="1440180" y="1325880"/>
                </a:lnTo>
                <a:lnTo>
                  <a:pt x="1435608" y="1332738"/>
                </a:lnTo>
                <a:lnTo>
                  <a:pt x="1437132" y="1341882"/>
                </a:lnTo>
                <a:lnTo>
                  <a:pt x="1443989" y="1346454"/>
                </a:lnTo>
                <a:lnTo>
                  <a:pt x="1450086" y="1351026"/>
                </a:lnTo>
                <a:lnTo>
                  <a:pt x="1459230" y="1348740"/>
                </a:lnTo>
                <a:lnTo>
                  <a:pt x="1463802" y="1342644"/>
                </a:lnTo>
                <a:lnTo>
                  <a:pt x="1468373" y="1335786"/>
                </a:lnTo>
                <a:close/>
              </a:path>
              <a:path w="1912620" h="2148204">
                <a:moveTo>
                  <a:pt x="1501139" y="1290066"/>
                </a:moveTo>
                <a:lnTo>
                  <a:pt x="1499615" y="1280922"/>
                </a:lnTo>
                <a:lnTo>
                  <a:pt x="1493520" y="1276350"/>
                </a:lnTo>
                <a:lnTo>
                  <a:pt x="1486661" y="1271778"/>
                </a:lnTo>
                <a:lnTo>
                  <a:pt x="1478280" y="1273302"/>
                </a:lnTo>
                <a:lnTo>
                  <a:pt x="1469136" y="1285494"/>
                </a:lnTo>
                <a:lnTo>
                  <a:pt x="1469897" y="1294638"/>
                </a:lnTo>
                <a:lnTo>
                  <a:pt x="1476755" y="1299210"/>
                </a:lnTo>
                <a:lnTo>
                  <a:pt x="1482852" y="1303782"/>
                </a:lnTo>
                <a:lnTo>
                  <a:pt x="1491995" y="1302258"/>
                </a:lnTo>
                <a:lnTo>
                  <a:pt x="1501139" y="1290066"/>
                </a:lnTo>
                <a:close/>
              </a:path>
              <a:path w="1912620" h="2148204">
                <a:moveTo>
                  <a:pt x="1534667" y="1243584"/>
                </a:moveTo>
                <a:lnTo>
                  <a:pt x="1533905" y="1235202"/>
                </a:lnTo>
                <a:lnTo>
                  <a:pt x="1527047" y="1229868"/>
                </a:lnTo>
                <a:lnTo>
                  <a:pt x="1520952" y="1225296"/>
                </a:lnTo>
                <a:lnTo>
                  <a:pt x="1511808" y="1226820"/>
                </a:lnTo>
                <a:lnTo>
                  <a:pt x="1507236" y="1232916"/>
                </a:lnTo>
                <a:lnTo>
                  <a:pt x="1502664" y="1239774"/>
                </a:lnTo>
                <a:lnTo>
                  <a:pt x="1504188" y="1248156"/>
                </a:lnTo>
                <a:lnTo>
                  <a:pt x="1510283" y="1253490"/>
                </a:lnTo>
                <a:lnTo>
                  <a:pt x="1516380" y="1258062"/>
                </a:lnTo>
                <a:lnTo>
                  <a:pt x="1525523" y="1256538"/>
                </a:lnTo>
                <a:lnTo>
                  <a:pt x="1530095" y="1250442"/>
                </a:lnTo>
                <a:lnTo>
                  <a:pt x="1534667" y="1243584"/>
                </a:lnTo>
                <a:close/>
              </a:path>
              <a:path w="1912620" h="2148204">
                <a:moveTo>
                  <a:pt x="1568958" y="1197864"/>
                </a:moveTo>
                <a:lnTo>
                  <a:pt x="1567433" y="1188720"/>
                </a:lnTo>
                <a:lnTo>
                  <a:pt x="1555241" y="1179576"/>
                </a:lnTo>
                <a:lnTo>
                  <a:pt x="1546097" y="1181100"/>
                </a:lnTo>
                <a:lnTo>
                  <a:pt x="1536953" y="1193292"/>
                </a:lnTo>
                <a:lnTo>
                  <a:pt x="1537715" y="1202436"/>
                </a:lnTo>
                <a:lnTo>
                  <a:pt x="1544573" y="1207008"/>
                </a:lnTo>
                <a:lnTo>
                  <a:pt x="1550670" y="1212342"/>
                </a:lnTo>
                <a:lnTo>
                  <a:pt x="1559814" y="1210818"/>
                </a:lnTo>
                <a:lnTo>
                  <a:pt x="1564386" y="1203960"/>
                </a:lnTo>
                <a:lnTo>
                  <a:pt x="1568958" y="1197864"/>
                </a:lnTo>
                <a:close/>
              </a:path>
              <a:path w="1912620" h="2148204">
                <a:moveTo>
                  <a:pt x="1603247" y="1152144"/>
                </a:moveTo>
                <a:lnTo>
                  <a:pt x="1601723" y="1143000"/>
                </a:lnTo>
                <a:lnTo>
                  <a:pt x="1595627" y="1138428"/>
                </a:lnTo>
                <a:lnTo>
                  <a:pt x="1588769" y="1133856"/>
                </a:lnTo>
                <a:lnTo>
                  <a:pt x="1580387" y="1135380"/>
                </a:lnTo>
                <a:lnTo>
                  <a:pt x="1575815" y="1141476"/>
                </a:lnTo>
                <a:lnTo>
                  <a:pt x="1570481" y="1147572"/>
                </a:lnTo>
                <a:lnTo>
                  <a:pt x="1572005" y="1156716"/>
                </a:lnTo>
                <a:lnTo>
                  <a:pt x="1578102" y="1161288"/>
                </a:lnTo>
                <a:lnTo>
                  <a:pt x="1584959" y="1165860"/>
                </a:lnTo>
                <a:lnTo>
                  <a:pt x="1594103" y="1164336"/>
                </a:lnTo>
                <a:lnTo>
                  <a:pt x="1603247" y="1152144"/>
                </a:lnTo>
                <a:close/>
              </a:path>
              <a:path w="1912620" h="2148204">
                <a:moveTo>
                  <a:pt x="1636776" y="1105662"/>
                </a:moveTo>
                <a:lnTo>
                  <a:pt x="1636014" y="1097280"/>
                </a:lnTo>
                <a:lnTo>
                  <a:pt x="1629155" y="1092708"/>
                </a:lnTo>
                <a:lnTo>
                  <a:pt x="1623059" y="1087374"/>
                </a:lnTo>
                <a:lnTo>
                  <a:pt x="1613915" y="1088898"/>
                </a:lnTo>
                <a:lnTo>
                  <a:pt x="1609343" y="1094994"/>
                </a:lnTo>
                <a:lnTo>
                  <a:pt x="1609343" y="1095756"/>
                </a:lnTo>
                <a:lnTo>
                  <a:pt x="1604771" y="1101852"/>
                </a:lnTo>
                <a:lnTo>
                  <a:pt x="1606295" y="1110996"/>
                </a:lnTo>
                <a:lnTo>
                  <a:pt x="1618487" y="1120140"/>
                </a:lnTo>
                <a:lnTo>
                  <a:pt x="1627631" y="1118616"/>
                </a:lnTo>
                <a:lnTo>
                  <a:pt x="1632203" y="1112520"/>
                </a:lnTo>
                <a:lnTo>
                  <a:pt x="1636776" y="1105662"/>
                </a:lnTo>
                <a:close/>
              </a:path>
              <a:path w="1912620" h="2148204">
                <a:moveTo>
                  <a:pt x="1671065" y="1059942"/>
                </a:moveTo>
                <a:lnTo>
                  <a:pt x="1669541" y="1050798"/>
                </a:lnTo>
                <a:lnTo>
                  <a:pt x="1663445" y="1046226"/>
                </a:lnTo>
                <a:lnTo>
                  <a:pt x="1656588" y="1041654"/>
                </a:lnTo>
                <a:lnTo>
                  <a:pt x="1647443" y="1043178"/>
                </a:lnTo>
                <a:lnTo>
                  <a:pt x="1638300" y="1055370"/>
                </a:lnTo>
                <a:lnTo>
                  <a:pt x="1639823" y="1064514"/>
                </a:lnTo>
                <a:lnTo>
                  <a:pt x="1645919" y="1069086"/>
                </a:lnTo>
                <a:lnTo>
                  <a:pt x="1652777" y="1073658"/>
                </a:lnTo>
                <a:lnTo>
                  <a:pt x="1661921" y="1072134"/>
                </a:lnTo>
                <a:lnTo>
                  <a:pt x="1671065" y="1059942"/>
                </a:lnTo>
                <a:close/>
              </a:path>
              <a:path w="1912620" h="2148204">
                <a:moveTo>
                  <a:pt x="1703831" y="1012698"/>
                </a:moveTo>
                <a:lnTo>
                  <a:pt x="1702307" y="1004316"/>
                </a:lnTo>
                <a:lnTo>
                  <a:pt x="1690115" y="995172"/>
                </a:lnTo>
                <a:lnTo>
                  <a:pt x="1680971" y="996696"/>
                </a:lnTo>
                <a:lnTo>
                  <a:pt x="1676400" y="1002792"/>
                </a:lnTo>
                <a:lnTo>
                  <a:pt x="1671827" y="1009650"/>
                </a:lnTo>
                <a:lnTo>
                  <a:pt x="1673352" y="1018032"/>
                </a:lnTo>
                <a:lnTo>
                  <a:pt x="1679447" y="1022604"/>
                </a:lnTo>
                <a:lnTo>
                  <a:pt x="1686305" y="1027176"/>
                </a:lnTo>
                <a:lnTo>
                  <a:pt x="1695450" y="1025652"/>
                </a:lnTo>
                <a:lnTo>
                  <a:pt x="1699259" y="1019556"/>
                </a:lnTo>
                <a:lnTo>
                  <a:pt x="1700021" y="1019556"/>
                </a:lnTo>
                <a:lnTo>
                  <a:pt x="1703831" y="1012698"/>
                </a:lnTo>
                <a:close/>
              </a:path>
              <a:path w="1912620" h="2148204">
                <a:moveTo>
                  <a:pt x="1736597" y="965454"/>
                </a:moveTo>
                <a:lnTo>
                  <a:pt x="1735073" y="957072"/>
                </a:lnTo>
                <a:lnTo>
                  <a:pt x="1728977" y="952500"/>
                </a:lnTo>
                <a:lnTo>
                  <a:pt x="1722119" y="947928"/>
                </a:lnTo>
                <a:lnTo>
                  <a:pt x="1712976" y="949452"/>
                </a:lnTo>
                <a:lnTo>
                  <a:pt x="1709165" y="956310"/>
                </a:lnTo>
                <a:lnTo>
                  <a:pt x="1704593" y="962406"/>
                </a:lnTo>
                <a:lnTo>
                  <a:pt x="1706117" y="971550"/>
                </a:lnTo>
                <a:lnTo>
                  <a:pt x="1712214" y="976122"/>
                </a:lnTo>
                <a:lnTo>
                  <a:pt x="1719071" y="980694"/>
                </a:lnTo>
                <a:lnTo>
                  <a:pt x="1728215" y="979169"/>
                </a:lnTo>
                <a:lnTo>
                  <a:pt x="1732026" y="972312"/>
                </a:lnTo>
                <a:lnTo>
                  <a:pt x="1732788" y="972312"/>
                </a:lnTo>
                <a:lnTo>
                  <a:pt x="1736597" y="965454"/>
                </a:lnTo>
                <a:close/>
              </a:path>
              <a:path w="1912620" h="2148204">
                <a:moveTo>
                  <a:pt x="1768602" y="918210"/>
                </a:moveTo>
                <a:lnTo>
                  <a:pt x="1767077" y="909066"/>
                </a:lnTo>
                <a:lnTo>
                  <a:pt x="1760219" y="904494"/>
                </a:lnTo>
                <a:lnTo>
                  <a:pt x="1753362" y="900684"/>
                </a:lnTo>
                <a:lnTo>
                  <a:pt x="1744979" y="902207"/>
                </a:lnTo>
                <a:lnTo>
                  <a:pt x="1735835" y="915924"/>
                </a:lnTo>
                <a:lnTo>
                  <a:pt x="1738121" y="924306"/>
                </a:lnTo>
                <a:lnTo>
                  <a:pt x="1744217" y="928878"/>
                </a:lnTo>
                <a:lnTo>
                  <a:pt x="1751076" y="932688"/>
                </a:lnTo>
                <a:lnTo>
                  <a:pt x="1760219" y="931163"/>
                </a:lnTo>
                <a:lnTo>
                  <a:pt x="1764029" y="924306"/>
                </a:lnTo>
                <a:lnTo>
                  <a:pt x="1768602" y="918210"/>
                </a:lnTo>
                <a:close/>
              </a:path>
              <a:path w="1912620" h="2148204">
                <a:moveTo>
                  <a:pt x="1799081" y="868680"/>
                </a:moveTo>
                <a:lnTo>
                  <a:pt x="1796795" y="860298"/>
                </a:lnTo>
                <a:lnTo>
                  <a:pt x="1789938" y="856488"/>
                </a:lnTo>
                <a:lnTo>
                  <a:pt x="1783841" y="851916"/>
                </a:lnTo>
                <a:lnTo>
                  <a:pt x="1774697" y="854202"/>
                </a:lnTo>
                <a:lnTo>
                  <a:pt x="1770888" y="861060"/>
                </a:lnTo>
                <a:lnTo>
                  <a:pt x="1766315" y="867918"/>
                </a:lnTo>
                <a:lnTo>
                  <a:pt x="1768602" y="876300"/>
                </a:lnTo>
                <a:lnTo>
                  <a:pt x="1775459" y="880872"/>
                </a:lnTo>
                <a:lnTo>
                  <a:pt x="1782317" y="884682"/>
                </a:lnTo>
                <a:lnTo>
                  <a:pt x="1790700" y="882396"/>
                </a:lnTo>
                <a:lnTo>
                  <a:pt x="1795271" y="875538"/>
                </a:lnTo>
                <a:lnTo>
                  <a:pt x="1799081" y="868680"/>
                </a:lnTo>
                <a:close/>
              </a:path>
              <a:path w="1912620" h="2148204">
                <a:moveTo>
                  <a:pt x="1828038" y="819150"/>
                </a:moveTo>
                <a:lnTo>
                  <a:pt x="1824989" y="810006"/>
                </a:lnTo>
                <a:lnTo>
                  <a:pt x="1811273" y="802386"/>
                </a:lnTo>
                <a:lnTo>
                  <a:pt x="1802891" y="804672"/>
                </a:lnTo>
                <a:lnTo>
                  <a:pt x="1799081" y="811530"/>
                </a:lnTo>
                <a:lnTo>
                  <a:pt x="1799081" y="812292"/>
                </a:lnTo>
                <a:lnTo>
                  <a:pt x="1795271" y="819150"/>
                </a:lnTo>
                <a:lnTo>
                  <a:pt x="1797557" y="827532"/>
                </a:lnTo>
                <a:lnTo>
                  <a:pt x="1811273" y="835152"/>
                </a:lnTo>
                <a:lnTo>
                  <a:pt x="1820417" y="832866"/>
                </a:lnTo>
                <a:lnTo>
                  <a:pt x="1828038" y="819150"/>
                </a:lnTo>
                <a:close/>
              </a:path>
              <a:path w="1912620" h="2148204">
                <a:moveTo>
                  <a:pt x="1853945" y="767334"/>
                </a:moveTo>
                <a:lnTo>
                  <a:pt x="1850897" y="758190"/>
                </a:lnTo>
                <a:lnTo>
                  <a:pt x="1844039" y="755142"/>
                </a:lnTo>
                <a:lnTo>
                  <a:pt x="1836419" y="752094"/>
                </a:lnTo>
                <a:lnTo>
                  <a:pt x="1828038" y="754380"/>
                </a:lnTo>
                <a:lnTo>
                  <a:pt x="1824989" y="762000"/>
                </a:lnTo>
                <a:lnTo>
                  <a:pt x="1821179" y="768858"/>
                </a:lnTo>
                <a:lnTo>
                  <a:pt x="1824227" y="777240"/>
                </a:lnTo>
                <a:lnTo>
                  <a:pt x="1831085" y="781050"/>
                </a:lnTo>
                <a:lnTo>
                  <a:pt x="1838705" y="784098"/>
                </a:lnTo>
                <a:lnTo>
                  <a:pt x="1847088" y="781050"/>
                </a:lnTo>
                <a:lnTo>
                  <a:pt x="1850135" y="774192"/>
                </a:lnTo>
                <a:lnTo>
                  <a:pt x="1853945" y="767334"/>
                </a:lnTo>
                <a:close/>
              </a:path>
              <a:path w="1912620" h="2148204">
                <a:moveTo>
                  <a:pt x="1876805" y="713994"/>
                </a:moveTo>
                <a:lnTo>
                  <a:pt x="1872995" y="705612"/>
                </a:lnTo>
                <a:lnTo>
                  <a:pt x="1866138" y="702564"/>
                </a:lnTo>
                <a:lnTo>
                  <a:pt x="1858517" y="699516"/>
                </a:lnTo>
                <a:lnTo>
                  <a:pt x="1850135" y="703326"/>
                </a:lnTo>
                <a:lnTo>
                  <a:pt x="1847088" y="710184"/>
                </a:lnTo>
                <a:lnTo>
                  <a:pt x="1844039" y="717804"/>
                </a:lnTo>
                <a:lnTo>
                  <a:pt x="1847850" y="726186"/>
                </a:lnTo>
                <a:lnTo>
                  <a:pt x="1855469" y="729234"/>
                </a:lnTo>
                <a:lnTo>
                  <a:pt x="1862327" y="731520"/>
                </a:lnTo>
                <a:lnTo>
                  <a:pt x="1870709" y="728472"/>
                </a:lnTo>
                <a:lnTo>
                  <a:pt x="1873757" y="720852"/>
                </a:lnTo>
                <a:lnTo>
                  <a:pt x="1876805" y="713994"/>
                </a:lnTo>
                <a:close/>
              </a:path>
              <a:path w="1912620" h="2148204">
                <a:moveTo>
                  <a:pt x="1895093" y="658368"/>
                </a:moveTo>
                <a:lnTo>
                  <a:pt x="1891283" y="649986"/>
                </a:lnTo>
                <a:lnTo>
                  <a:pt x="1876043" y="645414"/>
                </a:lnTo>
                <a:lnTo>
                  <a:pt x="1867662" y="649986"/>
                </a:lnTo>
                <a:lnTo>
                  <a:pt x="1863089" y="665226"/>
                </a:lnTo>
                <a:lnTo>
                  <a:pt x="1867662" y="672846"/>
                </a:lnTo>
                <a:lnTo>
                  <a:pt x="1882902" y="677418"/>
                </a:lnTo>
                <a:lnTo>
                  <a:pt x="1890521" y="673608"/>
                </a:lnTo>
                <a:lnTo>
                  <a:pt x="1895093" y="658368"/>
                </a:lnTo>
                <a:close/>
              </a:path>
              <a:path w="1912620" h="2148204">
                <a:moveTo>
                  <a:pt x="1907285" y="600456"/>
                </a:moveTo>
                <a:lnTo>
                  <a:pt x="1901952" y="592836"/>
                </a:lnTo>
                <a:lnTo>
                  <a:pt x="1894331" y="592074"/>
                </a:lnTo>
                <a:lnTo>
                  <a:pt x="1885950" y="590550"/>
                </a:lnTo>
                <a:lnTo>
                  <a:pt x="1879091" y="595884"/>
                </a:lnTo>
                <a:lnTo>
                  <a:pt x="1877567" y="603504"/>
                </a:lnTo>
                <a:lnTo>
                  <a:pt x="1876805" y="611886"/>
                </a:lnTo>
                <a:lnTo>
                  <a:pt x="1882139" y="618744"/>
                </a:lnTo>
                <a:lnTo>
                  <a:pt x="1889759" y="620268"/>
                </a:lnTo>
                <a:lnTo>
                  <a:pt x="1897379" y="621030"/>
                </a:lnTo>
                <a:lnTo>
                  <a:pt x="1905000" y="615696"/>
                </a:lnTo>
                <a:lnTo>
                  <a:pt x="1905762" y="608076"/>
                </a:lnTo>
                <a:lnTo>
                  <a:pt x="1907285" y="600456"/>
                </a:lnTo>
                <a:close/>
              </a:path>
              <a:path w="1912620" h="2148204">
                <a:moveTo>
                  <a:pt x="1912619" y="541782"/>
                </a:moveTo>
                <a:lnTo>
                  <a:pt x="1906523" y="534924"/>
                </a:lnTo>
                <a:lnTo>
                  <a:pt x="1898903" y="534924"/>
                </a:lnTo>
                <a:lnTo>
                  <a:pt x="1890521" y="534162"/>
                </a:lnTo>
                <a:lnTo>
                  <a:pt x="1883664" y="540258"/>
                </a:lnTo>
                <a:lnTo>
                  <a:pt x="1883664" y="548640"/>
                </a:lnTo>
                <a:lnTo>
                  <a:pt x="1882902" y="556260"/>
                </a:lnTo>
                <a:lnTo>
                  <a:pt x="1888997" y="563118"/>
                </a:lnTo>
                <a:lnTo>
                  <a:pt x="1897379" y="563118"/>
                </a:lnTo>
                <a:lnTo>
                  <a:pt x="1905000" y="563880"/>
                </a:lnTo>
                <a:lnTo>
                  <a:pt x="1911857" y="557784"/>
                </a:lnTo>
                <a:lnTo>
                  <a:pt x="1911857" y="550164"/>
                </a:lnTo>
                <a:lnTo>
                  <a:pt x="1912619" y="541782"/>
                </a:lnTo>
                <a:close/>
              </a:path>
              <a:path w="1912620" h="2148204">
                <a:moveTo>
                  <a:pt x="1912619" y="499110"/>
                </a:moveTo>
                <a:lnTo>
                  <a:pt x="1911095" y="483108"/>
                </a:lnTo>
                <a:lnTo>
                  <a:pt x="1904238" y="477012"/>
                </a:lnTo>
                <a:lnTo>
                  <a:pt x="1888997" y="478536"/>
                </a:lnTo>
                <a:lnTo>
                  <a:pt x="1882902" y="485394"/>
                </a:lnTo>
                <a:lnTo>
                  <a:pt x="1883664" y="493014"/>
                </a:lnTo>
                <a:lnTo>
                  <a:pt x="1883664" y="500634"/>
                </a:lnTo>
                <a:lnTo>
                  <a:pt x="1890521" y="506730"/>
                </a:lnTo>
                <a:lnTo>
                  <a:pt x="1898903" y="505968"/>
                </a:lnTo>
                <a:lnTo>
                  <a:pt x="1906523" y="505968"/>
                </a:lnTo>
                <a:lnTo>
                  <a:pt x="1912619" y="499110"/>
                </a:lnTo>
                <a:close/>
              </a:path>
              <a:path w="1912620" h="2148204">
                <a:moveTo>
                  <a:pt x="1906523" y="440436"/>
                </a:moveTo>
                <a:lnTo>
                  <a:pt x="1905000" y="432816"/>
                </a:lnTo>
                <a:lnTo>
                  <a:pt x="1904238" y="425196"/>
                </a:lnTo>
                <a:lnTo>
                  <a:pt x="1896617" y="419862"/>
                </a:lnTo>
                <a:lnTo>
                  <a:pt x="1888997" y="421386"/>
                </a:lnTo>
                <a:lnTo>
                  <a:pt x="1881377" y="422148"/>
                </a:lnTo>
                <a:lnTo>
                  <a:pt x="1876043" y="429768"/>
                </a:lnTo>
                <a:lnTo>
                  <a:pt x="1876805" y="437388"/>
                </a:lnTo>
                <a:lnTo>
                  <a:pt x="1878329" y="445008"/>
                </a:lnTo>
                <a:lnTo>
                  <a:pt x="1885950" y="450342"/>
                </a:lnTo>
                <a:lnTo>
                  <a:pt x="1893569" y="449580"/>
                </a:lnTo>
                <a:lnTo>
                  <a:pt x="1901189" y="448056"/>
                </a:lnTo>
                <a:lnTo>
                  <a:pt x="1906523" y="440436"/>
                </a:lnTo>
                <a:close/>
              </a:path>
              <a:path w="1912620" h="2148204">
                <a:moveTo>
                  <a:pt x="1895093" y="383286"/>
                </a:moveTo>
                <a:lnTo>
                  <a:pt x="1893569" y="375666"/>
                </a:lnTo>
                <a:lnTo>
                  <a:pt x="1891283" y="368046"/>
                </a:lnTo>
                <a:lnTo>
                  <a:pt x="1883664" y="363474"/>
                </a:lnTo>
                <a:lnTo>
                  <a:pt x="1876043" y="364998"/>
                </a:lnTo>
                <a:lnTo>
                  <a:pt x="1868423" y="367284"/>
                </a:lnTo>
                <a:lnTo>
                  <a:pt x="1863852" y="374904"/>
                </a:lnTo>
                <a:lnTo>
                  <a:pt x="1865376" y="382524"/>
                </a:lnTo>
                <a:lnTo>
                  <a:pt x="1867662" y="390144"/>
                </a:lnTo>
                <a:lnTo>
                  <a:pt x="1875281" y="394716"/>
                </a:lnTo>
                <a:lnTo>
                  <a:pt x="1882902" y="393192"/>
                </a:lnTo>
                <a:lnTo>
                  <a:pt x="1890521" y="390906"/>
                </a:lnTo>
                <a:lnTo>
                  <a:pt x="1895093" y="383286"/>
                </a:lnTo>
                <a:close/>
              </a:path>
              <a:path w="1912620" h="2148204">
                <a:moveTo>
                  <a:pt x="1879091" y="326898"/>
                </a:moveTo>
                <a:lnTo>
                  <a:pt x="1876043" y="320040"/>
                </a:lnTo>
                <a:lnTo>
                  <a:pt x="1873757" y="312420"/>
                </a:lnTo>
                <a:lnTo>
                  <a:pt x="1865376" y="308610"/>
                </a:lnTo>
                <a:lnTo>
                  <a:pt x="1857755" y="310896"/>
                </a:lnTo>
                <a:lnTo>
                  <a:pt x="1850135" y="313944"/>
                </a:lnTo>
                <a:lnTo>
                  <a:pt x="1846326" y="322326"/>
                </a:lnTo>
                <a:lnTo>
                  <a:pt x="1849373" y="329184"/>
                </a:lnTo>
                <a:lnTo>
                  <a:pt x="1851659" y="336804"/>
                </a:lnTo>
                <a:lnTo>
                  <a:pt x="1860041" y="340614"/>
                </a:lnTo>
                <a:lnTo>
                  <a:pt x="1867662" y="338328"/>
                </a:lnTo>
                <a:lnTo>
                  <a:pt x="1875281" y="335280"/>
                </a:lnTo>
                <a:lnTo>
                  <a:pt x="1879091" y="326898"/>
                </a:lnTo>
                <a:close/>
              </a:path>
              <a:path w="1912620" h="2148204">
                <a:moveTo>
                  <a:pt x="1857755" y="272796"/>
                </a:moveTo>
                <a:lnTo>
                  <a:pt x="1853945" y="265938"/>
                </a:lnTo>
                <a:lnTo>
                  <a:pt x="1850897" y="258318"/>
                </a:lnTo>
                <a:lnTo>
                  <a:pt x="1842515" y="255270"/>
                </a:lnTo>
                <a:lnTo>
                  <a:pt x="1835657" y="258318"/>
                </a:lnTo>
                <a:lnTo>
                  <a:pt x="1828038" y="262128"/>
                </a:lnTo>
                <a:lnTo>
                  <a:pt x="1824989" y="270510"/>
                </a:lnTo>
                <a:lnTo>
                  <a:pt x="1828038" y="277368"/>
                </a:lnTo>
                <a:lnTo>
                  <a:pt x="1831847" y="284988"/>
                </a:lnTo>
                <a:lnTo>
                  <a:pt x="1840229" y="288036"/>
                </a:lnTo>
                <a:lnTo>
                  <a:pt x="1847088" y="284226"/>
                </a:lnTo>
                <a:lnTo>
                  <a:pt x="1854707" y="281178"/>
                </a:lnTo>
                <a:lnTo>
                  <a:pt x="1857755" y="272796"/>
                </a:lnTo>
                <a:close/>
              </a:path>
              <a:path w="1912620" h="2148204">
                <a:moveTo>
                  <a:pt x="1831847" y="220218"/>
                </a:moveTo>
                <a:lnTo>
                  <a:pt x="1828038" y="213360"/>
                </a:lnTo>
                <a:lnTo>
                  <a:pt x="1823465" y="206502"/>
                </a:lnTo>
                <a:lnTo>
                  <a:pt x="1815083" y="204216"/>
                </a:lnTo>
                <a:lnTo>
                  <a:pt x="1808226" y="208026"/>
                </a:lnTo>
                <a:lnTo>
                  <a:pt x="1801367" y="212598"/>
                </a:lnTo>
                <a:lnTo>
                  <a:pt x="1799081" y="220980"/>
                </a:lnTo>
                <a:lnTo>
                  <a:pt x="1806702" y="234696"/>
                </a:lnTo>
                <a:lnTo>
                  <a:pt x="1815845" y="236982"/>
                </a:lnTo>
                <a:lnTo>
                  <a:pt x="1829562" y="229362"/>
                </a:lnTo>
                <a:lnTo>
                  <a:pt x="1831847" y="220218"/>
                </a:lnTo>
                <a:close/>
              </a:path>
              <a:path w="1912620" h="2148204">
                <a:moveTo>
                  <a:pt x="1799081" y="169926"/>
                </a:moveTo>
                <a:lnTo>
                  <a:pt x="1793747" y="163830"/>
                </a:lnTo>
                <a:lnTo>
                  <a:pt x="1788414" y="158496"/>
                </a:lnTo>
                <a:lnTo>
                  <a:pt x="1779269" y="157734"/>
                </a:lnTo>
                <a:lnTo>
                  <a:pt x="1773173" y="163068"/>
                </a:lnTo>
                <a:lnTo>
                  <a:pt x="1767839" y="168402"/>
                </a:lnTo>
                <a:lnTo>
                  <a:pt x="1767077" y="177546"/>
                </a:lnTo>
                <a:lnTo>
                  <a:pt x="1772412" y="183642"/>
                </a:lnTo>
                <a:lnTo>
                  <a:pt x="1777745" y="188976"/>
                </a:lnTo>
                <a:lnTo>
                  <a:pt x="1786889" y="189738"/>
                </a:lnTo>
                <a:lnTo>
                  <a:pt x="1792985" y="184404"/>
                </a:lnTo>
                <a:lnTo>
                  <a:pt x="1798319" y="179070"/>
                </a:lnTo>
                <a:lnTo>
                  <a:pt x="1799081" y="169926"/>
                </a:lnTo>
                <a:close/>
              </a:path>
              <a:path w="1912620" h="2148204">
                <a:moveTo>
                  <a:pt x="1756409" y="137922"/>
                </a:moveTo>
                <a:lnTo>
                  <a:pt x="1754885" y="128778"/>
                </a:lnTo>
                <a:lnTo>
                  <a:pt x="1748027" y="124206"/>
                </a:lnTo>
                <a:lnTo>
                  <a:pt x="1741931" y="119634"/>
                </a:lnTo>
                <a:lnTo>
                  <a:pt x="1732788" y="121158"/>
                </a:lnTo>
                <a:lnTo>
                  <a:pt x="1728215" y="128016"/>
                </a:lnTo>
                <a:lnTo>
                  <a:pt x="1723643" y="134112"/>
                </a:lnTo>
                <a:lnTo>
                  <a:pt x="1725167" y="143256"/>
                </a:lnTo>
                <a:lnTo>
                  <a:pt x="1738883" y="152400"/>
                </a:lnTo>
                <a:lnTo>
                  <a:pt x="1747265" y="150876"/>
                </a:lnTo>
                <a:lnTo>
                  <a:pt x="1751838" y="144018"/>
                </a:lnTo>
                <a:lnTo>
                  <a:pt x="1756409" y="137922"/>
                </a:lnTo>
                <a:close/>
              </a:path>
              <a:path w="1912620" h="2148204">
                <a:moveTo>
                  <a:pt x="1706879" y="106680"/>
                </a:moveTo>
                <a:lnTo>
                  <a:pt x="1703831" y="98298"/>
                </a:lnTo>
                <a:lnTo>
                  <a:pt x="1696973" y="94488"/>
                </a:lnTo>
                <a:lnTo>
                  <a:pt x="1690115" y="91440"/>
                </a:lnTo>
                <a:lnTo>
                  <a:pt x="1680971" y="94488"/>
                </a:lnTo>
                <a:lnTo>
                  <a:pt x="1677923" y="101346"/>
                </a:lnTo>
                <a:lnTo>
                  <a:pt x="1674114" y="108204"/>
                </a:lnTo>
                <a:lnTo>
                  <a:pt x="1677162" y="116586"/>
                </a:lnTo>
                <a:lnTo>
                  <a:pt x="1684019" y="120396"/>
                </a:lnTo>
                <a:lnTo>
                  <a:pt x="1691639" y="124206"/>
                </a:lnTo>
                <a:lnTo>
                  <a:pt x="1700021" y="121158"/>
                </a:lnTo>
                <a:lnTo>
                  <a:pt x="1703069" y="114300"/>
                </a:lnTo>
                <a:lnTo>
                  <a:pt x="1706879" y="106680"/>
                </a:lnTo>
                <a:close/>
              </a:path>
              <a:path w="1912620" h="2148204">
                <a:moveTo>
                  <a:pt x="1653539" y="83820"/>
                </a:moveTo>
                <a:lnTo>
                  <a:pt x="1649729" y="75438"/>
                </a:lnTo>
                <a:lnTo>
                  <a:pt x="1642109" y="73152"/>
                </a:lnTo>
                <a:lnTo>
                  <a:pt x="1634489" y="70104"/>
                </a:lnTo>
                <a:lnTo>
                  <a:pt x="1626108" y="74676"/>
                </a:lnTo>
                <a:lnTo>
                  <a:pt x="1623821" y="81534"/>
                </a:lnTo>
                <a:lnTo>
                  <a:pt x="1621535" y="89154"/>
                </a:lnTo>
                <a:lnTo>
                  <a:pt x="1625345" y="97536"/>
                </a:lnTo>
                <a:lnTo>
                  <a:pt x="1632965" y="99822"/>
                </a:lnTo>
                <a:lnTo>
                  <a:pt x="1640585" y="102870"/>
                </a:lnTo>
                <a:lnTo>
                  <a:pt x="1648205" y="98298"/>
                </a:lnTo>
                <a:lnTo>
                  <a:pt x="1651253" y="90678"/>
                </a:lnTo>
                <a:lnTo>
                  <a:pt x="1653539" y="83820"/>
                </a:lnTo>
                <a:close/>
              </a:path>
              <a:path w="1912620" h="2148204">
                <a:moveTo>
                  <a:pt x="1598675" y="66294"/>
                </a:moveTo>
                <a:lnTo>
                  <a:pt x="1594103" y="58674"/>
                </a:lnTo>
                <a:lnTo>
                  <a:pt x="1578864" y="54102"/>
                </a:lnTo>
                <a:lnTo>
                  <a:pt x="1571243" y="58674"/>
                </a:lnTo>
                <a:lnTo>
                  <a:pt x="1566671" y="73914"/>
                </a:lnTo>
                <a:lnTo>
                  <a:pt x="1571243" y="81534"/>
                </a:lnTo>
                <a:lnTo>
                  <a:pt x="1586483" y="86106"/>
                </a:lnTo>
                <a:lnTo>
                  <a:pt x="1594865" y="81534"/>
                </a:lnTo>
                <a:lnTo>
                  <a:pt x="1596389" y="73914"/>
                </a:lnTo>
                <a:lnTo>
                  <a:pt x="1598675" y="66294"/>
                </a:lnTo>
                <a:close/>
              </a:path>
              <a:path w="1912620" h="2148204">
                <a:moveTo>
                  <a:pt x="1543049" y="51816"/>
                </a:moveTo>
                <a:lnTo>
                  <a:pt x="1538477" y="44196"/>
                </a:lnTo>
                <a:lnTo>
                  <a:pt x="1530858" y="41910"/>
                </a:lnTo>
                <a:lnTo>
                  <a:pt x="1523237" y="40386"/>
                </a:lnTo>
                <a:lnTo>
                  <a:pt x="1515617" y="44958"/>
                </a:lnTo>
                <a:lnTo>
                  <a:pt x="1513331" y="52578"/>
                </a:lnTo>
                <a:lnTo>
                  <a:pt x="1511808" y="60198"/>
                </a:lnTo>
                <a:lnTo>
                  <a:pt x="1516379" y="67818"/>
                </a:lnTo>
                <a:lnTo>
                  <a:pt x="1523999" y="70104"/>
                </a:lnTo>
                <a:lnTo>
                  <a:pt x="1531619" y="71628"/>
                </a:lnTo>
                <a:lnTo>
                  <a:pt x="1539239" y="67056"/>
                </a:lnTo>
                <a:lnTo>
                  <a:pt x="1541525" y="59436"/>
                </a:lnTo>
                <a:lnTo>
                  <a:pt x="1543049" y="51816"/>
                </a:lnTo>
                <a:close/>
              </a:path>
              <a:path w="1912620" h="2148204">
                <a:moveTo>
                  <a:pt x="1487423" y="38100"/>
                </a:moveTo>
                <a:lnTo>
                  <a:pt x="1482852" y="30480"/>
                </a:lnTo>
                <a:lnTo>
                  <a:pt x="1467611" y="25908"/>
                </a:lnTo>
                <a:lnTo>
                  <a:pt x="1459991" y="30480"/>
                </a:lnTo>
                <a:lnTo>
                  <a:pt x="1457705" y="38100"/>
                </a:lnTo>
                <a:lnTo>
                  <a:pt x="1456181" y="45720"/>
                </a:lnTo>
                <a:lnTo>
                  <a:pt x="1460753" y="54102"/>
                </a:lnTo>
                <a:lnTo>
                  <a:pt x="1468373" y="55626"/>
                </a:lnTo>
                <a:lnTo>
                  <a:pt x="1475993" y="57912"/>
                </a:lnTo>
                <a:lnTo>
                  <a:pt x="1483614" y="53340"/>
                </a:lnTo>
                <a:lnTo>
                  <a:pt x="1485899" y="45720"/>
                </a:lnTo>
                <a:lnTo>
                  <a:pt x="1487423" y="38100"/>
                </a:lnTo>
                <a:close/>
              </a:path>
              <a:path w="1912620" h="2148204">
                <a:moveTo>
                  <a:pt x="1432559" y="22860"/>
                </a:moveTo>
                <a:lnTo>
                  <a:pt x="1427225" y="15240"/>
                </a:lnTo>
                <a:lnTo>
                  <a:pt x="1411985" y="12192"/>
                </a:lnTo>
                <a:lnTo>
                  <a:pt x="1404365" y="16764"/>
                </a:lnTo>
                <a:lnTo>
                  <a:pt x="1402841" y="24384"/>
                </a:lnTo>
                <a:lnTo>
                  <a:pt x="1400555" y="32004"/>
                </a:lnTo>
                <a:lnTo>
                  <a:pt x="1405889" y="39624"/>
                </a:lnTo>
                <a:lnTo>
                  <a:pt x="1413509" y="41148"/>
                </a:lnTo>
                <a:lnTo>
                  <a:pt x="1421129" y="43434"/>
                </a:lnTo>
                <a:lnTo>
                  <a:pt x="1428749" y="38862"/>
                </a:lnTo>
                <a:lnTo>
                  <a:pt x="1430273" y="31242"/>
                </a:lnTo>
                <a:lnTo>
                  <a:pt x="1432559" y="22860"/>
                </a:lnTo>
                <a:close/>
              </a:path>
              <a:path w="1912620" h="2148204">
                <a:moveTo>
                  <a:pt x="1375409" y="10668"/>
                </a:moveTo>
                <a:lnTo>
                  <a:pt x="1370075" y="3810"/>
                </a:lnTo>
                <a:lnTo>
                  <a:pt x="1362455" y="3048"/>
                </a:lnTo>
                <a:lnTo>
                  <a:pt x="1354073" y="1524"/>
                </a:lnTo>
                <a:lnTo>
                  <a:pt x="1347215" y="7620"/>
                </a:lnTo>
                <a:lnTo>
                  <a:pt x="1346453" y="15240"/>
                </a:lnTo>
                <a:lnTo>
                  <a:pt x="1344929" y="22860"/>
                </a:lnTo>
                <a:lnTo>
                  <a:pt x="1351025" y="30480"/>
                </a:lnTo>
                <a:lnTo>
                  <a:pt x="1366265" y="32004"/>
                </a:lnTo>
                <a:lnTo>
                  <a:pt x="1373885" y="26670"/>
                </a:lnTo>
                <a:lnTo>
                  <a:pt x="1375409" y="10668"/>
                </a:lnTo>
                <a:close/>
              </a:path>
              <a:path w="1912620" h="2148204">
                <a:moveTo>
                  <a:pt x="1318259" y="21336"/>
                </a:moveTo>
                <a:lnTo>
                  <a:pt x="1316735" y="6096"/>
                </a:lnTo>
                <a:lnTo>
                  <a:pt x="1309877" y="0"/>
                </a:lnTo>
                <a:lnTo>
                  <a:pt x="1302258" y="762"/>
                </a:lnTo>
                <a:lnTo>
                  <a:pt x="1293875" y="1524"/>
                </a:lnTo>
                <a:lnTo>
                  <a:pt x="1288541" y="8382"/>
                </a:lnTo>
                <a:lnTo>
                  <a:pt x="1290065" y="24384"/>
                </a:lnTo>
                <a:lnTo>
                  <a:pt x="1296923" y="29718"/>
                </a:lnTo>
                <a:lnTo>
                  <a:pt x="1304543" y="29718"/>
                </a:lnTo>
                <a:lnTo>
                  <a:pt x="1312925" y="28956"/>
                </a:lnTo>
                <a:lnTo>
                  <a:pt x="1318259" y="21336"/>
                </a:lnTo>
                <a:close/>
              </a:path>
              <a:path w="1912620" h="2148204">
                <a:moveTo>
                  <a:pt x="1263395" y="29718"/>
                </a:moveTo>
                <a:lnTo>
                  <a:pt x="1258823" y="14478"/>
                </a:lnTo>
                <a:lnTo>
                  <a:pt x="1251203" y="9906"/>
                </a:lnTo>
                <a:lnTo>
                  <a:pt x="1235964" y="14478"/>
                </a:lnTo>
                <a:lnTo>
                  <a:pt x="1231391" y="22860"/>
                </a:lnTo>
                <a:lnTo>
                  <a:pt x="1233677" y="30480"/>
                </a:lnTo>
                <a:lnTo>
                  <a:pt x="1235964" y="37338"/>
                </a:lnTo>
                <a:lnTo>
                  <a:pt x="1243583" y="41910"/>
                </a:lnTo>
                <a:lnTo>
                  <a:pt x="1258823" y="37338"/>
                </a:lnTo>
                <a:lnTo>
                  <a:pt x="1263395" y="29718"/>
                </a:lnTo>
                <a:close/>
              </a:path>
              <a:path w="1912620" h="2148204">
                <a:moveTo>
                  <a:pt x="1211579" y="48768"/>
                </a:moveTo>
                <a:lnTo>
                  <a:pt x="1203959" y="35052"/>
                </a:lnTo>
                <a:lnTo>
                  <a:pt x="1195577" y="32766"/>
                </a:lnTo>
                <a:lnTo>
                  <a:pt x="1187957" y="35814"/>
                </a:lnTo>
                <a:lnTo>
                  <a:pt x="1181099" y="39624"/>
                </a:lnTo>
                <a:lnTo>
                  <a:pt x="1178813" y="48768"/>
                </a:lnTo>
                <a:lnTo>
                  <a:pt x="1186433" y="62484"/>
                </a:lnTo>
                <a:lnTo>
                  <a:pt x="1194815" y="64770"/>
                </a:lnTo>
                <a:lnTo>
                  <a:pt x="1201673" y="61722"/>
                </a:lnTo>
                <a:lnTo>
                  <a:pt x="1208531" y="57912"/>
                </a:lnTo>
                <a:lnTo>
                  <a:pt x="1211579" y="48768"/>
                </a:lnTo>
                <a:close/>
              </a:path>
              <a:path w="1912620" h="2148204">
                <a:moveTo>
                  <a:pt x="1162811" y="77724"/>
                </a:moveTo>
                <a:lnTo>
                  <a:pt x="1158239" y="70866"/>
                </a:lnTo>
                <a:lnTo>
                  <a:pt x="1153667" y="64770"/>
                </a:lnTo>
                <a:lnTo>
                  <a:pt x="1144523" y="63246"/>
                </a:lnTo>
                <a:lnTo>
                  <a:pt x="1132331" y="72390"/>
                </a:lnTo>
                <a:lnTo>
                  <a:pt x="1130807" y="81534"/>
                </a:lnTo>
                <a:lnTo>
                  <a:pt x="1139952" y="93726"/>
                </a:lnTo>
                <a:lnTo>
                  <a:pt x="1148333" y="95250"/>
                </a:lnTo>
                <a:lnTo>
                  <a:pt x="1155191" y="90678"/>
                </a:lnTo>
                <a:lnTo>
                  <a:pt x="1161287" y="86106"/>
                </a:lnTo>
                <a:lnTo>
                  <a:pt x="1162811" y="77724"/>
                </a:lnTo>
                <a:close/>
              </a:path>
              <a:path w="1912620" h="2148204">
                <a:moveTo>
                  <a:pt x="1117853" y="111252"/>
                </a:moveTo>
                <a:lnTo>
                  <a:pt x="1112519" y="105156"/>
                </a:lnTo>
                <a:lnTo>
                  <a:pt x="1107185" y="99822"/>
                </a:lnTo>
                <a:lnTo>
                  <a:pt x="1098041" y="99060"/>
                </a:lnTo>
                <a:lnTo>
                  <a:pt x="1092707" y="104394"/>
                </a:lnTo>
                <a:lnTo>
                  <a:pt x="1086611" y="109728"/>
                </a:lnTo>
                <a:lnTo>
                  <a:pt x="1085849" y="118110"/>
                </a:lnTo>
                <a:lnTo>
                  <a:pt x="1096517" y="130302"/>
                </a:lnTo>
                <a:lnTo>
                  <a:pt x="1105661" y="131064"/>
                </a:lnTo>
                <a:lnTo>
                  <a:pt x="1111757" y="125730"/>
                </a:lnTo>
                <a:lnTo>
                  <a:pt x="1117091" y="120396"/>
                </a:lnTo>
                <a:lnTo>
                  <a:pt x="1117853" y="111252"/>
                </a:lnTo>
                <a:close/>
              </a:path>
              <a:path w="1912620" h="2148204">
                <a:moveTo>
                  <a:pt x="1075943" y="158496"/>
                </a:moveTo>
                <a:lnTo>
                  <a:pt x="1075943" y="149352"/>
                </a:lnTo>
                <a:lnTo>
                  <a:pt x="1064513" y="137922"/>
                </a:lnTo>
                <a:lnTo>
                  <a:pt x="1056131" y="137922"/>
                </a:lnTo>
                <a:lnTo>
                  <a:pt x="1044701" y="149352"/>
                </a:lnTo>
                <a:lnTo>
                  <a:pt x="1044701" y="158496"/>
                </a:lnTo>
                <a:lnTo>
                  <a:pt x="1050035" y="163830"/>
                </a:lnTo>
                <a:lnTo>
                  <a:pt x="1055369" y="169926"/>
                </a:lnTo>
                <a:lnTo>
                  <a:pt x="1064513" y="169926"/>
                </a:lnTo>
                <a:lnTo>
                  <a:pt x="1075943" y="158496"/>
                </a:lnTo>
                <a:close/>
              </a:path>
              <a:path w="1912620" h="2148204">
                <a:moveTo>
                  <a:pt x="1036319" y="198882"/>
                </a:moveTo>
                <a:lnTo>
                  <a:pt x="1036319" y="189738"/>
                </a:lnTo>
                <a:lnTo>
                  <a:pt x="1024127" y="179070"/>
                </a:lnTo>
                <a:lnTo>
                  <a:pt x="1015745" y="179832"/>
                </a:lnTo>
                <a:lnTo>
                  <a:pt x="1010411" y="185166"/>
                </a:lnTo>
                <a:lnTo>
                  <a:pt x="1005077" y="191262"/>
                </a:lnTo>
                <a:lnTo>
                  <a:pt x="1005077" y="200406"/>
                </a:lnTo>
                <a:lnTo>
                  <a:pt x="1011173" y="205740"/>
                </a:lnTo>
                <a:lnTo>
                  <a:pt x="1016507" y="211074"/>
                </a:lnTo>
                <a:lnTo>
                  <a:pt x="1025651" y="210312"/>
                </a:lnTo>
                <a:lnTo>
                  <a:pt x="1030985" y="204978"/>
                </a:lnTo>
                <a:lnTo>
                  <a:pt x="1036319" y="198882"/>
                </a:lnTo>
                <a:close/>
              </a:path>
              <a:path w="1912620" h="2148204">
                <a:moveTo>
                  <a:pt x="998219" y="240792"/>
                </a:moveTo>
                <a:lnTo>
                  <a:pt x="997457" y="231648"/>
                </a:lnTo>
                <a:lnTo>
                  <a:pt x="991361" y="227076"/>
                </a:lnTo>
                <a:lnTo>
                  <a:pt x="986027" y="221742"/>
                </a:lnTo>
                <a:lnTo>
                  <a:pt x="976883" y="221742"/>
                </a:lnTo>
                <a:lnTo>
                  <a:pt x="966215" y="233934"/>
                </a:lnTo>
                <a:lnTo>
                  <a:pt x="966977" y="243078"/>
                </a:lnTo>
                <a:lnTo>
                  <a:pt x="972311" y="248412"/>
                </a:lnTo>
                <a:lnTo>
                  <a:pt x="978407" y="252984"/>
                </a:lnTo>
                <a:lnTo>
                  <a:pt x="987551" y="252984"/>
                </a:lnTo>
                <a:lnTo>
                  <a:pt x="998219" y="240792"/>
                </a:lnTo>
                <a:close/>
              </a:path>
              <a:path w="1912620" h="2148204">
                <a:moveTo>
                  <a:pt x="960119" y="283464"/>
                </a:moveTo>
                <a:lnTo>
                  <a:pt x="959357" y="275082"/>
                </a:lnTo>
                <a:lnTo>
                  <a:pt x="954023" y="269748"/>
                </a:lnTo>
                <a:lnTo>
                  <a:pt x="947927" y="264414"/>
                </a:lnTo>
                <a:lnTo>
                  <a:pt x="938783" y="265176"/>
                </a:lnTo>
                <a:lnTo>
                  <a:pt x="933449" y="270510"/>
                </a:lnTo>
                <a:lnTo>
                  <a:pt x="933449" y="271272"/>
                </a:lnTo>
                <a:lnTo>
                  <a:pt x="928115" y="276606"/>
                </a:lnTo>
                <a:lnTo>
                  <a:pt x="928877" y="285750"/>
                </a:lnTo>
                <a:lnTo>
                  <a:pt x="941069" y="296418"/>
                </a:lnTo>
                <a:lnTo>
                  <a:pt x="950213" y="295656"/>
                </a:lnTo>
                <a:lnTo>
                  <a:pt x="954785" y="289560"/>
                </a:lnTo>
                <a:lnTo>
                  <a:pt x="960119" y="283464"/>
                </a:lnTo>
                <a:close/>
              </a:path>
              <a:path w="1912620" h="2148204">
                <a:moveTo>
                  <a:pt x="922781" y="326898"/>
                </a:moveTo>
                <a:lnTo>
                  <a:pt x="922019" y="317754"/>
                </a:lnTo>
                <a:lnTo>
                  <a:pt x="909827" y="307086"/>
                </a:lnTo>
                <a:lnTo>
                  <a:pt x="901445" y="307848"/>
                </a:lnTo>
                <a:lnTo>
                  <a:pt x="890777" y="320040"/>
                </a:lnTo>
                <a:lnTo>
                  <a:pt x="891539" y="329184"/>
                </a:lnTo>
                <a:lnTo>
                  <a:pt x="897635" y="333756"/>
                </a:lnTo>
                <a:lnTo>
                  <a:pt x="902969" y="339090"/>
                </a:lnTo>
                <a:lnTo>
                  <a:pt x="912113" y="339090"/>
                </a:lnTo>
                <a:lnTo>
                  <a:pt x="922781" y="326898"/>
                </a:lnTo>
                <a:close/>
              </a:path>
              <a:path w="1912620" h="2148204">
                <a:moveTo>
                  <a:pt x="885443" y="369570"/>
                </a:moveTo>
                <a:lnTo>
                  <a:pt x="884681" y="361188"/>
                </a:lnTo>
                <a:lnTo>
                  <a:pt x="872489" y="350520"/>
                </a:lnTo>
                <a:lnTo>
                  <a:pt x="863345" y="351282"/>
                </a:lnTo>
                <a:lnTo>
                  <a:pt x="858011" y="357378"/>
                </a:lnTo>
                <a:lnTo>
                  <a:pt x="853439" y="362712"/>
                </a:lnTo>
                <a:lnTo>
                  <a:pt x="853439" y="371856"/>
                </a:lnTo>
                <a:lnTo>
                  <a:pt x="865631" y="382524"/>
                </a:lnTo>
                <a:lnTo>
                  <a:pt x="874775" y="381762"/>
                </a:lnTo>
                <a:lnTo>
                  <a:pt x="885443" y="369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6534" y="1658873"/>
            <a:ext cx="2771393" cy="269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11601" y="233705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120" y="218820"/>
                </a:lnTo>
                <a:lnTo>
                  <a:pt x="516776" y="173731"/>
                </a:lnTo>
                <a:lnTo>
                  <a:pt x="497106" y="132192"/>
                </a:lnTo>
                <a:lnTo>
                  <a:pt x="470851" y="94962"/>
                </a:lnTo>
                <a:lnTo>
                  <a:pt x="438751" y="62799"/>
                </a:lnTo>
                <a:lnTo>
                  <a:pt x="401545" y="36463"/>
                </a:lnTo>
                <a:lnTo>
                  <a:pt x="359975" y="16711"/>
                </a:lnTo>
                <a:lnTo>
                  <a:pt x="314780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780" y="529095"/>
                </a:lnTo>
                <a:lnTo>
                  <a:pt x="359975" y="516688"/>
                </a:lnTo>
                <a:lnTo>
                  <a:pt x="401545" y="496936"/>
                </a:lnTo>
                <a:lnTo>
                  <a:pt x="438751" y="470600"/>
                </a:lnTo>
                <a:lnTo>
                  <a:pt x="470851" y="438437"/>
                </a:lnTo>
                <a:lnTo>
                  <a:pt x="497106" y="401207"/>
                </a:lnTo>
                <a:lnTo>
                  <a:pt x="516776" y="359668"/>
                </a:lnTo>
                <a:lnTo>
                  <a:pt x="529120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97885" y="2323499"/>
            <a:ext cx="561975" cy="560705"/>
          </a:xfrm>
          <a:custGeom>
            <a:avLst/>
            <a:gdLst/>
            <a:ahLst/>
            <a:cxnLst/>
            <a:rect l="l" t="t" r="r" b="b"/>
            <a:pathLst>
              <a:path w="561975" h="560705">
                <a:moveTo>
                  <a:pt x="561594" y="280254"/>
                </a:moveTo>
                <a:lnTo>
                  <a:pt x="561594" y="265776"/>
                </a:lnTo>
                <a:lnTo>
                  <a:pt x="560070" y="251298"/>
                </a:lnTo>
                <a:lnTo>
                  <a:pt x="551098" y="207609"/>
                </a:lnTo>
                <a:lnTo>
                  <a:pt x="537424" y="168092"/>
                </a:lnTo>
                <a:lnTo>
                  <a:pt x="519517" y="132747"/>
                </a:lnTo>
                <a:lnTo>
                  <a:pt x="472887" y="74566"/>
                </a:lnTo>
                <a:lnTo>
                  <a:pt x="414971" y="33054"/>
                </a:lnTo>
                <a:lnTo>
                  <a:pt x="349535" y="8202"/>
                </a:lnTo>
                <a:lnTo>
                  <a:pt x="280339" y="0"/>
                </a:lnTo>
                <a:lnTo>
                  <a:pt x="245508" y="2139"/>
                </a:lnTo>
                <a:lnTo>
                  <a:pt x="177732" y="18893"/>
                </a:lnTo>
                <a:lnTo>
                  <a:pt x="115606" y="52272"/>
                </a:lnTo>
                <a:lnTo>
                  <a:pt x="62893" y="102266"/>
                </a:lnTo>
                <a:lnTo>
                  <a:pt x="23357" y="168865"/>
                </a:lnTo>
                <a:lnTo>
                  <a:pt x="9706" y="208389"/>
                </a:lnTo>
                <a:lnTo>
                  <a:pt x="761" y="252060"/>
                </a:lnTo>
                <a:lnTo>
                  <a:pt x="0" y="266538"/>
                </a:lnTo>
                <a:lnTo>
                  <a:pt x="0" y="295494"/>
                </a:lnTo>
                <a:lnTo>
                  <a:pt x="3048" y="323688"/>
                </a:lnTo>
                <a:lnTo>
                  <a:pt x="13967" y="365988"/>
                </a:lnTo>
                <a:lnTo>
                  <a:pt x="28194" y="401655"/>
                </a:lnTo>
                <a:lnTo>
                  <a:pt x="28194" y="267300"/>
                </a:lnTo>
                <a:lnTo>
                  <a:pt x="29718" y="254346"/>
                </a:lnTo>
                <a:lnTo>
                  <a:pt x="38466" y="212391"/>
                </a:lnTo>
                <a:lnTo>
                  <a:pt x="52003" y="174785"/>
                </a:lnTo>
                <a:lnTo>
                  <a:pt x="91382" y="112568"/>
                </a:lnTo>
                <a:lnTo>
                  <a:pt x="143723" y="67580"/>
                </a:lnTo>
                <a:lnTo>
                  <a:pt x="204898" y="39710"/>
                </a:lnTo>
                <a:lnTo>
                  <a:pt x="270777" y="28846"/>
                </a:lnTo>
                <a:lnTo>
                  <a:pt x="304189" y="29757"/>
                </a:lnTo>
                <a:lnTo>
                  <a:pt x="369380" y="44191"/>
                </a:lnTo>
                <a:lnTo>
                  <a:pt x="428950" y="75351"/>
                </a:lnTo>
                <a:lnTo>
                  <a:pt x="478769" y="123124"/>
                </a:lnTo>
                <a:lnTo>
                  <a:pt x="514708" y="187398"/>
                </a:lnTo>
                <a:lnTo>
                  <a:pt x="526182" y="225688"/>
                </a:lnTo>
                <a:lnTo>
                  <a:pt x="532638" y="268062"/>
                </a:lnTo>
                <a:lnTo>
                  <a:pt x="533400" y="281016"/>
                </a:lnTo>
                <a:lnTo>
                  <a:pt x="533400" y="402527"/>
                </a:lnTo>
                <a:lnTo>
                  <a:pt x="534805" y="399898"/>
                </a:lnTo>
                <a:lnTo>
                  <a:pt x="548310" y="363575"/>
                </a:lnTo>
                <a:lnTo>
                  <a:pt x="557384" y="323682"/>
                </a:lnTo>
                <a:lnTo>
                  <a:pt x="561594" y="280254"/>
                </a:lnTo>
                <a:close/>
              </a:path>
              <a:path w="561975" h="560705">
                <a:moveTo>
                  <a:pt x="533400" y="402527"/>
                </a:moveTo>
                <a:lnTo>
                  <a:pt x="533400" y="281016"/>
                </a:lnTo>
                <a:lnTo>
                  <a:pt x="532638" y="293970"/>
                </a:lnTo>
                <a:lnTo>
                  <a:pt x="525841" y="337302"/>
                </a:lnTo>
                <a:lnTo>
                  <a:pt x="513713" y="376363"/>
                </a:lnTo>
                <a:lnTo>
                  <a:pt x="496823" y="411126"/>
                </a:lnTo>
                <a:lnTo>
                  <a:pt x="451023" y="467649"/>
                </a:lnTo>
                <a:lnTo>
                  <a:pt x="392985" y="506656"/>
                </a:lnTo>
                <a:lnTo>
                  <a:pt x="327253" y="527931"/>
                </a:lnTo>
                <a:lnTo>
                  <a:pt x="292922" y="531852"/>
                </a:lnTo>
                <a:lnTo>
                  <a:pt x="258371" y="531259"/>
                </a:lnTo>
                <a:lnTo>
                  <a:pt x="190882" y="516423"/>
                </a:lnTo>
                <a:lnTo>
                  <a:pt x="129330" y="483209"/>
                </a:lnTo>
                <a:lnTo>
                  <a:pt x="78258" y="431401"/>
                </a:lnTo>
                <a:lnTo>
                  <a:pt x="58073" y="398457"/>
                </a:lnTo>
                <a:lnTo>
                  <a:pt x="42211" y="360783"/>
                </a:lnTo>
                <a:lnTo>
                  <a:pt x="31242" y="318354"/>
                </a:lnTo>
                <a:lnTo>
                  <a:pt x="28194" y="293208"/>
                </a:lnTo>
                <a:lnTo>
                  <a:pt x="28194" y="401655"/>
                </a:lnTo>
                <a:lnTo>
                  <a:pt x="48137" y="437850"/>
                </a:lnTo>
                <a:lnTo>
                  <a:pt x="95852" y="492955"/>
                </a:lnTo>
                <a:lnTo>
                  <a:pt x="153640" y="531578"/>
                </a:lnTo>
                <a:lnTo>
                  <a:pt x="218024" y="553995"/>
                </a:lnTo>
                <a:lnTo>
                  <a:pt x="285532" y="560481"/>
                </a:lnTo>
                <a:lnTo>
                  <a:pt x="319371" y="557836"/>
                </a:lnTo>
                <a:lnTo>
                  <a:pt x="385049" y="540941"/>
                </a:lnTo>
                <a:lnTo>
                  <a:pt x="445163" y="508803"/>
                </a:lnTo>
                <a:lnTo>
                  <a:pt x="496240" y="461697"/>
                </a:lnTo>
                <a:lnTo>
                  <a:pt x="517304" y="432617"/>
                </a:lnTo>
                <a:lnTo>
                  <a:pt x="533400" y="402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49601" y="309905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266699"/>
                </a:moveTo>
                <a:lnTo>
                  <a:pt x="529120" y="218820"/>
                </a:lnTo>
                <a:lnTo>
                  <a:pt x="516776" y="173731"/>
                </a:lnTo>
                <a:lnTo>
                  <a:pt x="497106" y="132192"/>
                </a:lnTo>
                <a:lnTo>
                  <a:pt x="470851" y="94962"/>
                </a:lnTo>
                <a:lnTo>
                  <a:pt x="438751" y="62799"/>
                </a:lnTo>
                <a:lnTo>
                  <a:pt x="401545" y="36463"/>
                </a:lnTo>
                <a:lnTo>
                  <a:pt x="359975" y="16711"/>
                </a:lnTo>
                <a:lnTo>
                  <a:pt x="314780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579"/>
                </a:lnTo>
                <a:lnTo>
                  <a:pt x="16711" y="359668"/>
                </a:lnTo>
                <a:lnTo>
                  <a:pt x="36463" y="401207"/>
                </a:lnTo>
                <a:lnTo>
                  <a:pt x="62799" y="438437"/>
                </a:lnTo>
                <a:lnTo>
                  <a:pt x="94962" y="470600"/>
                </a:lnTo>
                <a:lnTo>
                  <a:pt x="132192" y="496936"/>
                </a:lnTo>
                <a:lnTo>
                  <a:pt x="173731" y="516688"/>
                </a:lnTo>
                <a:lnTo>
                  <a:pt x="218820" y="529095"/>
                </a:lnTo>
                <a:lnTo>
                  <a:pt x="266700" y="533400"/>
                </a:lnTo>
                <a:lnTo>
                  <a:pt x="314780" y="529095"/>
                </a:lnTo>
                <a:lnTo>
                  <a:pt x="359975" y="516688"/>
                </a:lnTo>
                <a:lnTo>
                  <a:pt x="401545" y="496936"/>
                </a:lnTo>
                <a:lnTo>
                  <a:pt x="438751" y="470600"/>
                </a:lnTo>
                <a:lnTo>
                  <a:pt x="470851" y="438437"/>
                </a:lnTo>
                <a:lnTo>
                  <a:pt x="497106" y="401207"/>
                </a:lnTo>
                <a:lnTo>
                  <a:pt x="516776" y="359668"/>
                </a:lnTo>
                <a:lnTo>
                  <a:pt x="529120" y="314579"/>
                </a:lnTo>
                <a:lnTo>
                  <a:pt x="533400" y="26669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35885" y="3085499"/>
            <a:ext cx="561975" cy="560705"/>
          </a:xfrm>
          <a:custGeom>
            <a:avLst/>
            <a:gdLst/>
            <a:ahLst/>
            <a:cxnLst/>
            <a:rect l="l" t="t" r="r" b="b"/>
            <a:pathLst>
              <a:path w="561975" h="560704">
                <a:moveTo>
                  <a:pt x="561594" y="280254"/>
                </a:moveTo>
                <a:lnTo>
                  <a:pt x="561594" y="265776"/>
                </a:lnTo>
                <a:lnTo>
                  <a:pt x="560070" y="251298"/>
                </a:lnTo>
                <a:lnTo>
                  <a:pt x="551098" y="207609"/>
                </a:lnTo>
                <a:lnTo>
                  <a:pt x="537424" y="168092"/>
                </a:lnTo>
                <a:lnTo>
                  <a:pt x="519517" y="132747"/>
                </a:lnTo>
                <a:lnTo>
                  <a:pt x="472887" y="74566"/>
                </a:lnTo>
                <a:lnTo>
                  <a:pt x="414971" y="33054"/>
                </a:lnTo>
                <a:lnTo>
                  <a:pt x="349535" y="8202"/>
                </a:lnTo>
                <a:lnTo>
                  <a:pt x="280339" y="0"/>
                </a:lnTo>
                <a:lnTo>
                  <a:pt x="245508" y="2139"/>
                </a:lnTo>
                <a:lnTo>
                  <a:pt x="177732" y="18893"/>
                </a:lnTo>
                <a:lnTo>
                  <a:pt x="115606" y="52272"/>
                </a:lnTo>
                <a:lnTo>
                  <a:pt x="62893" y="102266"/>
                </a:lnTo>
                <a:lnTo>
                  <a:pt x="23357" y="168865"/>
                </a:lnTo>
                <a:lnTo>
                  <a:pt x="9706" y="208389"/>
                </a:lnTo>
                <a:lnTo>
                  <a:pt x="761" y="252060"/>
                </a:lnTo>
                <a:lnTo>
                  <a:pt x="0" y="266538"/>
                </a:lnTo>
                <a:lnTo>
                  <a:pt x="0" y="295494"/>
                </a:lnTo>
                <a:lnTo>
                  <a:pt x="3048" y="323688"/>
                </a:lnTo>
                <a:lnTo>
                  <a:pt x="13967" y="365988"/>
                </a:lnTo>
                <a:lnTo>
                  <a:pt x="28194" y="401655"/>
                </a:lnTo>
                <a:lnTo>
                  <a:pt x="28194" y="267300"/>
                </a:lnTo>
                <a:lnTo>
                  <a:pt x="29718" y="254346"/>
                </a:lnTo>
                <a:lnTo>
                  <a:pt x="38466" y="212392"/>
                </a:lnTo>
                <a:lnTo>
                  <a:pt x="52003" y="174788"/>
                </a:lnTo>
                <a:lnTo>
                  <a:pt x="91382" y="112572"/>
                </a:lnTo>
                <a:lnTo>
                  <a:pt x="143723" y="67586"/>
                </a:lnTo>
                <a:lnTo>
                  <a:pt x="204898" y="39716"/>
                </a:lnTo>
                <a:lnTo>
                  <a:pt x="270777" y="28851"/>
                </a:lnTo>
                <a:lnTo>
                  <a:pt x="304189" y="29761"/>
                </a:lnTo>
                <a:lnTo>
                  <a:pt x="369380" y="44195"/>
                </a:lnTo>
                <a:lnTo>
                  <a:pt x="428950" y="75353"/>
                </a:lnTo>
                <a:lnTo>
                  <a:pt x="478769" y="123125"/>
                </a:lnTo>
                <a:lnTo>
                  <a:pt x="514708" y="187399"/>
                </a:lnTo>
                <a:lnTo>
                  <a:pt x="526182" y="225689"/>
                </a:lnTo>
                <a:lnTo>
                  <a:pt x="532638" y="268062"/>
                </a:lnTo>
                <a:lnTo>
                  <a:pt x="533400" y="281016"/>
                </a:lnTo>
                <a:lnTo>
                  <a:pt x="533400" y="402527"/>
                </a:lnTo>
                <a:lnTo>
                  <a:pt x="534805" y="399898"/>
                </a:lnTo>
                <a:lnTo>
                  <a:pt x="548310" y="363575"/>
                </a:lnTo>
                <a:lnTo>
                  <a:pt x="557384" y="323682"/>
                </a:lnTo>
                <a:lnTo>
                  <a:pt x="561594" y="280254"/>
                </a:lnTo>
                <a:close/>
              </a:path>
              <a:path w="561975" h="560704">
                <a:moveTo>
                  <a:pt x="533400" y="402527"/>
                </a:moveTo>
                <a:lnTo>
                  <a:pt x="533400" y="281016"/>
                </a:lnTo>
                <a:lnTo>
                  <a:pt x="532638" y="293970"/>
                </a:lnTo>
                <a:lnTo>
                  <a:pt x="525841" y="337302"/>
                </a:lnTo>
                <a:lnTo>
                  <a:pt x="513713" y="376363"/>
                </a:lnTo>
                <a:lnTo>
                  <a:pt x="496823" y="411126"/>
                </a:lnTo>
                <a:lnTo>
                  <a:pt x="451023" y="467649"/>
                </a:lnTo>
                <a:lnTo>
                  <a:pt x="392985" y="506656"/>
                </a:lnTo>
                <a:lnTo>
                  <a:pt x="327253" y="527931"/>
                </a:lnTo>
                <a:lnTo>
                  <a:pt x="292922" y="531852"/>
                </a:lnTo>
                <a:lnTo>
                  <a:pt x="258371" y="531259"/>
                </a:lnTo>
                <a:lnTo>
                  <a:pt x="190882" y="516423"/>
                </a:lnTo>
                <a:lnTo>
                  <a:pt x="129330" y="483209"/>
                </a:lnTo>
                <a:lnTo>
                  <a:pt x="78258" y="431401"/>
                </a:lnTo>
                <a:lnTo>
                  <a:pt x="58073" y="398457"/>
                </a:lnTo>
                <a:lnTo>
                  <a:pt x="42211" y="360783"/>
                </a:lnTo>
                <a:lnTo>
                  <a:pt x="31242" y="318354"/>
                </a:lnTo>
                <a:lnTo>
                  <a:pt x="28194" y="293208"/>
                </a:lnTo>
                <a:lnTo>
                  <a:pt x="28194" y="401655"/>
                </a:lnTo>
                <a:lnTo>
                  <a:pt x="48137" y="437850"/>
                </a:lnTo>
                <a:lnTo>
                  <a:pt x="95852" y="492955"/>
                </a:lnTo>
                <a:lnTo>
                  <a:pt x="153640" y="531578"/>
                </a:lnTo>
                <a:lnTo>
                  <a:pt x="218024" y="553995"/>
                </a:lnTo>
                <a:lnTo>
                  <a:pt x="285532" y="560481"/>
                </a:lnTo>
                <a:lnTo>
                  <a:pt x="319371" y="557836"/>
                </a:lnTo>
                <a:lnTo>
                  <a:pt x="385049" y="540941"/>
                </a:lnTo>
                <a:lnTo>
                  <a:pt x="445163" y="508803"/>
                </a:lnTo>
                <a:lnTo>
                  <a:pt x="496240" y="461697"/>
                </a:lnTo>
                <a:lnTo>
                  <a:pt x="517304" y="432617"/>
                </a:lnTo>
                <a:lnTo>
                  <a:pt x="533400" y="402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3980" y="4970536"/>
            <a:ext cx="713740" cy="709930"/>
          </a:xfrm>
          <a:custGeom>
            <a:avLst/>
            <a:gdLst/>
            <a:ahLst/>
            <a:cxnLst/>
            <a:rect l="l" t="t" r="r" b="b"/>
            <a:pathLst>
              <a:path w="713739" h="709929">
                <a:moveTo>
                  <a:pt x="713232" y="353557"/>
                </a:moveTo>
                <a:lnTo>
                  <a:pt x="702985" y="275345"/>
                </a:lnTo>
                <a:lnTo>
                  <a:pt x="691487" y="235979"/>
                </a:lnTo>
                <a:lnTo>
                  <a:pt x="676714" y="199645"/>
                </a:lnTo>
                <a:lnTo>
                  <a:pt x="638392" y="136069"/>
                </a:lnTo>
                <a:lnTo>
                  <a:pt x="590114" y="84618"/>
                </a:lnTo>
                <a:lnTo>
                  <a:pt x="533977" y="45290"/>
                </a:lnTo>
                <a:lnTo>
                  <a:pt x="472078" y="18084"/>
                </a:lnTo>
                <a:lnTo>
                  <a:pt x="406512" y="2998"/>
                </a:lnTo>
                <a:lnTo>
                  <a:pt x="373009" y="0"/>
                </a:lnTo>
                <a:lnTo>
                  <a:pt x="356616" y="15"/>
                </a:lnTo>
                <a:lnTo>
                  <a:pt x="305873" y="3092"/>
                </a:lnTo>
                <a:lnTo>
                  <a:pt x="240310" y="18302"/>
                </a:lnTo>
                <a:lnTo>
                  <a:pt x="178418" y="45629"/>
                </a:lnTo>
                <a:lnTo>
                  <a:pt x="122292" y="85070"/>
                </a:lnTo>
                <a:lnTo>
                  <a:pt x="74029" y="136626"/>
                </a:lnTo>
                <a:lnTo>
                  <a:pt x="35723" y="200294"/>
                </a:lnTo>
                <a:lnTo>
                  <a:pt x="20960" y="236670"/>
                </a:lnTo>
                <a:lnTo>
                  <a:pt x="9473" y="276074"/>
                </a:lnTo>
                <a:lnTo>
                  <a:pt x="1523" y="318505"/>
                </a:lnTo>
                <a:lnTo>
                  <a:pt x="0" y="355081"/>
                </a:lnTo>
                <a:lnTo>
                  <a:pt x="762" y="373369"/>
                </a:lnTo>
                <a:lnTo>
                  <a:pt x="7620" y="426709"/>
                </a:lnTo>
                <a:lnTo>
                  <a:pt x="20129" y="472202"/>
                </a:lnTo>
                <a:lnTo>
                  <a:pt x="35052" y="507296"/>
                </a:lnTo>
                <a:lnTo>
                  <a:pt x="35052" y="337555"/>
                </a:lnTo>
                <a:lnTo>
                  <a:pt x="36576" y="320791"/>
                </a:lnTo>
                <a:lnTo>
                  <a:pt x="49346" y="259319"/>
                </a:lnTo>
                <a:lnTo>
                  <a:pt x="66001" y="216710"/>
                </a:lnTo>
                <a:lnTo>
                  <a:pt x="88286" y="177418"/>
                </a:lnTo>
                <a:lnTo>
                  <a:pt x="115662" y="141899"/>
                </a:lnTo>
                <a:lnTo>
                  <a:pt x="147589" y="110608"/>
                </a:lnTo>
                <a:lnTo>
                  <a:pt x="183529" y="84000"/>
                </a:lnTo>
                <a:lnTo>
                  <a:pt x="222941" y="62531"/>
                </a:lnTo>
                <a:lnTo>
                  <a:pt x="265285" y="46658"/>
                </a:lnTo>
                <a:lnTo>
                  <a:pt x="310023" y="36834"/>
                </a:lnTo>
                <a:lnTo>
                  <a:pt x="356616" y="33517"/>
                </a:lnTo>
                <a:lnTo>
                  <a:pt x="390144" y="35041"/>
                </a:lnTo>
                <a:lnTo>
                  <a:pt x="439372" y="44294"/>
                </a:lnTo>
                <a:lnTo>
                  <a:pt x="485551" y="60495"/>
                </a:lnTo>
                <a:lnTo>
                  <a:pt x="528125" y="83086"/>
                </a:lnTo>
                <a:lnTo>
                  <a:pt x="566536" y="111510"/>
                </a:lnTo>
                <a:lnTo>
                  <a:pt x="600227" y="145206"/>
                </a:lnTo>
                <a:lnTo>
                  <a:pt x="628641" y="183617"/>
                </a:lnTo>
                <a:lnTo>
                  <a:pt x="651222" y="226184"/>
                </a:lnTo>
                <a:lnTo>
                  <a:pt x="667412" y="272349"/>
                </a:lnTo>
                <a:lnTo>
                  <a:pt x="676656" y="321553"/>
                </a:lnTo>
                <a:lnTo>
                  <a:pt x="678180" y="355081"/>
                </a:lnTo>
                <a:lnTo>
                  <a:pt x="678180" y="506456"/>
                </a:lnTo>
                <a:lnTo>
                  <a:pt x="693964" y="468781"/>
                </a:lnTo>
                <a:lnTo>
                  <a:pt x="706515" y="421434"/>
                </a:lnTo>
                <a:lnTo>
                  <a:pt x="712470" y="371845"/>
                </a:lnTo>
                <a:lnTo>
                  <a:pt x="713232" y="353557"/>
                </a:lnTo>
                <a:close/>
              </a:path>
              <a:path w="713739" h="709929">
                <a:moveTo>
                  <a:pt x="678180" y="506456"/>
                </a:moveTo>
                <a:lnTo>
                  <a:pt x="678180" y="355081"/>
                </a:lnTo>
                <a:lnTo>
                  <a:pt x="677418" y="371083"/>
                </a:lnTo>
                <a:lnTo>
                  <a:pt x="671455" y="413925"/>
                </a:lnTo>
                <a:lnTo>
                  <a:pt x="661360" y="453566"/>
                </a:lnTo>
                <a:lnTo>
                  <a:pt x="647464" y="489991"/>
                </a:lnTo>
                <a:lnTo>
                  <a:pt x="609590" y="553126"/>
                </a:lnTo>
                <a:lnTo>
                  <a:pt x="560477" y="603197"/>
                </a:lnTo>
                <a:lnTo>
                  <a:pt x="502768" y="640075"/>
                </a:lnTo>
                <a:lnTo>
                  <a:pt x="439108" y="663628"/>
                </a:lnTo>
                <a:lnTo>
                  <a:pt x="373009" y="673639"/>
                </a:lnTo>
                <a:lnTo>
                  <a:pt x="338244" y="673687"/>
                </a:lnTo>
                <a:lnTo>
                  <a:pt x="304512" y="670236"/>
                </a:lnTo>
                <a:lnTo>
                  <a:pt x="238863" y="653029"/>
                </a:lnTo>
                <a:lnTo>
                  <a:pt x="177841" y="621972"/>
                </a:lnTo>
                <a:lnTo>
                  <a:pt x="124088" y="576936"/>
                </a:lnTo>
                <a:lnTo>
                  <a:pt x="80248" y="517790"/>
                </a:lnTo>
                <a:lnTo>
                  <a:pt x="62872" y="482884"/>
                </a:lnTo>
                <a:lnTo>
                  <a:pt x="48967" y="444401"/>
                </a:lnTo>
                <a:lnTo>
                  <a:pt x="38862" y="402325"/>
                </a:lnTo>
                <a:lnTo>
                  <a:pt x="35052" y="370321"/>
                </a:lnTo>
                <a:lnTo>
                  <a:pt x="35052" y="507296"/>
                </a:lnTo>
                <a:lnTo>
                  <a:pt x="61467" y="554109"/>
                </a:lnTo>
                <a:lnTo>
                  <a:pt x="89347" y="589824"/>
                </a:lnTo>
                <a:lnTo>
                  <a:pt x="121404" y="621579"/>
                </a:lnTo>
                <a:lnTo>
                  <a:pt x="157163" y="649027"/>
                </a:lnTo>
                <a:lnTo>
                  <a:pt x="196150" y="671817"/>
                </a:lnTo>
                <a:lnTo>
                  <a:pt x="237891" y="689600"/>
                </a:lnTo>
                <a:lnTo>
                  <a:pt x="281913" y="702027"/>
                </a:lnTo>
                <a:lnTo>
                  <a:pt x="327742" y="708747"/>
                </a:lnTo>
                <a:lnTo>
                  <a:pt x="374904" y="709411"/>
                </a:lnTo>
                <a:lnTo>
                  <a:pt x="393192" y="707887"/>
                </a:lnTo>
                <a:lnTo>
                  <a:pt x="460187" y="694564"/>
                </a:lnTo>
                <a:lnTo>
                  <a:pt x="505989" y="677202"/>
                </a:lnTo>
                <a:lnTo>
                  <a:pt x="548426" y="654025"/>
                </a:lnTo>
                <a:lnTo>
                  <a:pt x="587034" y="625543"/>
                </a:lnTo>
                <a:lnTo>
                  <a:pt x="621353" y="592268"/>
                </a:lnTo>
                <a:lnTo>
                  <a:pt x="650922" y="554709"/>
                </a:lnTo>
                <a:lnTo>
                  <a:pt x="675280" y="513376"/>
                </a:lnTo>
                <a:lnTo>
                  <a:pt x="678180" y="5064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97379" y="4970536"/>
            <a:ext cx="713740" cy="709930"/>
          </a:xfrm>
          <a:custGeom>
            <a:avLst/>
            <a:gdLst/>
            <a:ahLst/>
            <a:cxnLst/>
            <a:rect l="l" t="t" r="r" b="b"/>
            <a:pathLst>
              <a:path w="713739" h="709929">
                <a:moveTo>
                  <a:pt x="713232" y="353557"/>
                </a:moveTo>
                <a:lnTo>
                  <a:pt x="702985" y="275345"/>
                </a:lnTo>
                <a:lnTo>
                  <a:pt x="691487" y="235979"/>
                </a:lnTo>
                <a:lnTo>
                  <a:pt x="676714" y="199645"/>
                </a:lnTo>
                <a:lnTo>
                  <a:pt x="638392" y="136069"/>
                </a:lnTo>
                <a:lnTo>
                  <a:pt x="590114" y="84618"/>
                </a:lnTo>
                <a:lnTo>
                  <a:pt x="533977" y="45290"/>
                </a:lnTo>
                <a:lnTo>
                  <a:pt x="472078" y="18084"/>
                </a:lnTo>
                <a:lnTo>
                  <a:pt x="406512" y="2998"/>
                </a:lnTo>
                <a:lnTo>
                  <a:pt x="373009" y="0"/>
                </a:lnTo>
                <a:lnTo>
                  <a:pt x="356616" y="15"/>
                </a:lnTo>
                <a:lnTo>
                  <a:pt x="305873" y="3092"/>
                </a:lnTo>
                <a:lnTo>
                  <a:pt x="240310" y="18302"/>
                </a:lnTo>
                <a:lnTo>
                  <a:pt x="178418" y="45629"/>
                </a:lnTo>
                <a:lnTo>
                  <a:pt x="122292" y="85070"/>
                </a:lnTo>
                <a:lnTo>
                  <a:pt x="74029" y="136626"/>
                </a:lnTo>
                <a:lnTo>
                  <a:pt x="35723" y="200294"/>
                </a:lnTo>
                <a:lnTo>
                  <a:pt x="20960" y="236670"/>
                </a:lnTo>
                <a:lnTo>
                  <a:pt x="9473" y="276074"/>
                </a:lnTo>
                <a:lnTo>
                  <a:pt x="1523" y="318505"/>
                </a:lnTo>
                <a:lnTo>
                  <a:pt x="0" y="355081"/>
                </a:lnTo>
                <a:lnTo>
                  <a:pt x="762" y="373369"/>
                </a:lnTo>
                <a:lnTo>
                  <a:pt x="7620" y="426709"/>
                </a:lnTo>
                <a:lnTo>
                  <a:pt x="20129" y="472202"/>
                </a:lnTo>
                <a:lnTo>
                  <a:pt x="35052" y="507296"/>
                </a:lnTo>
                <a:lnTo>
                  <a:pt x="35052" y="337555"/>
                </a:lnTo>
                <a:lnTo>
                  <a:pt x="36576" y="320791"/>
                </a:lnTo>
                <a:lnTo>
                  <a:pt x="49346" y="259319"/>
                </a:lnTo>
                <a:lnTo>
                  <a:pt x="66001" y="216710"/>
                </a:lnTo>
                <a:lnTo>
                  <a:pt x="88286" y="177418"/>
                </a:lnTo>
                <a:lnTo>
                  <a:pt x="115662" y="141899"/>
                </a:lnTo>
                <a:lnTo>
                  <a:pt x="147589" y="110608"/>
                </a:lnTo>
                <a:lnTo>
                  <a:pt x="183529" y="84000"/>
                </a:lnTo>
                <a:lnTo>
                  <a:pt x="222941" y="62531"/>
                </a:lnTo>
                <a:lnTo>
                  <a:pt x="265285" y="46658"/>
                </a:lnTo>
                <a:lnTo>
                  <a:pt x="310023" y="36834"/>
                </a:lnTo>
                <a:lnTo>
                  <a:pt x="356616" y="33517"/>
                </a:lnTo>
                <a:lnTo>
                  <a:pt x="390144" y="35041"/>
                </a:lnTo>
                <a:lnTo>
                  <a:pt x="439372" y="44294"/>
                </a:lnTo>
                <a:lnTo>
                  <a:pt x="485551" y="60495"/>
                </a:lnTo>
                <a:lnTo>
                  <a:pt x="528125" y="83086"/>
                </a:lnTo>
                <a:lnTo>
                  <a:pt x="566536" y="111510"/>
                </a:lnTo>
                <a:lnTo>
                  <a:pt x="600227" y="145206"/>
                </a:lnTo>
                <a:lnTo>
                  <a:pt x="628641" y="183617"/>
                </a:lnTo>
                <a:lnTo>
                  <a:pt x="651222" y="226184"/>
                </a:lnTo>
                <a:lnTo>
                  <a:pt x="667412" y="272349"/>
                </a:lnTo>
                <a:lnTo>
                  <a:pt x="676656" y="321553"/>
                </a:lnTo>
                <a:lnTo>
                  <a:pt x="678180" y="355081"/>
                </a:lnTo>
                <a:lnTo>
                  <a:pt x="678180" y="506456"/>
                </a:lnTo>
                <a:lnTo>
                  <a:pt x="693964" y="468781"/>
                </a:lnTo>
                <a:lnTo>
                  <a:pt x="706515" y="421434"/>
                </a:lnTo>
                <a:lnTo>
                  <a:pt x="712470" y="371845"/>
                </a:lnTo>
                <a:lnTo>
                  <a:pt x="713232" y="353557"/>
                </a:lnTo>
                <a:close/>
              </a:path>
              <a:path w="713739" h="709929">
                <a:moveTo>
                  <a:pt x="678180" y="506456"/>
                </a:moveTo>
                <a:lnTo>
                  <a:pt x="678180" y="355081"/>
                </a:lnTo>
                <a:lnTo>
                  <a:pt x="677418" y="371083"/>
                </a:lnTo>
                <a:lnTo>
                  <a:pt x="671455" y="413925"/>
                </a:lnTo>
                <a:lnTo>
                  <a:pt x="661360" y="453566"/>
                </a:lnTo>
                <a:lnTo>
                  <a:pt x="647464" y="489991"/>
                </a:lnTo>
                <a:lnTo>
                  <a:pt x="609590" y="553126"/>
                </a:lnTo>
                <a:lnTo>
                  <a:pt x="560477" y="603197"/>
                </a:lnTo>
                <a:lnTo>
                  <a:pt x="502768" y="640075"/>
                </a:lnTo>
                <a:lnTo>
                  <a:pt x="439108" y="663628"/>
                </a:lnTo>
                <a:lnTo>
                  <a:pt x="373009" y="673639"/>
                </a:lnTo>
                <a:lnTo>
                  <a:pt x="338244" y="673687"/>
                </a:lnTo>
                <a:lnTo>
                  <a:pt x="304512" y="670236"/>
                </a:lnTo>
                <a:lnTo>
                  <a:pt x="238863" y="653029"/>
                </a:lnTo>
                <a:lnTo>
                  <a:pt x="177841" y="621972"/>
                </a:lnTo>
                <a:lnTo>
                  <a:pt x="124088" y="576936"/>
                </a:lnTo>
                <a:lnTo>
                  <a:pt x="80248" y="517790"/>
                </a:lnTo>
                <a:lnTo>
                  <a:pt x="62872" y="482884"/>
                </a:lnTo>
                <a:lnTo>
                  <a:pt x="48967" y="444401"/>
                </a:lnTo>
                <a:lnTo>
                  <a:pt x="38862" y="402325"/>
                </a:lnTo>
                <a:lnTo>
                  <a:pt x="35052" y="370321"/>
                </a:lnTo>
                <a:lnTo>
                  <a:pt x="35052" y="507296"/>
                </a:lnTo>
                <a:lnTo>
                  <a:pt x="61467" y="554109"/>
                </a:lnTo>
                <a:lnTo>
                  <a:pt x="89347" y="589824"/>
                </a:lnTo>
                <a:lnTo>
                  <a:pt x="121404" y="621579"/>
                </a:lnTo>
                <a:lnTo>
                  <a:pt x="157163" y="649027"/>
                </a:lnTo>
                <a:lnTo>
                  <a:pt x="196150" y="671817"/>
                </a:lnTo>
                <a:lnTo>
                  <a:pt x="237891" y="689600"/>
                </a:lnTo>
                <a:lnTo>
                  <a:pt x="281913" y="702027"/>
                </a:lnTo>
                <a:lnTo>
                  <a:pt x="327742" y="708747"/>
                </a:lnTo>
                <a:lnTo>
                  <a:pt x="374904" y="709411"/>
                </a:lnTo>
                <a:lnTo>
                  <a:pt x="393192" y="707887"/>
                </a:lnTo>
                <a:lnTo>
                  <a:pt x="460187" y="694564"/>
                </a:lnTo>
                <a:lnTo>
                  <a:pt x="505989" y="677202"/>
                </a:lnTo>
                <a:lnTo>
                  <a:pt x="548426" y="654025"/>
                </a:lnTo>
                <a:lnTo>
                  <a:pt x="587034" y="625543"/>
                </a:lnTo>
                <a:lnTo>
                  <a:pt x="621353" y="592268"/>
                </a:lnTo>
                <a:lnTo>
                  <a:pt x="650922" y="554709"/>
                </a:lnTo>
                <a:lnTo>
                  <a:pt x="675280" y="513376"/>
                </a:lnTo>
                <a:lnTo>
                  <a:pt x="678180" y="5064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022096" y="1038097"/>
            <a:ext cx="12477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原始序列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56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0216" y="1755902"/>
            <a:ext cx="6882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212915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typedef	SqList	</a:t>
            </a:r>
            <a:r>
              <a:rPr dirty="0" sz="2400" spc="-25" b="1">
                <a:latin typeface="Times New Roman"/>
                <a:cs typeface="Times New Roman"/>
              </a:rPr>
              <a:t>HeapType;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//</a:t>
            </a:r>
            <a:r>
              <a:rPr dirty="0" sz="2400" spc="-5" b="1">
                <a:latin typeface="宋体"/>
                <a:cs typeface="宋体"/>
              </a:rPr>
              <a:t>堆采用顺序表存储表示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56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2523998"/>
            <a:ext cx="3606800" cy="16351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spc="-5" b="1">
                <a:latin typeface="Times New Roman"/>
                <a:cs typeface="Times New Roman"/>
              </a:rPr>
              <a:t>typedef struct{</a:t>
            </a:r>
            <a:endParaRPr sz="2400">
              <a:latin typeface="Times New Roman"/>
              <a:cs typeface="Times New Roman"/>
            </a:endParaRPr>
          </a:p>
          <a:p>
            <a:pPr marL="165100" marR="5080">
              <a:lnSpc>
                <a:spcPct val="110000"/>
              </a:lnSpc>
            </a:pPr>
            <a:r>
              <a:rPr dirty="0" sz="2400" spc="-30" b="1">
                <a:latin typeface="Times New Roman"/>
                <a:cs typeface="Times New Roman"/>
              </a:rPr>
              <a:t>RedType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r[MAXSIZE+1];  int length;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400" b="1">
                <a:latin typeface="Times New Roman"/>
                <a:cs typeface="Times New Roman"/>
              </a:rPr>
              <a:t>}SqList;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5998" y="2926333"/>
            <a:ext cx="3439160" cy="12325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b="1">
                <a:latin typeface="Times New Roman"/>
                <a:cs typeface="Times New Roman"/>
              </a:rPr>
              <a:t>//r[0]</a:t>
            </a:r>
            <a:r>
              <a:rPr dirty="0" sz="2400" spc="-5" b="1">
                <a:latin typeface="宋体"/>
                <a:cs typeface="宋体"/>
              </a:rPr>
              <a:t>闲置或用作哨兵单元</a:t>
            </a:r>
            <a:endParaRPr sz="2400">
              <a:latin typeface="宋体"/>
              <a:cs typeface="宋体"/>
            </a:endParaRPr>
          </a:p>
          <a:p>
            <a:pPr marL="65405">
              <a:lnSpc>
                <a:spcPct val="100000"/>
              </a:lnSpc>
              <a:spcBef>
                <a:spcPts val="290"/>
              </a:spcBef>
            </a:pPr>
            <a:r>
              <a:rPr dirty="0" sz="2400" spc="-10" b="1">
                <a:latin typeface="Times New Roman"/>
                <a:cs typeface="Times New Roman"/>
              </a:rPr>
              <a:t>//</a:t>
            </a:r>
            <a:r>
              <a:rPr dirty="0" sz="2400" spc="-5" b="1">
                <a:latin typeface="宋体"/>
                <a:cs typeface="宋体"/>
              </a:rPr>
              <a:t>顺序表长度</a:t>
            </a:r>
            <a:endParaRPr sz="2400">
              <a:latin typeface="宋体"/>
              <a:cs typeface="宋体"/>
            </a:endParaRPr>
          </a:p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dirty="0" sz="2400" spc="-5" b="1">
                <a:latin typeface="Times New Roman"/>
                <a:cs typeface="Times New Roman"/>
              </a:rPr>
              <a:t>//</a:t>
            </a:r>
            <a:r>
              <a:rPr dirty="0" sz="2400" spc="-5" b="1">
                <a:latin typeface="宋体"/>
                <a:cs typeface="宋体"/>
              </a:rPr>
              <a:t>顺序表类型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216" y="4535678"/>
            <a:ext cx="4664075" cy="163512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spc="-5" b="1">
                <a:latin typeface="Times New Roman"/>
                <a:cs typeface="Times New Roman"/>
              </a:rPr>
              <a:t>typedef struct{</a:t>
            </a:r>
            <a:endParaRPr sz="2400">
              <a:latin typeface="Times New Roman"/>
              <a:cs typeface="Times New Roman"/>
            </a:endParaRPr>
          </a:p>
          <a:p>
            <a:pPr marL="241300" marR="5080">
              <a:lnSpc>
                <a:spcPct val="110000"/>
              </a:lnSpc>
              <a:tabLst>
                <a:tab pos="2908300" algn="l"/>
                <a:tab pos="2952750" algn="l"/>
              </a:tabLst>
            </a:pPr>
            <a:r>
              <a:rPr dirty="0" sz="2400" b="1">
                <a:latin typeface="Times New Roman"/>
                <a:cs typeface="Times New Roman"/>
              </a:rPr>
              <a:t>int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key;	//</a:t>
            </a:r>
            <a:r>
              <a:rPr dirty="0" sz="2400" spc="-5" b="1">
                <a:latin typeface="宋体"/>
                <a:cs typeface="宋体"/>
              </a:rPr>
              <a:t>关键字项 </a:t>
            </a:r>
            <a:r>
              <a:rPr dirty="0" sz="2400" spc="-5" b="1">
                <a:latin typeface="Times New Roman"/>
                <a:cs typeface="Times New Roman"/>
              </a:rPr>
              <a:t>Info</a:t>
            </a:r>
            <a:r>
              <a:rPr dirty="0" sz="2400" spc="-18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yp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otherinfo</a:t>
            </a:r>
            <a:r>
              <a:rPr dirty="0" sz="2400" b="1">
                <a:latin typeface="Times New Roman"/>
                <a:cs typeface="Times New Roman"/>
              </a:rPr>
              <a:t>;		</a:t>
            </a:r>
            <a:r>
              <a:rPr dirty="0" sz="2400" spc="-5" b="1">
                <a:latin typeface="Times New Roman"/>
                <a:cs typeface="Times New Roman"/>
              </a:rPr>
              <a:t>/</a:t>
            </a:r>
            <a:r>
              <a:rPr dirty="0" sz="2400" spc="5" b="1">
                <a:latin typeface="Times New Roman"/>
                <a:cs typeface="Times New Roman"/>
              </a:rPr>
              <a:t>/</a:t>
            </a:r>
            <a:r>
              <a:rPr dirty="0" sz="2400" spc="-5" b="1">
                <a:latin typeface="宋体"/>
                <a:cs typeface="宋体"/>
              </a:rPr>
              <a:t>其它数据项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954020" algn="l"/>
              </a:tabLst>
            </a:pPr>
            <a:r>
              <a:rPr dirty="0" sz="2400" spc="-25" b="1">
                <a:latin typeface="宋体"/>
                <a:cs typeface="宋体"/>
              </a:rPr>
              <a:t>｝</a:t>
            </a:r>
            <a:r>
              <a:rPr dirty="0" sz="2400" spc="-25" b="1">
                <a:latin typeface="Times New Roman"/>
                <a:cs typeface="Times New Roman"/>
              </a:rPr>
              <a:t>RedType;	</a:t>
            </a:r>
            <a:r>
              <a:rPr dirty="0" sz="2400" b="1">
                <a:latin typeface="Times New Roman"/>
                <a:cs typeface="Times New Roman"/>
              </a:rPr>
              <a:t>//</a:t>
            </a:r>
            <a:r>
              <a:rPr dirty="0" sz="2400" spc="-5" b="1">
                <a:latin typeface="宋体"/>
                <a:cs typeface="宋体"/>
              </a:rPr>
              <a:t>记录类型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0216" y="1040383"/>
            <a:ext cx="216535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堆的存储结构</a:t>
            </a:r>
            <a:endParaRPr sz="2800"/>
          </a:p>
        </p:txBody>
      </p:sp>
      <p:sp>
        <p:nvSpPr>
          <p:cNvPr id="12" name="object 12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7379" y="2792729"/>
            <a:ext cx="3637026" cy="3542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3553" y="1094427"/>
            <a:ext cx="359981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如何自顶向下地调整？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56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0146" y="2942336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6500"/>
                </a:solidFill>
                <a:latin typeface="宋体"/>
                <a:cs typeface="宋体"/>
              </a:rPr>
              <a:t>j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7394" y="5858509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6500"/>
                </a:solidFill>
                <a:latin typeface="宋体"/>
                <a:cs typeface="宋体"/>
              </a:rPr>
              <a:t>j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6490" y="3302761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39409" y="4166108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0855" y="4923535"/>
            <a:ext cx="25965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1459865" algn="l"/>
                <a:tab pos="2221865" algn="l"/>
              </a:tabLst>
            </a:pPr>
            <a:r>
              <a:rPr dirty="0" sz="2800" spc="-5" b="1">
                <a:latin typeface="宋体"/>
                <a:cs typeface="宋体"/>
              </a:rPr>
              <a:t>4</a:t>
            </a:r>
            <a:r>
              <a:rPr dirty="0" sz="2800" spc="-10" b="1">
                <a:latin typeface="宋体"/>
                <a:cs typeface="宋体"/>
              </a:rPr>
              <a:t>7</a:t>
            </a:r>
            <a:r>
              <a:rPr dirty="0" sz="2800" b="1">
                <a:latin typeface="宋体"/>
                <a:cs typeface="宋体"/>
              </a:rPr>
              <a:t>	</a:t>
            </a:r>
            <a:r>
              <a:rPr dirty="0" sz="2800" spc="-5" b="1">
                <a:latin typeface="宋体"/>
                <a:cs typeface="宋体"/>
              </a:rPr>
              <a:t>2</a:t>
            </a:r>
            <a:r>
              <a:rPr dirty="0" sz="2800" spc="-10" b="1">
                <a:latin typeface="宋体"/>
                <a:cs typeface="宋体"/>
              </a:rPr>
              <a:t>7</a:t>
            </a:r>
            <a:r>
              <a:rPr dirty="0" sz="2800" b="1">
                <a:latin typeface="宋体"/>
                <a:cs typeface="宋体"/>
              </a:rPr>
              <a:t>	</a:t>
            </a:r>
            <a:r>
              <a:rPr dirty="0" sz="2800" spc="-5" b="1">
                <a:latin typeface="宋体"/>
                <a:cs typeface="宋体"/>
              </a:rPr>
              <a:t>1</a:t>
            </a:r>
            <a:r>
              <a:rPr dirty="0" sz="2800" spc="-10" b="1">
                <a:latin typeface="宋体"/>
                <a:cs typeface="宋体"/>
              </a:rPr>
              <a:t>3</a:t>
            </a:r>
            <a:r>
              <a:rPr dirty="0" sz="2800" b="1">
                <a:latin typeface="宋体"/>
                <a:cs typeface="宋体"/>
              </a:rPr>
              <a:t>	</a:t>
            </a:r>
            <a:r>
              <a:rPr dirty="0" sz="2800" spc="-1390" b="1">
                <a:latin typeface="宋体"/>
                <a:cs typeface="宋体"/>
              </a:rPr>
              <a:t>4</a:t>
            </a:r>
            <a:r>
              <a:rPr dirty="0" sz="2800" spc="-25" b="1">
                <a:latin typeface="宋体"/>
                <a:cs typeface="宋体"/>
              </a:rPr>
              <a:t>3</a:t>
            </a:r>
            <a:r>
              <a:rPr dirty="0" sz="2800" spc="-1390" b="1">
                <a:latin typeface="宋体"/>
                <a:cs typeface="宋体"/>
              </a:rPr>
              <a:t>9</a:t>
            </a:r>
            <a:r>
              <a:rPr dirty="0" sz="2800" spc="-5" b="1">
                <a:latin typeface="宋体"/>
                <a:cs typeface="宋体"/>
              </a:rPr>
              <a:t>8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8494" y="1766570"/>
            <a:ext cx="7328534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假设</a:t>
            </a:r>
            <a:r>
              <a:rPr dirty="0" sz="2400" spc="-5" b="1">
                <a:latin typeface="Times New Roman"/>
                <a:cs typeface="Times New Roman"/>
              </a:rPr>
              <a:t>H.r[s..m]</a:t>
            </a:r>
            <a:r>
              <a:rPr dirty="0" sz="2400" b="1">
                <a:latin typeface="宋体"/>
                <a:cs typeface="宋体"/>
              </a:rPr>
              <a:t>中记录的关键字</a:t>
            </a:r>
            <a:r>
              <a:rPr dirty="0" sz="2400" spc="-10" b="1">
                <a:latin typeface="宋体"/>
                <a:cs typeface="宋体"/>
              </a:rPr>
              <a:t>除</a:t>
            </a:r>
            <a:r>
              <a:rPr dirty="0" sz="2400" spc="5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H.r[s].key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宋体"/>
                <a:cs typeface="宋体"/>
              </a:rPr>
              <a:t>之外均满足 堆的特征。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73855" y="2618329"/>
            <a:ext cx="383540" cy="100393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77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baseline="2976" sz="4200" spc="-2122" b="1">
                <a:latin typeface="宋体"/>
                <a:cs typeface="宋体"/>
              </a:rPr>
              <a:t>7</a:t>
            </a:r>
            <a:r>
              <a:rPr dirty="0" sz="2800" spc="-1415" b="1">
                <a:latin typeface="宋体"/>
                <a:cs typeface="宋体"/>
              </a:rPr>
              <a:t>9</a:t>
            </a:r>
            <a:r>
              <a:rPr dirty="0" sz="2800" spc="-5" b="1">
                <a:latin typeface="宋体"/>
                <a:cs typeface="宋体"/>
              </a:rPr>
              <a:t>3</a:t>
            </a:r>
            <a:r>
              <a:rPr dirty="0" sz="2800" spc="-1415" b="1">
                <a:latin typeface="宋体"/>
                <a:cs typeface="宋体"/>
              </a:rPr>
              <a:t>8</a:t>
            </a:r>
            <a:r>
              <a:rPr dirty="0" baseline="2976" sz="4200" spc="-2122" b="1">
                <a:latin typeface="宋体"/>
                <a:cs typeface="宋体"/>
              </a:rPr>
              <a:t>6</a:t>
            </a:r>
            <a:r>
              <a:rPr dirty="0" sz="2800" spc="-5" b="1">
                <a:latin typeface="宋体"/>
                <a:cs typeface="宋体"/>
              </a:rPr>
              <a:t>7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29585" y="4004564"/>
            <a:ext cx="71882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710" algn="l"/>
              </a:tabLst>
            </a:pPr>
            <a:r>
              <a:rPr dirty="0" baseline="18518" sz="3600" b="1">
                <a:solidFill>
                  <a:srgbClr val="FF6500"/>
                </a:solidFill>
                <a:latin typeface="Times New Roman"/>
                <a:cs typeface="Times New Roman"/>
              </a:rPr>
              <a:t>2	</a:t>
            </a:r>
            <a:r>
              <a:rPr dirty="0" sz="2800" spc="-5" b="1">
                <a:latin typeface="宋体"/>
                <a:cs typeface="宋体"/>
              </a:rPr>
              <a:t>65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8857" y="479780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650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55111" y="478469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6500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82618" y="455000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6500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3455" y="3826292"/>
            <a:ext cx="788670" cy="1119505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2800" spc="-950" b="1">
                <a:latin typeface="宋体"/>
                <a:cs typeface="宋体"/>
              </a:rPr>
              <a:t>34</a:t>
            </a:r>
            <a:r>
              <a:rPr dirty="0" baseline="-2976" sz="4200" spc="-1425" b="1">
                <a:latin typeface="宋体"/>
                <a:cs typeface="宋体"/>
              </a:rPr>
              <a:t>76</a:t>
            </a:r>
            <a:r>
              <a:rPr dirty="0" sz="2800" spc="-950" b="1">
                <a:latin typeface="宋体"/>
                <a:cs typeface="宋体"/>
              </a:rPr>
              <a:t>89</a:t>
            </a:r>
            <a:r>
              <a:rPr dirty="0" sz="2800" spc="-525" b="1">
                <a:latin typeface="宋体"/>
                <a:cs typeface="宋体"/>
              </a:rPr>
              <a:t> </a:t>
            </a:r>
            <a:r>
              <a:rPr dirty="0" baseline="16203" sz="3600" b="1">
                <a:solidFill>
                  <a:srgbClr val="FF6500"/>
                </a:solidFill>
                <a:latin typeface="Times New Roman"/>
                <a:cs typeface="Times New Roman"/>
              </a:rPr>
              <a:t>3</a:t>
            </a:r>
            <a:endParaRPr baseline="16203" sz="3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095"/>
              </a:spcBef>
            </a:pPr>
            <a:r>
              <a:rPr dirty="0" sz="2400" b="1">
                <a:solidFill>
                  <a:srgbClr val="FF6500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2422" y="5839459"/>
            <a:ext cx="7289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dirty="0" baseline="42824" sz="3600" b="1">
                <a:solidFill>
                  <a:srgbClr val="FF6500"/>
                </a:solidFill>
                <a:latin typeface="Times New Roman"/>
                <a:cs typeface="Times New Roman"/>
              </a:rPr>
              <a:t>8	</a:t>
            </a:r>
            <a:r>
              <a:rPr dirty="0" sz="2800" spc="-1325" b="1">
                <a:latin typeface="宋体"/>
                <a:cs typeface="宋体"/>
              </a:rPr>
              <a:t>9</a:t>
            </a:r>
            <a:r>
              <a:rPr dirty="0" sz="2800" spc="-95" b="1">
                <a:latin typeface="宋体"/>
                <a:cs typeface="宋体"/>
              </a:rPr>
              <a:t>3</a:t>
            </a:r>
            <a:r>
              <a:rPr dirty="0" sz="2800" spc="-1325" b="1">
                <a:latin typeface="宋体"/>
                <a:cs typeface="宋体"/>
              </a:rPr>
              <a:t>7</a:t>
            </a:r>
            <a:r>
              <a:rPr dirty="0" sz="2800" spc="-5" b="1">
                <a:latin typeface="宋体"/>
                <a:cs typeface="宋体"/>
              </a:rPr>
              <a:t>8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6266" y="2629611"/>
            <a:ext cx="19913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宋体"/>
                <a:cs typeface="宋体"/>
              </a:rPr>
              <a:t>此时</a:t>
            </a:r>
            <a:r>
              <a:rPr dirty="0" sz="2400" b="1">
                <a:latin typeface="宋体"/>
                <a:cs typeface="宋体"/>
              </a:rPr>
              <a:t>s=1,m=7</a:t>
            </a:r>
            <a:r>
              <a:rPr dirty="0" sz="2400" spc="-595" b="1">
                <a:latin typeface="宋体"/>
                <a:cs typeface="宋体"/>
              </a:rPr>
              <a:t> </a:t>
            </a:r>
            <a:r>
              <a:rPr dirty="0" baseline="18849" sz="4200" spc="-15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baseline="18849" sz="42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5068" y="2342337"/>
            <a:ext cx="826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j=2*s;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020" y="2802585"/>
            <a:ext cx="3707129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if (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j+1&lt;=m  &amp;&amp;H.r[j].key&lt;H.r[j+1].key)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++j;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08903" y="4244288"/>
            <a:ext cx="3094990" cy="184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if ( r[s].key&lt;H.r[j].key</a:t>
            </a:r>
            <a:r>
              <a:rPr dirty="0" sz="2400" spc="-10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H.r[s]&lt;-&gt;</a:t>
            </a:r>
            <a:r>
              <a:rPr dirty="0" sz="2400" spc="-2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H.r[j];</a:t>
            </a:r>
            <a:endParaRPr sz="2400">
              <a:latin typeface="Times New Roman"/>
              <a:cs typeface="Times New Roman"/>
            </a:endParaRPr>
          </a:p>
          <a:p>
            <a:pPr marL="39370" marR="2265045" indent="26034">
              <a:lnSpc>
                <a:spcPts val="4410"/>
              </a:lnSpc>
              <a:spcBef>
                <a:spcPts val="145"/>
              </a:spcBef>
            </a:pP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s=j;  j=2*j;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50158" y="2272283"/>
            <a:ext cx="3789425" cy="347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72203" y="3695954"/>
            <a:ext cx="3835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65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56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3409" y="2107183"/>
            <a:ext cx="9207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宋体"/>
                <a:cs typeface="宋体"/>
              </a:rPr>
              <a:t>rc=38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1776" y="2202552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8094" y="2634487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6500"/>
                </a:solidFill>
                <a:latin typeface="宋体"/>
                <a:cs typeface="宋体"/>
              </a:rPr>
              <a:t>j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4438" y="2994913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2659" y="2764027"/>
            <a:ext cx="3835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15" b="1">
                <a:latin typeface="宋体"/>
                <a:cs typeface="宋体"/>
              </a:rPr>
              <a:t>7</a:t>
            </a:r>
            <a:r>
              <a:rPr dirty="0" sz="2800" spc="-5" b="1">
                <a:latin typeface="宋体"/>
                <a:cs typeface="宋体"/>
              </a:rPr>
              <a:t>3</a:t>
            </a:r>
            <a:r>
              <a:rPr dirty="0" sz="2800" spc="-1415" b="1">
                <a:latin typeface="宋体"/>
                <a:cs typeface="宋体"/>
              </a:rPr>
              <a:t>6</a:t>
            </a:r>
            <a:r>
              <a:rPr dirty="0" sz="2800" spc="-5" b="1">
                <a:latin typeface="宋体"/>
                <a:cs typeface="宋体"/>
              </a:rPr>
              <a:t>8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1403" y="3702811"/>
            <a:ext cx="3835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15" b="1">
                <a:latin typeface="宋体"/>
                <a:cs typeface="宋体"/>
              </a:rPr>
              <a:t>7</a:t>
            </a:r>
            <a:r>
              <a:rPr dirty="0" sz="2800" spc="-5" b="1">
                <a:latin typeface="宋体"/>
                <a:cs typeface="宋体"/>
              </a:rPr>
              <a:t>4</a:t>
            </a:r>
            <a:r>
              <a:rPr dirty="0" sz="2800" spc="-1415" b="1">
                <a:latin typeface="宋体"/>
                <a:cs typeface="宋体"/>
              </a:rPr>
              <a:t>6</a:t>
            </a:r>
            <a:r>
              <a:rPr dirty="0" sz="2800" spc="-5" b="1">
                <a:latin typeface="宋体"/>
                <a:cs typeface="宋体"/>
              </a:rPr>
              <a:t>9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8119" y="3858260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00000"/>
                </a:solidFill>
                <a:latin typeface="宋体"/>
                <a:cs typeface="宋体"/>
              </a:rPr>
              <a:t>s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7346" y="4615688"/>
            <a:ext cx="6151245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85265">
              <a:lnSpc>
                <a:spcPct val="100000"/>
              </a:lnSpc>
              <a:spcBef>
                <a:spcPts val="100"/>
              </a:spcBef>
              <a:tabLst>
                <a:tab pos="2247265" algn="l"/>
                <a:tab pos="2933065" algn="l"/>
                <a:tab pos="3677285" algn="l"/>
              </a:tabLst>
            </a:pPr>
            <a:r>
              <a:rPr dirty="0" sz="2800" spc="-10" b="1">
                <a:latin typeface="宋体"/>
                <a:cs typeface="宋体"/>
              </a:rPr>
              <a:t>47	27	13	</a:t>
            </a:r>
            <a:r>
              <a:rPr dirty="0" sz="2800" spc="-675" b="1">
                <a:latin typeface="宋体"/>
                <a:cs typeface="宋体"/>
              </a:rPr>
              <a:t>3</a:t>
            </a:r>
            <a:r>
              <a:rPr dirty="0" sz="2800" spc="-675" b="1">
                <a:latin typeface="宋体"/>
                <a:cs typeface="宋体"/>
              </a:rPr>
              <a:t>4</a:t>
            </a:r>
            <a:r>
              <a:rPr dirty="0" sz="2800" spc="-675" b="1">
                <a:latin typeface="宋体"/>
                <a:cs typeface="宋体"/>
              </a:rPr>
              <a:t>8</a:t>
            </a:r>
            <a:r>
              <a:rPr dirty="0" sz="2800" spc="-675" b="1">
                <a:latin typeface="宋体"/>
                <a:cs typeface="宋体"/>
              </a:rPr>
              <a:t>9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algn="ctr" marL="1608455">
              <a:lnSpc>
                <a:spcPct val="100000"/>
              </a:lnSpc>
            </a:pPr>
            <a:r>
              <a:rPr dirty="0" sz="2800" spc="-10" b="1">
                <a:solidFill>
                  <a:srgbClr val="006500"/>
                </a:solidFill>
                <a:latin typeface="宋体"/>
                <a:cs typeface="宋体"/>
              </a:rPr>
              <a:t>j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400" b="1">
                <a:latin typeface="宋体"/>
                <a:cs typeface="宋体"/>
              </a:rPr>
              <a:t>只需将根结点由上至下“筛选”到合适的位置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8494" y="1802992"/>
            <a:ext cx="732853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假设</a:t>
            </a:r>
            <a:r>
              <a:rPr dirty="0" spc="-5">
                <a:latin typeface="Times New Roman"/>
                <a:cs typeface="Times New Roman"/>
              </a:rPr>
              <a:t>H.r[s..m]</a:t>
            </a:r>
            <a:r>
              <a:rPr dirty="0"/>
              <a:t>中记录的关键字</a:t>
            </a:r>
            <a:r>
              <a:rPr dirty="0" spc="-10"/>
              <a:t>除</a:t>
            </a:r>
            <a:r>
              <a:rPr dirty="0" spc="5"/>
              <a:t> </a:t>
            </a:r>
            <a:r>
              <a:rPr dirty="0">
                <a:latin typeface="Times New Roman"/>
                <a:cs typeface="Times New Roman"/>
              </a:rPr>
              <a:t>H.r[s].key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 spc="-5"/>
              <a:t>之外均满足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8798" y="2205328"/>
            <a:ext cx="1553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堆的特征。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3546" y="1094486"/>
            <a:ext cx="10979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黑体"/>
                <a:cs typeface="黑体"/>
              </a:rPr>
              <a:t>改进：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1036574"/>
            <a:ext cx="628142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黑体"/>
                <a:cs typeface="黑体"/>
              </a:rPr>
              <a:t>4.</a:t>
            </a:r>
            <a:r>
              <a:rPr dirty="0" sz="2800" spc="-70">
                <a:latin typeface="黑体"/>
                <a:cs typeface="黑体"/>
              </a:rPr>
              <a:t> </a:t>
            </a:r>
            <a:r>
              <a:rPr dirty="0" sz="2800">
                <a:latin typeface="黑体"/>
                <a:cs typeface="黑体"/>
              </a:rPr>
              <a:t>什么叫内部排序？什么叫外部排序？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1258" y="5899403"/>
            <a:ext cx="8208009" cy="508634"/>
          </a:xfrm>
          <a:custGeom>
            <a:avLst/>
            <a:gdLst/>
            <a:ahLst/>
            <a:cxnLst/>
            <a:rect l="l" t="t" r="r" b="b"/>
            <a:pathLst>
              <a:path w="8208009" h="508635">
                <a:moveTo>
                  <a:pt x="8207502" y="508253"/>
                </a:moveTo>
                <a:lnTo>
                  <a:pt x="8207502" y="0"/>
                </a:lnTo>
                <a:lnTo>
                  <a:pt x="0" y="0"/>
                </a:lnTo>
                <a:lnTo>
                  <a:pt x="0" y="508254"/>
                </a:lnTo>
                <a:lnTo>
                  <a:pt x="12192" y="508254"/>
                </a:lnTo>
                <a:lnTo>
                  <a:pt x="12192" y="25146"/>
                </a:lnTo>
                <a:lnTo>
                  <a:pt x="25145" y="12954"/>
                </a:lnTo>
                <a:lnTo>
                  <a:pt x="25145" y="25146"/>
                </a:lnTo>
                <a:lnTo>
                  <a:pt x="8181594" y="25145"/>
                </a:lnTo>
                <a:lnTo>
                  <a:pt x="8181594" y="12953"/>
                </a:lnTo>
                <a:lnTo>
                  <a:pt x="8194548" y="25145"/>
                </a:lnTo>
                <a:lnTo>
                  <a:pt x="8194548" y="508253"/>
                </a:lnTo>
                <a:lnTo>
                  <a:pt x="8207502" y="508253"/>
                </a:lnTo>
                <a:close/>
              </a:path>
              <a:path w="8208009" h="508635">
                <a:moveTo>
                  <a:pt x="25145" y="25146"/>
                </a:moveTo>
                <a:lnTo>
                  <a:pt x="25145" y="12954"/>
                </a:lnTo>
                <a:lnTo>
                  <a:pt x="12192" y="25146"/>
                </a:lnTo>
                <a:lnTo>
                  <a:pt x="25145" y="25146"/>
                </a:lnTo>
                <a:close/>
              </a:path>
              <a:path w="8208009" h="508635">
                <a:moveTo>
                  <a:pt x="25145" y="482346"/>
                </a:moveTo>
                <a:lnTo>
                  <a:pt x="25145" y="25146"/>
                </a:lnTo>
                <a:lnTo>
                  <a:pt x="12192" y="25146"/>
                </a:lnTo>
                <a:lnTo>
                  <a:pt x="12192" y="482346"/>
                </a:lnTo>
                <a:lnTo>
                  <a:pt x="25145" y="482346"/>
                </a:lnTo>
                <a:close/>
              </a:path>
              <a:path w="8208009" h="508635">
                <a:moveTo>
                  <a:pt x="8194548" y="482345"/>
                </a:moveTo>
                <a:lnTo>
                  <a:pt x="12192" y="482346"/>
                </a:lnTo>
                <a:lnTo>
                  <a:pt x="25145" y="495299"/>
                </a:lnTo>
                <a:lnTo>
                  <a:pt x="25145" y="508254"/>
                </a:lnTo>
                <a:lnTo>
                  <a:pt x="8181594" y="508253"/>
                </a:lnTo>
                <a:lnTo>
                  <a:pt x="8181594" y="495299"/>
                </a:lnTo>
                <a:lnTo>
                  <a:pt x="8194548" y="482345"/>
                </a:lnTo>
                <a:close/>
              </a:path>
              <a:path w="8208009" h="508635">
                <a:moveTo>
                  <a:pt x="25145" y="508254"/>
                </a:moveTo>
                <a:lnTo>
                  <a:pt x="25145" y="495299"/>
                </a:lnTo>
                <a:lnTo>
                  <a:pt x="12192" y="482346"/>
                </a:lnTo>
                <a:lnTo>
                  <a:pt x="12192" y="508254"/>
                </a:lnTo>
                <a:lnTo>
                  <a:pt x="25145" y="508254"/>
                </a:lnTo>
                <a:close/>
              </a:path>
              <a:path w="8208009" h="508635">
                <a:moveTo>
                  <a:pt x="8194548" y="25145"/>
                </a:moveTo>
                <a:lnTo>
                  <a:pt x="8181594" y="12953"/>
                </a:lnTo>
                <a:lnTo>
                  <a:pt x="8181594" y="25145"/>
                </a:lnTo>
                <a:lnTo>
                  <a:pt x="8194548" y="25145"/>
                </a:lnTo>
                <a:close/>
              </a:path>
              <a:path w="8208009" h="508635">
                <a:moveTo>
                  <a:pt x="8194548" y="482345"/>
                </a:moveTo>
                <a:lnTo>
                  <a:pt x="8194548" y="25145"/>
                </a:lnTo>
                <a:lnTo>
                  <a:pt x="8181594" y="25145"/>
                </a:lnTo>
                <a:lnTo>
                  <a:pt x="8181594" y="482345"/>
                </a:lnTo>
                <a:lnTo>
                  <a:pt x="8194548" y="482345"/>
                </a:lnTo>
                <a:close/>
              </a:path>
              <a:path w="8208009" h="508635">
                <a:moveTo>
                  <a:pt x="8194548" y="508253"/>
                </a:moveTo>
                <a:lnTo>
                  <a:pt x="8194548" y="482345"/>
                </a:lnTo>
                <a:lnTo>
                  <a:pt x="8181594" y="495299"/>
                </a:lnTo>
                <a:lnTo>
                  <a:pt x="8181594" y="508253"/>
                </a:lnTo>
                <a:lnTo>
                  <a:pt x="8194548" y="50825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22731" y="1797811"/>
            <a:ext cx="8077834" cy="4531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若待排序记录都在内存中，称</a:t>
            </a:r>
            <a:r>
              <a:rPr dirty="0" sz="2400" spc="-5" b="1">
                <a:latin typeface="新宋体"/>
                <a:cs typeface="新宋体"/>
              </a:rPr>
              <a:t>为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内部排</a:t>
            </a:r>
            <a:r>
              <a:rPr dirty="0" sz="2400" spc="5" b="1">
                <a:solidFill>
                  <a:srgbClr val="CC0000"/>
                </a:solidFill>
                <a:latin typeface="新宋体"/>
                <a:cs typeface="新宋体"/>
              </a:rPr>
              <a:t>序</a:t>
            </a:r>
            <a:r>
              <a:rPr dirty="0" sz="2400" spc="-10" b="1">
                <a:latin typeface="新宋体"/>
                <a:cs typeface="新宋体"/>
              </a:rPr>
              <a:t>；</a:t>
            </a:r>
            <a:endParaRPr sz="2400">
              <a:latin typeface="新宋体"/>
              <a:cs typeface="新宋体"/>
            </a:endParaRPr>
          </a:p>
          <a:p>
            <a:pPr marL="955675" marR="222250" indent="-7620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若待排序记录一部分在内存，一部分在外存，则称为 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外部排序。</a:t>
            </a:r>
            <a:endParaRPr sz="2400">
              <a:latin typeface="新宋体"/>
              <a:cs typeface="新宋体"/>
            </a:endParaRPr>
          </a:p>
          <a:p>
            <a:pPr marL="12700" marR="93980">
              <a:lnSpc>
                <a:spcPts val="2750"/>
              </a:lnSpc>
              <a:spcBef>
                <a:spcPts val="1255"/>
              </a:spcBef>
            </a:pPr>
            <a:r>
              <a:rPr dirty="0" sz="2400" b="1">
                <a:latin typeface="宋体"/>
                <a:cs typeface="宋体"/>
              </a:rPr>
              <a:t>注：外部排序时，要将数据分批调入内存来排序，中间结果 </a:t>
            </a:r>
            <a:r>
              <a:rPr dirty="0" sz="2400" b="1">
                <a:latin typeface="宋体"/>
                <a:cs typeface="宋体"/>
              </a:rPr>
              <a:t>还要及时放入外存，显然外部排序要复杂得多。</a:t>
            </a:r>
            <a:endParaRPr sz="2400">
              <a:latin typeface="宋体"/>
              <a:cs typeface="宋体"/>
            </a:endParaRPr>
          </a:p>
          <a:p>
            <a:pPr marL="194310">
              <a:lnSpc>
                <a:spcPct val="100000"/>
              </a:lnSpc>
              <a:spcBef>
                <a:spcPts val="1555"/>
              </a:spcBef>
            </a:pPr>
            <a:r>
              <a:rPr dirty="0" sz="2800" spc="5" b="1">
                <a:latin typeface="黑体"/>
                <a:cs typeface="黑体"/>
              </a:rPr>
              <a:t>5.</a:t>
            </a:r>
            <a:r>
              <a:rPr dirty="0" sz="2800" b="1">
                <a:latin typeface="黑体"/>
                <a:cs typeface="黑体"/>
              </a:rPr>
              <a:t>待排序记录在内存中怎样存储和处理？</a:t>
            </a:r>
            <a:endParaRPr sz="2800">
              <a:latin typeface="黑体"/>
              <a:cs typeface="黑体"/>
            </a:endParaRPr>
          </a:p>
          <a:p>
            <a:pPr marL="25400">
              <a:lnSpc>
                <a:spcPct val="100000"/>
              </a:lnSpc>
              <a:spcBef>
                <a:spcPts val="825"/>
              </a:spcBef>
            </a:pPr>
            <a:r>
              <a:rPr dirty="0" sz="2400" spc="-10" b="1">
                <a:latin typeface="新宋体"/>
                <a:cs typeface="新宋体"/>
              </a:rPr>
              <a:t>①</a:t>
            </a:r>
            <a:r>
              <a:rPr dirty="0" sz="2400" spc="5" b="1">
                <a:latin typeface="新宋体"/>
                <a:cs typeface="新宋体"/>
              </a:rPr>
              <a:t> </a:t>
            </a: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顺序</a:t>
            </a:r>
            <a:r>
              <a:rPr dirty="0" sz="2400" spc="-5" b="1">
                <a:latin typeface="新宋体"/>
                <a:cs typeface="新宋体"/>
              </a:rPr>
              <a:t>排序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排序时直接移动记录；</a:t>
            </a:r>
            <a:endParaRPr sz="2400">
              <a:latin typeface="新宋体"/>
              <a:cs typeface="新宋体"/>
            </a:endParaRPr>
          </a:p>
          <a:p>
            <a:pPr marL="25400">
              <a:lnSpc>
                <a:spcPct val="100000"/>
              </a:lnSpc>
              <a:spcBef>
                <a:spcPts val="580"/>
              </a:spcBef>
            </a:pPr>
            <a:r>
              <a:rPr dirty="0" sz="2400" spc="-10" b="1">
                <a:latin typeface="新宋体"/>
                <a:cs typeface="新宋体"/>
              </a:rPr>
              <a:t>②</a:t>
            </a:r>
            <a:r>
              <a:rPr dirty="0" sz="2400" spc="5" b="1">
                <a:latin typeface="新宋体"/>
                <a:cs typeface="新宋体"/>
              </a:rPr>
              <a:t> </a:t>
            </a: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链表</a:t>
            </a:r>
            <a:r>
              <a:rPr dirty="0" sz="2400" spc="-5" b="1">
                <a:latin typeface="新宋体"/>
                <a:cs typeface="新宋体"/>
              </a:rPr>
              <a:t>排序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排序时只移动指针；</a:t>
            </a:r>
            <a:endParaRPr sz="2400">
              <a:latin typeface="新宋体"/>
              <a:cs typeface="新宋体"/>
            </a:endParaRPr>
          </a:p>
          <a:p>
            <a:pPr marL="25400">
              <a:lnSpc>
                <a:spcPct val="100000"/>
              </a:lnSpc>
              <a:spcBef>
                <a:spcPts val="575"/>
              </a:spcBef>
            </a:pPr>
            <a:r>
              <a:rPr dirty="0" sz="2400" spc="-10" b="1">
                <a:latin typeface="新宋体"/>
                <a:cs typeface="新宋体"/>
              </a:rPr>
              <a:t>③ </a:t>
            </a:r>
            <a:r>
              <a:rPr dirty="0" sz="2400" spc="-5" b="1">
                <a:solidFill>
                  <a:srgbClr val="A50021"/>
                </a:solidFill>
                <a:latin typeface="新宋体"/>
                <a:cs typeface="新宋体"/>
              </a:rPr>
              <a:t>地址</a:t>
            </a:r>
            <a:r>
              <a:rPr dirty="0" sz="2400" spc="-5" b="1">
                <a:latin typeface="新宋体"/>
                <a:cs typeface="新宋体"/>
              </a:rPr>
              <a:t>排序</a:t>
            </a: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新宋体"/>
                <a:cs typeface="新宋体"/>
              </a:rPr>
              <a:t>排序时先移动地址，最后再移动记录。</a:t>
            </a:r>
            <a:endParaRPr sz="2400">
              <a:latin typeface="新宋体"/>
              <a:cs typeface="新宋体"/>
            </a:endParaRPr>
          </a:p>
          <a:p>
            <a:pPr marL="101600">
              <a:lnSpc>
                <a:spcPct val="100000"/>
              </a:lnSpc>
              <a:spcBef>
                <a:spcPts val="1664"/>
              </a:spcBef>
            </a:pPr>
            <a:r>
              <a:rPr dirty="0" sz="2400" b="1">
                <a:latin typeface="宋体"/>
                <a:cs typeface="宋体"/>
              </a:rPr>
              <a:t>注：地址排序中可以增设一维数组来专门存放记录的地址。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9105" y="1720850"/>
            <a:ext cx="8475980" cy="30867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4276725" algn="l"/>
                <a:tab pos="505523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 </a:t>
            </a:r>
            <a:r>
              <a:rPr dirty="0" sz="2400" b="1">
                <a:latin typeface="Times New Roman"/>
                <a:cs typeface="Times New Roman"/>
              </a:rPr>
              <a:t>HeapAdjust</a:t>
            </a:r>
            <a:r>
              <a:rPr dirty="0" sz="2400" spc="2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(HeapType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H,	int </a:t>
            </a:r>
            <a:r>
              <a:rPr dirty="0" sz="2400" spc="-5" b="1">
                <a:latin typeface="Times New Roman"/>
                <a:cs typeface="Times New Roman"/>
              </a:rPr>
              <a:t>s,	</a:t>
            </a:r>
            <a:r>
              <a:rPr dirty="0" sz="2400" b="1">
                <a:latin typeface="Times New Roman"/>
                <a:cs typeface="Times New Roman"/>
              </a:rPr>
              <a:t>int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m)</a:t>
            </a:r>
            <a:endParaRPr sz="2400">
              <a:latin typeface="Times New Roman"/>
              <a:cs typeface="Times New Roman"/>
            </a:endParaRPr>
          </a:p>
          <a:p>
            <a:pPr marL="12700" marR="425450">
              <a:lnSpc>
                <a:spcPts val="2770"/>
              </a:lnSpc>
              <a:spcBef>
                <a:spcPts val="475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{	</a:t>
            </a:r>
            <a:r>
              <a:rPr dirty="0" sz="2000" spc="-5" b="1">
                <a:latin typeface="Times New Roman"/>
                <a:cs typeface="Times New Roman"/>
              </a:rPr>
              <a:t>//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H.r[s..m]</a:t>
            </a:r>
            <a:r>
              <a:rPr dirty="0" sz="2000" spc="-5" b="1">
                <a:latin typeface="宋体"/>
                <a:cs typeface="宋体"/>
              </a:rPr>
              <a:t>中记录的关</a:t>
            </a:r>
            <a:r>
              <a:rPr dirty="0" sz="2000" spc="5" b="1">
                <a:latin typeface="宋体"/>
                <a:cs typeface="宋体"/>
              </a:rPr>
              <a:t>键</a:t>
            </a:r>
            <a:r>
              <a:rPr dirty="0" sz="2000" b="1">
                <a:latin typeface="宋体"/>
                <a:cs typeface="宋体"/>
              </a:rPr>
              <a:t>字</a:t>
            </a:r>
            <a:r>
              <a:rPr dirty="0" sz="2000" spc="-10" b="1">
                <a:latin typeface="宋体"/>
                <a:cs typeface="宋体"/>
              </a:rPr>
              <a:t>除</a:t>
            </a:r>
            <a:r>
              <a:rPr dirty="0" sz="2000" spc="-475" b="1">
                <a:latin typeface="宋体"/>
                <a:cs typeface="宋体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H.r[s].key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宋体"/>
                <a:cs typeface="宋体"/>
              </a:rPr>
              <a:t>之外均满足堆的特征，本函数 </a:t>
            </a:r>
            <a:r>
              <a:rPr dirty="0" sz="2000" spc="-5" b="1">
                <a:latin typeface="宋体"/>
                <a:cs typeface="宋体"/>
              </a:rPr>
              <a:t>调整</a:t>
            </a:r>
            <a:r>
              <a:rPr dirty="0" sz="2000" spc="-5" b="1">
                <a:latin typeface="Times New Roman"/>
                <a:cs typeface="Times New Roman"/>
              </a:rPr>
              <a:t>H.r[s]</a:t>
            </a:r>
            <a:r>
              <a:rPr dirty="0" sz="2000" b="1">
                <a:latin typeface="宋体"/>
                <a:cs typeface="宋体"/>
              </a:rPr>
              <a:t>的关键字，</a:t>
            </a:r>
            <a:r>
              <a:rPr dirty="0" sz="2000" spc="-5" b="1">
                <a:latin typeface="宋体"/>
                <a:cs typeface="宋体"/>
              </a:rPr>
              <a:t>使</a:t>
            </a:r>
            <a:r>
              <a:rPr dirty="0" sz="2000" spc="-10" b="1">
                <a:latin typeface="Times New Roman"/>
                <a:cs typeface="Times New Roman"/>
              </a:rPr>
              <a:t>H.r[s..m]</a:t>
            </a:r>
            <a:r>
              <a:rPr dirty="0" sz="2000" b="1">
                <a:latin typeface="宋体"/>
                <a:cs typeface="宋体"/>
              </a:rPr>
              <a:t>成为一个大顶堆。</a:t>
            </a:r>
            <a:endParaRPr sz="2000">
              <a:latin typeface="宋体"/>
              <a:cs typeface="宋体"/>
            </a:endParaRPr>
          </a:p>
          <a:p>
            <a:pPr marL="252729">
              <a:lnSpc>
                <a:spcPct val="100000"/>
              </a:lnSpc>
              <a:spcBef>
                <a:spcPts val="1040"/>
              </a:spcBef>
              <a:tabLst>
                <a:tab pos="2247265" algn="l"/>
              </a:tabLst>
            </a:pPr>
            <a:r>
              <a:rPr dirty="0" sz="2400" spc="-20" b="1">
                <a:solidFill>
                  <a:srgbClr val="0000CC"/>
                </a:solidFill>
                <a:latin typeface="Times New Roman"/>
                <a:cs typeface="Times New Roman"/>
              </a:rPr>
              <a:t>rc</a:t>
            </a:r>
            <a:r>
              <a:rPr dirty="0" sz="2400" spc="-1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H.r[s];	</a:t>
            </a:r>
            <a:r>
              <a:rPr dirty="0" sz="2400" b="1">
                <a:latin typeface="Times New Roman"/>
                <a:cs typeface="Times New Roman"/>
              </a:rPr>
              <a:t>//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宋体"/>
                <a:cs typeface="宋体"/>
              </a:rPr>
              <a:t>暂</a:t>
            </a:r>
            <a:r>
              <a:rPr dirty="0" sz="2400" spc="-10" b="1">
                <a:latin typeface="宋体"/>
                <a:cs typeface="宋体"/>
              </a:rPr>
              <a:t>存</a:t>
            </a:r>
            <a:r>
              <a:rPr dirty="0" sz="2400" spc="-595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H.r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[s]</a:t>
            </a:r>
            <a:endParaRPr sz="2400">
              <a:latin typeface="Times New Roman"/>
              <a:cs typeface="Times New Roman"/>
            </a:endParaRPr>
          </a:p>
          <a:p>
            <a:pPr marL="247015">
              <a:lnSpc>
                <a:spcPct val="100000"/>
              </a:lnSpc>
              <a:spcBef>
                <a:spcPts val="680"/>
              </a:spcBef>
            </a:pPr>
            <a:r>
              <a:rPr dirty="0" sz="2400" spc="-5" b="1">
                <a:latin typeface="Times New Roman"/>
                <a:cs typeface="Times New Roman"/>
              </a:rPr>
              <a:t>for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(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j=2*s; j&lt;=m;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j*=2 )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{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//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宋体"/>
                <a:cs typeface="宋体"/>
              </a:rPr>
              <a:t>沿</a:t>
            </a:r>
            <a:r>
              <a:rPr dirty="0" sz="2000" spc="-5" b="1">
                <a:latin typeface="Times New Roman"/>
                <a:cs typeface="Times New Roman"/>
              </a:rPr>
              <a:t>key</a:t>
            </a:r>
            <a:r>
              <a:rPr dirty="0" sz="2000" b="1">
                <a:latin typeface="宋体"/>
                <a:cs typeface="宋体"/>
              </a:rPr>
              <a:t>较大的孩子向下筛选</a:t>
            </a:r>
            <a:endParaRPr sz="2000">
              <a:latin typeface="宋体"/>
              <a:cs typeface="宋体"/>
            </a:endParaRPr>
          </a:p>
          <a:p>
            <a:pPr marL="398145">
              <a:lnSpc>
                <a:spcPct val="100000"/>
              </a:lnSpc>
              <a:spcBef>
                <a:spcPts val="865"/>
              </a:spcBef>
              <a:tabLst>
                <a:tab pos="5847715" algn="l"/>
                <a:tab pos="693229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f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j+1&lt;=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 &amp;&amp;H.r[j].key&lt;H.r[j+1].ke</a:t>
            </a:r>
            <a:r>
              <a:rPr dirty="0" sz="2400" b="1">
                <a:latin typeface="Times New Roman"/>
                <a:cs typeface="Times New Roman"/>
              </a:rPr>
              <a:t>y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spc="-5" b="1">
                <a:latin typeface="Times New Roman"/>
                <a:cs typeface="Times New Roman"/>
              </a:rPr>
              <a:t>++j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r>
              <a:rPr dirty="0" sz="2400" spc="-5" b="1">
                <a:latin typeface="Times New Roman"/>
                <a:cs typeface="Times New Roman"/>
              </a:rPr>
              <a:t> /</a:t>
            </a:r>
            <a:r>
              <a:rPr dirty="0" sz="2400" b="1">
                <a:latin typeface="Times New Roman"/>
                <a:cs typeface="Times New Roman"/>
              </a:rPr>
              <a:t>/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j</a:t>
            </a:r>
            <a:r>
              <a:rPr dirty="0" sz="2000" b="1">
                <a:latin typeface="Times New Roman"/>
                <a:cs typeface="Times New Roman"/>
              </a:rPr>
              <a:t>	</a:t>
            </a:r>
            <a:r>
              <a:rPr dirty="0" sz="2000" b="1">
                <a:latin typeface="宋体"/>
                <a:cs typeface="宋体"/>
              </a:rPr>
              <a:t>为大孩子下标</a:t>
            </a:r>
            <a:endParaRPr sz="2000">
              <a:latin typeface="宋体"/>
              <a:cs typeface="宋体"/>
            </a:endParaRPr>
          </a:p>
          <a:p>
            <a:pPr marL="419734">
              <a:lnSpc>
                <a:spcPct val="100000"/>
              </a:lnSpc>
              <a:spcBef>
                <a:spcPts val="815"/>
              </a:spcBef>
              <a:tabLst>
                <a:tab pos="3829685" algn="l"/>
              </a:tabLst>
            </a:pPr>
            <a:r>
              <a:rPr dirty="0" sz="2400" b="1">
                <a:latin typeface="Times New Roman"/>
                <a:cs typeface="Times New Roman"/>
              </a:rPr>
              <a:t>if (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rc.key</a:t>
            </a:r>
            <a:r>
              <a:rPr dirty="0" baseline="1157" sz="3600" spc="-15" b="1">
                <a:latin typeface="黑体"/>
                <a:cs typeface="黑体"/>
              </a:rPr>
              <a:t>＞</a:t>
            </a:r>
            <a:r>
              <a:rPr dirty="0" sz="2400" spc="-10" b="1">
                <a:latin typeface="Times New Roman"/>
                <a:cs typeface="Times New Roman"/>
              </a:rPr>
              <a:t>=H.r[j].key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spc="-15" b="1">
                <a:latin typeface="Times New Roman"/>
                <a:cs typeface="Times New Roman"/>
              </a:rPr>
              <a:t>break</a:t>
            </a:r>
            <a:r>
              <a:rPr dirty="0" baseline="1157" sz="3600" spc="-22" b="1">
                <a:latin typeface="新宋体"/>
                <a:cs typeface="新宋体"/>
              </a:rPr>
              <a:t>；</a:t>
            </a:r>
            <a:endParaRPr baseline="1157" sz="36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339" y="6744523"/>
            <a:ext cx="1552575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0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CC0000"/>
                </a:solidFill>
                <a:latin typeface="Verdana"/>
                <a:cs typeface="Verdana"/>
              </a:rPr>
              <a:t>60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2492" y="4781651"/>
            <a:ext cx="52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s=j;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777" y="4781651"/>
            <a:ext cx="2611755" cy="1735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051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H.r[s]=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H.r[j];</a:t>
            </a:r>
            <a:endParaRPr sz="24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2400" b="1">
                <a:solidFill>
                  <a:srgbClr val="C00000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128905">
              <a:lnSpc>
                <a:spcPct val="100000"/>
              </a:lnSpc>
              <a:spcBef>
                <a:spcPts val="1040"/>
              </a:spcBef>
              <a:tabLst>
                <a:tab pos="1743075" algn="l"/>
              </a:tabLst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H.r[s] = </a:t>
            </a:r>
            <a:r>
              <a:rPr dirty="0" sz="2400" spc="-15" b="1">
                <a:solidFill>
                  <a:srgbClr val="0000CC"/>
                </a:solidFill>
                <a:latin typeface="Times New Roman"/>
                <a:cs typeface="Times New Roman"/>
              </a:rPr>
              <a:t>rc;	</a:t>
            </a:r>
            <a:r>
              <a:rPr dirty="0" sz="2400" b="1">
                <a:latin typeface="Times New Roman"/>
                <a:cs typeface="Times New Roman"/>
              </a:rPr>
              <a:t>//</a:t>
            </a:r>
            <a:r>
              <a:rPr dirty="0" sz="2400" spc="-9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宋体"/>
                <a:cs typeface="宋体"/>
              </a:rPr>
              <a:t>插入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2400" b="1">
                <a:latin typeface="Times New Roman"/>
                <a:cs typeface="Times New Roman"/>
              </a:rPr>
              <a:t>} //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HeapAdjust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3055" y="1061719"/>
            <a:ext cx="181292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堆筛选算法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42313" y="957488"/>
            <a:ext cx="21139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"/>
              <a:tabLst>
                <a:tab pos="469900" algn="l"/>
                <a:tab pos="470534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怎样建堆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1550" y="3793997"/>
            <a:ext cx="3088385" cy="268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45711" y="4265929"/>
            <a:ext cx="1384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 b="1" i="1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61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0658" y="4192823"/>
            <a:ext cx="1384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 b="1" i="1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2817" y="4020565"/>
            <a:ext cx="48190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i=3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宋体"/>
                <a:cs typeface="宋体"/>
              </a:rPr>
              <a:t>大于</a:t>
            </a:r>
            <a:r>
              <a:rPr dirty="0" sz="2400" b="1">
                <a:latin typeface="Times New Roman"/>
                <a:cs typeface="Times New Roman"/>
              </a:rPr>
              <a:t>25</a:t>
            </a:r>
            <a:r>
              <a:rPr dirty="0" sz="2400" b="1">
                <a:latin typeface="宋体"/>
                <a:cs typeface="宋体"/>
              </a:rPr>
              <a:t>，不必调整；</a:t>
            </a:r>
            <a:endParaRPr sz="2400">
              <a:latin typeface="宋体"/>
              <a:cs typeface="宋体"/>
            </a:endParaRPr>
          </a:p>
          <a:p>
            <a:pPr marL="12700" marR="5080">
              <a:lnSpc>
                <a:spcPct val="100000"/>
              </a:lnSpc>
              <a:tabLst>
                <a:tab pos="676275" algn="l"/>
              </a:tabLst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i=2:	</a:t>
            </a:r>
            <a:r>
              <a:rPr dirty="0" sz="2400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宋体"/>
                <a:cs typeface="宋体"/>
              </a:rPr>
              <a:t>小于左孩子</a:t>
            </a:r>
            <a:r>
              <a:rPr dirty="0" sz="2400" b="1">
                <a:latin typeface="Times New Roman"/>
                <a:cs typeface="Times New Roman"/>
              </a:rPr>
              <a:t>25</a:t>
            </a:r>
            <a:r>
              <a:rPr dirty="0" sz="2400" spc="5" b="1">
                <a:latin typeface="Times New Roman"/>
                <a:cs typeface="Times New Roman"/>
              </a:rPr>
              <a:t>*</a:t>
            </a:r>
            <a:r>
              <a:rPr dirty="0" sz="2400" b="1">
                <a:latin typeface="宋体"/>
                <a:cs typeface="宋体"/>
              </a:rPr>
              <a:t>，需要调整； 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i=1:	</a:t>
            </a:r>
            <a:r>
              <a:rPr dirty="0" sz="2400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宋体"/>
                <a:cs typeface="宋体"/>
              </a:rPr>
              <a:t>小于</a:t>
            </a:r>
            <a:r>
              <a:rPr dirty="0" sz="2400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和</a:t>
            </a:r>
            <a:r>
              <a:rPr dirty="0" sz="2400" b="1">
                <a:latin typeface="Times New Roman"/>
                <a:cs typeface="Times New Roman"/>
              </a:rPr>
              <a:t>49</a:t>
            </a:r>
            <a:r>
              <a:rPr dirty="0" sz="2400" b="1">
                <a:latin typeface="宋体"/>
                <a:cs typeface="宋体"/>
              </a:rPr>
              <a:t>，需要调整。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540" y="1842008"/>
            <a:ext cx="8838565" cy="24472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88720" marR="902969" indent="-647700">
              <a:lnSpc>
                <a:spcPts val="3010"/>
              </a:lnSpc>
              <a:spcBef>
                <a:spcPts val="90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方法：</a:t>
            </a:r>
            <a:r>
              <a:rPr dirty="0" sz="2400" b="1">
                <a:latin typeface="宋体"/>
                <a:cs typeface="宋体"/>
              </a:rPr>
              <a:t>从最后一个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非终端结点</a:t>
            </a:r>
            <a:r>
              <a:rPr dirty="0" sz="2400" b="1">
                <a:latin typeface="宋体"/>
                <a:cs typeface="宋体"/>
              </a:rPr>
              <a:t>开始往前逐步调整，反复 </a:t>
            </a:r>
            <a:r>
              <a:rPr dirty="0" sz="2400" b="1">
                <a:latin typeface="宋体"/>
                <a:cs typeface="宋体"/>
              </a:rPr>
              <a:t>调用筛选过程，直到第一个结点，则得到一个堆。</a:t>
            </a:r>
            <a:endParaRPr sz="2400">
              <a:latin typeface="宋体"/>
              <a:cs typeface="宋体"/>
            </a:endParaRPr>
          </a:p>
          <a:p>
            <a:pPr marL="12700" marR="5080">
              <a:lnSpc>
                <a:spcPct val="107500"/>
              </a:lnSpc>
              <a:spcBef>
                <a:spcPts val="450"/>
              </a:spcBef>
            </a:pPr>
            <a:r>
              <a:rPr dirty="0" sz="2400" spc="-10" b="1">
                <a:latin typeface="黑体"/>
                <a:cs typeface="黑体"/>
              </a:rPr>
              <a:t>例</a:t>
            </a:r>
            <a:r>
              <a:rPr dirty="0" sz="2400" b="1">
                <a:latin typeface="Times New Roman"/>
                <a:cs typeface="Times New Roman"/>
              </a:rPr>
              <a:t>2</a:t>
            </a:r>
            <a:r>
              <a:rPr dirty="0" sz="2400" b="1">
                <a:latin typeface="黑体"/>
                <a:cs typeface="黑体"/>
              </a:rPr>
              <a:t>：</a:t>
            </a:r>
            <a:r>
              <a:rPr dirty="0" sz="2400" b="1">
                <a:latin typeface="宋体"/>
                <a:cs typeface="宋体"/>
              </a:rPr>
              <a:t>关键字序</a:t>
            </a:r>
            <a:r>
              <a:rPr dirty="0" sz="2400" spc="-10" b="1">
                <a:latin typeface="宋体"/>
                <a:cs typeface="宋体"/>
              </a:rPr>
              <a:t>列</a:t>
            </a:r>
            <a:r>
              <a:rPr dirty="0" sz="2400" b="1">
                <a:latin typeface="Times New Roman"/>
                <a:cs typeface="Times New Roman"/>
              </a:rPr>
              <a:t>T=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(21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49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宋体"/>
                <a:cs typeface="宋体"/>
              </a:rPr>
              <a:t>），</a:t>
            </a:r>
            <a:r>
              <a:rPr dirty="0" sz="2400" b="1">
                <a:latin typeface="宋体"/>
                <a:cs typeface="宋体"/>
              </a:rPr>
              <a:t>请建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大顶堆。 解：</a:t>
            </a:r>
            <a:r>
              <a:rPr dirty="0" sz="2400" b="1">
                <a:latin typeface="宋体"/>
                <a:cs typeface="宋体"/>
              </a:rPr>
              <a:t>先将原始序列画成完全二叉树的形式，</a:t>
            </a:r>
            <a:r>
              <a:rPr dirty="0" sz="2400" spc="-5" b="1">
                <a:latin typeface="宋体"/>
                <a:cs typeface="宋体"/>
              </a:rPr>
              <a:t>从</a:t>
            </a:r>
            <a:r>
              <a:rPr dirty="0" sz="2200" b="1">
                <a:solidFill>
                  <a:srgbClr val="CC0000"/>
                </a:solidFill>
                <a:latin typeface="Symbol"/>
                <a:cs typeface="Symbol"/>
              </a:rPr>
              <a:t></a:t>
            </a:r>
            <a:r>
              <a:rPr dirty="0" sz="2200" b="1">
                <a:solidFill>
                  <a:srgbClr val="CC0000"/>
                </a:solidFill>
                <a:latin typeface="宋体"/>
                <a:cs typeface="宋体"/>
              </a:rPr>
              <a:t>n/2</a:t>
            </a:r>
            <a:r>
              <a:rPr dirty="0" sz="2200" b="1">
                <a:solidFill>
                  <a:srgbClr val="CC0000"/>
                </a:solidFill>
                <a:latin typeface="Symbol"/>
                <a:cs typeface="Symbol"/>
              </a:rPr>
              <a:t></a:t>
            </a:r>
            <a:r>
              <a:rPr dirty="0" sz="2200" b="1">
                <a:latin typeface="宋体"/>
                <a:cs typeface="宋体"/>
              </a:rPr>
              <a:t>开始调整。</a:t>
            </a:r>
            <a:endParaRPr sz="2200">
              <a:latin typeface="宋体"/>
              <a:cs typeface="宋体"/>
            </a:endParaRPr>
          </a:p>
          <a:p>
            <a:pPr marL="2349500">
              <a:lnSpc>
                <a:spcPts val="2820"/>
              </a:lnSpc>
            </a:pPr>
            <a:r>
              <a:rPr dirty="0" sz="3200" spc="-5" b="1" i="1">
                <a:solidFill>
                  <a:srgbClr val="FF3300"/>
                </a:solidFill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  <a:p>
            <a:pPr marL="1626870">
              <a:lnSpc>
                <a:spcPct val="100000"/>
              </a:lnSpc>
              <a:spcBef>
                <a:spcPts val="240"/>
              </a:spcBef>
            </a:pP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8527" y="5513203"/>
            <a:ext cx="5060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5560">
              <a:lnSpc>
                <a:spcPct val="100000"/>
              </a:lnSpc>
              <a:spcBef>
                <a:spcPts val="45"/>
              </a:spcBef>
            </a:pPr>
            <a:r>
              <a:rPr dirty="0" sz="2400" spc="-805" b="1">
                <a:latin typeface="Times New Roman"/>
                <a:cs typeface="Times New Roman"/>
              </a:rPr>
              <a:t>2</a:t>
            </a:r>
            <a:r>
              <a:rPr dirty="0" baseline="-2976" sz="4200" spc="-900" b="1">
                <a:latin typeface="Times New Roman"/>
                <a:cs typeface="Times New Roman"/>
              </a:rPr>
              <a:t>1</a:t>
            </a:r>
            <a:r>
              <a:rPr dirty="0" sz="2400" spc="-600" b="1">
                <a:latin typeface="Times New Roman"/>
                <a:cs typeface="Times New Roman"/>
              </a:rPr>
              <a:t>5</a:t>
            </a:r>
            <a:r>
              <a:rPr dirty="0" baseline="-2976" sz="4200" spc="-1207" b="1">
                <a:latin typeface="Times New Roman"/>
                <a:cs typeface="Times New Roman"/>
              </a:rPr>
              <a:t>6</a:t>
            </a:r>
            <a:r>
              <a:rPr dirty="0" sz="2400" b="1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3474" y="4585136"/>
            <a:ext cx="557530" cy="88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86995">
              <a:lnSpc>
                <a:spcPct val="100000"/>
              </a:lnSpc>
              <a:spcBef>
                <a:spcPts val="50"/>
              </a:spcBef>
            </a:pPr>
            <a:r>
              <a:rPr dirty="0" sz="2400" spc="-765" b="1">
                <a:latin typeface="Times New Roman"/>
                <a:cs typeface="Times New Roman"/>
              </a:rPr>
              <a:t>2</a:t>
            </a:r>
            <a:r>
              <a:rPr dirty="0" baseline="-4960" sz="4200" spc="-960" b="1">
                <a:latin typeface="Times New Roman"/>
                <a:cs typeface="Times New Roman"/>
              </a:rPr>
              <a:t>1</a:t>
            </a:r>
            <a:r>
              <a:rPr dirty="0" sz="2400" spc="-560" b="1">
                <a:latin typeface="Times New Roman"/>
                <a:cs typeface="Times New Roman"/>
              </a:rPr>
              <a:t>5</a:t>
            </a:r>
            <a:r>
              <a:rPr dirty="0" baseline="-4960" sz="4200" spc="-1267" b="1">
                <a:latin typeface="Times New Roman"/>
                <a:cs typeface="Times New Roman"/>
              </a:rPr>
              <a:t>6</a:t>
            </a:r>
            <a:r>
              <a:rPr dirty="0" sz="2400" b="1">
                <a:latin typeface="Times New Roman"/>
                <a:cs typeface="Times New Roman"/>
              </a:rPr>
              <a:t>*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5720" y="4198873"/>
            <a:ext cx="3981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1984" sz="4200" spc="-1912" b="1">
                <a:latin typeface="Times New Roman"/>
                <a:cs typeface="Times New Roman"/>
              </a:rPr>
              <a:t>2</a:t>
            </a:r>
            <a:r>
              <a:rPr dirty="0" sz="2800" spc="-125" b="1">
                <a:latin typeface="Times New Roman"/>
                <a:cs typeface="Times New Roman"/>
              </a:rPr>
              <a:t>4</a:t>
            </a:r>
            <a:r>
              <a:rPr dirty="0" baseline="-1984" sz="4200" spc="-1912" b="1">
                <a:latin typeface="Times New Roman"/>
                <a:cs typeface="Times New Roman"/>
              </a:rPr>
              <a:t>1</a:t>
            </a:r>
            <a:r>
              <a:rPr dirty="0" sz="2800" b="1">
                <a:latin typeface="Times New Roman"/>
                <a:cs typeface="Times New Roman"/>
              </a:rPr>
              <a:t>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47720" y="4525314"/>
            <a:ext cx="501650" cy="151701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434"/>
              </a:spcBef>
            </a:pPr>
            <a:r>
              <a:rPr dirty="0" sz="2800" b="1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algn="ctr" marR="95250">
              <a:lnSpc>
                <a:spcPct val="100000"/>
              </a:lnSpc>
              <a:spcBef>
                <a:spcPts val="335"/>
              </a:spcBef>
            </a:pPr>
            <a:r>
              <a:rPr dirty="0" baseline="-1984" sz="4200" spc="-1912" b="1">
                <a:latin typeface="Times New Roman"/>
                <a:cs typeface="Times New Roman"/>
              </a:rPr>
              <a:t>4</a:t>
            </a:r>
            <a:r>
              <a:rPr dirty="0" sz="2800" spc="-125" b="1">
                <a:latin typeface="Times New Roman"/>
                <a:cs typeface="Times New Roman"/>
              </a:rPr>
              <a:t>2</a:t>
            </a:r>
            <a:r>
              <a:rPr dirty="0" baseline="-1984" sz="4200" spc="-1912" b="1">
                <a:latin typeface="Times New Roman"/>
                <a:cs typeface="Times New Roman"/>
              </a:rPr>
              <a:t>9</a:t>
            </a:r>
            <a:r>
              <a:rPr dirty="0" sz="2800" spc="-1405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algn="ctr" marR="34290">
              <a:lnSpc>
                <a:spcPct val="100000"/>
              </a:lnSpc>
              <a:spcBef>
                <a:spcPts val="990"/>
              </a:spcBef>
            </a:pPr>
            <a:r>
              <a:rPr dirty="0" sz="2800" b="1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8520" y="5489005"/>
            <a:ext cx="1236345" cy="928369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43840">
              <a:lnSpc>
                <a:spcPct val="100000"/>
              </a:lnSpc>
              <a:spcBef>
                <a:spcPts val="290"/>
              </a:spcBef>
            </a:pPr>
            <a:r>
              <a:rPr dirty="0" sz="280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tabLst>
                <a:tab pos="866775" algn="l"/>
              </a:tabLst>
            </a:pPr>
            <a:r>
              <a:rPr dirty="0" sz="2800" b="1">
                <a:latin typeface="Times New Roman"/>
                <a:cs typeface="Times New Roman"/>
              </a:rPr>
              <a:t>08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21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9635" y="5504942"/>
            <a:ext cx="43948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故大顶堆为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Times New Roman"/>
                <a:cs typeface="Times New Roman"/>
              </a:rPr>
              <a:t>T=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(49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25*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25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16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08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21</a:t>
            </a:r>
            <a:r>
              <a:rPr dirty="0" sz="2400" spc="-5" b="1">
                <a:latin typeface="黑体"/>
                <a:cs typeface="黑体"/>
              </a:rPr>
              <a:t>）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80153" y="3475761"/>
            <a:ext cx="216662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//</a:t>
            </a:r>
            <a:r>
              <a:rPr dirty="0" sz="2800" spc="-10" b="1">
                <a:solidFill>
                  <a:srgbClr val="0000CC"/>
                </a:solidFill>
                <a:latin typeface="宋体"/>
                <a:cs typeface="宋体"/>
              </a:rPr>
              <a:t>建立初始堆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61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7741" y="1769136"/>
            <a:ext cx="5464810" cy="322643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4155440" algn="l"/>
              </a:tabLst>
            </a:pPr>
            <a:r>
              <a:rPr dirty="0" sz="2800" spc="-5" b="1">
                <a:latin typeface="Times New Roman"/>
                <a:cs typeface="Times New Roman"/>
              </a:rPr>
              <a:t>void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HeapSort</a:t>
            </a:r>
            <a:r>
              <a:rPr dirty="0" sz="2800" spc="-10" b="1">
                <a:latin typeface="Times New Roman"/>
                <a:cs typeface="Times New Roman"/>
              </a:rPr>
              <a:t> </a:t>
            </a:r>
            <a:r>
              <a:rPr dirty="0" sz="2800" spc="-25" b="1">
                <a:latin typeface="Times New Roman"/>
                <a:cs typeface="Times New Roman"/>
              </a:rPr>
              <a:t>(HeapType	</a:t>
            </a:r>
            <a:r>
              <a:rPr dirty="0" sz="2800" spc="-5" b="1">
                <a:latin typeface="Times New Roman"/>
                <a:cs typeface="Times New Roman"/>
              </a:rPr>
              <a:t>&amp;H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30200" algn="l"/>
              </a:tabLst>
            </a:pPr>
            <a:r>
              <a:rPr dirty="0" sz="2800" b="1">
                <a:latin typeface="Times New Roman"/>
                <a:cs typeface="Times New Roman"/>
              </a:rPr>
              <a:t>{	</a:t>
            </a:r>
            <a:r>
              <a:rPr dirty="0" sz="2400" b="1">
                <a:latin typeface="宋体"/>
                <a:cs typeface="宋体"/>
              </a:rPr>
              <a:t>//</a:t>
            </a:r>
            <a:r>
              <a:rPr dirty="0" sz="2400" spc="-5" b="1">
                <a:latin typeface="宋体"/>
                <a:cs typeface="宋体"/>
              </a:rPr>
              <a:t>对顺序表</a:t>
            </a:r>
            <a:r>
              <a:rPr dirty="0" sz="2400" b="1">
                <a:latin typeface="宋体"/>
                <a:cs typeface="宋体"/>
              </a:rPr>
              <a:t>H</a:t>
            </a:r>
            <a:r>
              <a:rPr dirty="0" sz="2400" spc="-5" b="1">
                <a:latin typeface="宋体"/>
                <a:cs typeface="宋体"/>
              </a:rPr>
              <a:t>进行堆排序。</a:t>
            </a:r>
            <a:endParaRPr sz="2400">
              <a:latin typeface="宋体"/>
              <a:cs typeface="宋体"/>
            </a:endParaRPr>
          </a:p>
          <a:p>
            <a:pPr marL="1079500" marR="44450" indent="-711200">
              <a:lnSpc>
                <a:spcPct val="125000"/>
              </a:lnSpc>
              <a:tabLst>
                <a:tab pos="3656965" algn="l"/>
              </a:tabLst>
            </a:pPr>
            <a:r>
              <a:rPr dirty="0" sz="2800" spc="-5" b="1">
                <a:latin typeface="Times New Roman"/>
                <a:cs typeface="Times New Roman"/>
              </a:rPr>
              <a:t>for </a:t>
            </a:r>
            <a:r>
              <a:rPr dirty="0" sz="2800" b="1">
                <a:latin typeface="Times New Roman"/>
                <a:cs typeface="Times New Roman"/>
              </a:rPr>
              <a:t>( i = H.length</a:t>
            </a:r>
            <a:r>
              <a:rPr dirty="0" sz="2800" spc="-5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/ </a:t>
            </a:r>
            <a:r>
              <a:rPr dirty="0" sz="2800" spc="-5" b="1">
                <a:latin typeface="Times New Roman"/>
                <a:cs typeface="Times New Roman"/>
              </a:rPr>
              <a:t>2;	</a:t>
            </a:r>
            <a:r>
              <a:rPr dirty="0" sz="2800" b="1">
                <a:latin typeface="Times New Roman"/>
                <a:cs typeface="Times New Roman"/>
              </a:rPr>
              <a:t>i &gt;=1; - - i )  </a:t>
            </a:r>
            <a:r>
              <a:rPr dirty="0" sz="2800" b="1">
                <a:solidFill>
                  <a:srgbClr val="C00000"/>
                </a:solidFill>
                <a:latin typeface="Times New Roman"/>
                <a:cs typeface="Times New Roman"/>
              </a:rPr>
              <a:t>HeapAdjust</a:t>
            </a:r>
            <a:r>
              <a:rPr dirty="0" sz="2800" b="1">
                <a:latin typeface="Times New Roman"/>
                <a:cs typeface="Times New Roman"/>
              </a:rPr>
              <a:t>(H, i, H.length</a:t>
            </a:r>
            <a:r>
              <a:rPr dirty="0" sz="2800" spc="-9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);</a:t>
            </a:r>
            <a:endParaRPr sz="28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840"/>
              </a:spcBef>
            </a:pPr>
            <a:r>
              <a:rPr dirty="0" sz="2800" b="1">
                <a:latin typeface="Times New Roman"/>
                <a:cs typeface="Times New Roman"/>
              </a:rPr>
              <a:t>for ( i = H.length; i &gt; 1; -</a:t>
            </a:r>
            <a:r>
              <a:rPr dirty="0" sz="2800" spc="-10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-i)</a:t>
            </a:r>
            <a:endParaRPr sz="2800">
              <a:latin typeface="Times New Roman"/>
              <a:cs typeface="Times New Roman"/>
            </a:endParaRPr>
          </a:p>
          <a:p>
            <a:pPr marL="279400">
              <a:lnSpc>
                <a:spcPct val="100000"/>
              </a:lnSpc>
              <a:spcBef>
                <a:spcPts val="840"/>
              </a:spcBef>
              <a:tabLst>
                <a:tab pos="1041400" algn="l"/>
                <a:tab pos="4379595" algn="l"/>
              </a:tabLst>
            </a:pPr>
            <a:r>
              <a:rPr dirty="0" sz="2800" b="1">
                <a:latin typeface="Times New Roman"/>
                <a:cs typeface="Times New Roman"/>
              </a:rPr>
              <a:t>{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H.r[1]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←</a:t>
            </a:r>
            <a:r>
              <a:rPr dirty="0" sz="2800" b="1">
                <a:latin typeface="Times New Roman"/>
                <a:cs typeface="Times New Roman"/>
              </a:rPr>
              <a:t>→</a:t>
            </a:r>
            <a:r>
              <a:rPr dirty="0" sz="2800" spc="-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H.r[i];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//交换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097" y="4969636"/>
            <a:ext cx="6903084" cy="162623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989965">
              <a:lnSpc>
                <a:spcPct val="100000"/>
              </a:lnSpc>
              <a:spcBef>
                <a:spcPts val="940"/>
              </a:spcBef>
              <a:tabLst>
                <a:tab pos="4749165" algn="l"/>
              </a:tabLst>
            </a:pPr>
            <a:r>
              <a:rPr dirty="0" sz="2800" b="1">
                <a:solidFill>
                  <a:srgbClr val="C00000"/>
                </a:solidFill>
                <a:latin typeface="Times New Roman"/>
                <a:cs typeface="Times New Roman"/>
              </a:rPr>
              <a:t>HeapAdjust</a:t>
            </a:r>
            <a:r>
              <a:rPr dirty="0" sz="2800" b="1">
                <a:latin typeface="Times New Roman"/>
                <a:cs typeface="Times New Roman"/>
              </a:rPr>
              <a:t>( H,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1,i-1</a:t>
            </a:r>
            <a:r>
              <a:rPr dirty="0" sz="2800" spc="-1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);	</a:t>
            </a:r>
            <a:r>
              <a:rPr dirty="0" sz="2800" spc="-5" b="1">
                <a:solidFill>
                  <a:srgbClr val="0000CC"/>
                </a:solidFill>
                <a:latin typeface="宋体"/>
                <a:cs typeface="宋体"/>
              </a:rPr>
              <a:t>//</a:t>
            </a:r>
            <a:r>
              <a:rPr dirty="0" sz="2800" spc="-10" b="1">
                <a:solidFill>
                  <a:srgbClr val="0000CC"/>
                </a:solidFill>
                <a:latin typeface="宋体"/>
                <a:cs typeface="宋体"/>
              </a:rPr>
              <a:t>调整大顶堆</a:t>
            </a:r>
            <a:endParaRPr sz="2800">
              <a:latin typeface="宋体"/>
              <a:cs typeface="宋体"/>
            </a:endParaRPr>
          </a:p>
          <a:p>
            <a:pPr marL="368300">
              <a:lnSpc>
                <a:spcPct val="100000"/>
              </a:lnSpc>
              <a:spcBef>
                <a:spcPts val="840"/>
              </a:spcBef>
            </a:pPr>
            <a:r>
              <a:rPr dirty="0" sz="2800" b="1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00" b="1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39850" y="979424"/>
            <a:ext cx="20643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堆排序算法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00377" y="3815333"/>
            <a:ext cx="7218426" cy="1463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91844" y="5466079"/>
            <a:ext cx="6875780" cy="76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(2)</a:t>
            </a:r>
            <a:r>
              <a:rPr dirty="0" sz="2400" spc="-5" b="1">
                <a:latin typeface="宋体"/>
                <a:cs typeface="宋体"/>
              </a:rPr>
              <a:t>调整建新堆过程：</a:t>
            </a:r>
            <a:endParaRPr sz="2400">
              <a:latin typeface="宋体"/>
              <a:cs typeface="宋体"/>
            </a:endParaRPr>
          </a:p>
          <a:p>
            <a:pPr marL="628015">
              <a:lnSpc>
                <a:spcPts val="2950"/>
              </a:lnSpc>
            </a:pPr>
            <a:r>
              <a:rPr dirty="0" sz="2400" spc="-5" b="1">
                <a:latin typeface="宋体"/>
                <a:cs typeface="宋体"/>
              </a:rPr>
              <a:t>要做</a:t>
            </a:r>
            <a:r>
              <a:rPr dirty="0" sz="2400" b="1">
                <a:latin typeface="宋体"/>
                <a:cs typeface="宋体"/>
              </a:rPr>
              <a:t>n-1</a:t>
            </a:r>
            <a:r>
              <a:rPr dirty="0" sz="2400" spc="-5" b="1">
                <a:latin typeface="宋体"/>
                <a:cs typeface="宋体"/>
              </a:rPr>
              <a:t>次筛选</a:t>
            </a:r>
            <a:r>
              <a:rPr dirty="0" sz="2400" b="1">
                <a:latin typeface="宋体"/>
                <a:cs typeface="宋体"/>
              </a:rPr>
              <a:t>,</a:t>
            </a:r>
            <a:r>
              <a:rPr dirty="0" sz="2400" spc="-5" b="1">
                <a:latin typeface="宋体"/>
                <a:cs typeface="宋体"/>
              </a:rPr>
              <a:t>总的比较次数不超过</a:t>
            </a:r>
            <a:r>
              <a:rPr dirty="0" sz="2500" spc="-50" b="1" i="1">
                <a:latin typeface="宋体"/>
                <a:cs typeface="宋体"/>
              </a:rPr>
              <a:t>2nlog</a:t>
            </a:r>
            <a:r>
              <a:rPr dirty="0" baseline="3267" sz="2550" spc="-75" b="1" i="1">
                <a:latin typeface="宋体"/>
                <a:cs typeface="宋体"/>
              </a:rPr>
              <a:t>2</a:t>
            </a:r>
            <a:r>
              <a:rPr dirty="0" sz="2500" spc="-50" b="1" i="1">
                <a:latin typeface="宋体"/>
                <a:cs typeface="宋体"/>
              </a:rPr>
              <a:t>n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61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063" y="939962"/>
            <a:ext cx="8314055" cy="2696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1975" indent="-457200">
              <a:lnSpc>
                <a:spcPct val="100000"/>
              </a:lnSpc>
              <a:spcBef>
                <a:spcPts val="95"/>
              </a:spcBef>
              <a:buFont typeface="Wingdings"/>
              <a:buChar char=""/>
              <a:tabLst>
                <a:tab pos="561975" algn="l"/>
                <a:tab pos="562610" algn="l"/>
              </a:tabLst>
            </a:pPr>
            <a:r>
              <a:rPr dirty="0" sz="3200" spc="-5" b="1">
                <a:solidFill>
                  <a:srgbClr val="0000CC"/>
                </a:solidFill>
                <a:latin typeface="黑体"/>
                <a:cs typeface="黑体"/>
              </a:rPr>
              <a:t>堆排序算法分析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时间效率分析：</a:t>
            </a:r>
            <a:endParaRPr sz="2800">
              <a:latin typeface="黑体"/>
              <a:cs typeface="黑体"/>
            </a:endParaRPr>
          </a:p>
          <a:p>
            <a:pPr marL="25400">
              <a:lnSpc>
                <a:spcPct val="100000"/>
              </a:lnSpc>
              <a:spcBef>
                <a:spcPts val="1625"/>
              </a:spcBef>
            </a:pPr>
            <a:r>
              <a:rPr dirty="0" baseline="9722" sz="3000" spc="-7" b="1">
                <a:latin typeface="宋体"/>
                <a:cs typeface="宋体"/>
              </a:rPr>
              <a:t>(1)</a:t>
            </a:r>
            <a:r>
              <a:rPr dirty="0" sz="2400" b="1">
                <a:latin typeface="宋体"/>
                <a:cs typeface="宋体"/>
              </a:rPr>
              <a:t>建初堆过程：</a:t>
            </a:r>
            <a:endParaRPr sz="2400">
              <a:latin typeface="宋体"/>
              <a:cs typeface="宋体"/>
            </a:endParaRPr>
          </a:p>
          <a:p>
            <a:pPr marL="25400" marR="5080" indent="615315">
              <a:lnSpc>
                <a:spcPct val="100000"/>
              </a:lnSpc>
            </a:pPr>
            <a:r>
              <a:rPr dirty="0" sz="2400" b="1">
                <a:latin typeface="宋体"/>
                <a:cs typeface="宋体"/>
              </a:rPr>
              <a:t>设有n个记录的初始序列所对应的完全二叉树的深度为h， </a:t>
            </a:r>
            <a:r>
              <a:rPr dirty="0" sz="2400" b="1">
                <a:latin typeface="宋体"/>
                <a:cs typeface="宋体"/>
              </a:rPr>
              <a:t>建初堆时关键字的总比较次数为</a:t>
            </a:r>
            <a:r>
              <a:rPr dirty="0" sz="2400" spc="5" b="1"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8241" y="2041855"/>
            <a:ext cx="6868795" cy="258635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时间效率</a:t>
            </a:r>
            <a:r>
              <a:rPr dirty="0" sz="2800" spc="-10" b="1">
                <a:solidFill>
                  <a:srgbClr val="CC0000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O(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Times New Roman"/>
                <a:cs typeface="Times New Roman"/>
              </a:rPr>
              <a:t>log</a:t>
            </a:r>
            <a:r>
              <a:rPr dirty="0" baseline="-21021" sz="2775" b="1">
                <a:latin typeface="Times New Roman"/>
                <a:cs typeface="Times New Roman"/>
              </a:rPr>
              <a:t>2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2700" marR="4346575">
              <a:lnSpc>
                <a:spcPts val="5190"/>
              </a:lnSpc>
              <a:spcBef>
                <a:spcPts val="33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空间效率：</a:t>
            </a:r>
            <a:r>
              <a:rPr dirty="0" sz="2800" b="1">
                <a:latin typeface="Times New Roman"/>
                <a:cs typeface="Times New Roman"/>
              </a:rPr>
              <a:t>O(1)  </a:t>
            </a: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稳定性：</a:t>
            </a: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不稳定</a:t>
            </a:r>
            <a:endParaRPr sz="28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优点：</a:t>
            </a:r>
            <a:r>
              <a:rPr dirty="0" sz="2800" b="1">
                <a:latin typeface="新宋体"/>
                <a:cs typeface="新宋体"/>
              </a:rPr>
              <a:t>最坏情况下时间复杂度也是</a:t>
            </a:r>
            <a:r>
              <a:rPr dirty="0" sz="2800" spc="-5" b="1">
                <a:latin typeface="Times New Roman"/>
                <a:cs typeface="Times New Roman"/>
              </a:rPr>
              <a:t>O(</a:t>
            </a:r>
            <a:r>
              <a:rPr dirty="0" sz="2800" spc="-5" b="1" i="1">
                <a:latin typeface="Times New Roman"/>
                <a:cs typeface="Times New Roman"/>
              </a:rPr>
              <a:t>n</a:t>
            </a:r>
            <a:r>
              <a:rPr dirty="0" sz="2800" spc="-5" b="1">
                <a:latin typeface="Times New Roman"/>
                <a:cs typeface="Times New Roman"/>
              </a:rPr>
              <a:t>log</a:t>
            </a:r>
            <a:r>
              <a:rPr dirty="0" baseline="-21021" sz="2775" spc="-7" b="1">
                <a:latin typeface="Times New Roman"/>
                <a:cs typeface="Times New Roman"/>
              </a:rPr>
              <a:t>2</a:t>
            </a:r>
            <a:r>
              <a:rPr dirty="0" sz="2800" spc="-5" b="1" i="1">
                <a:latin typeface="Times New Roman"/>
                <a:cs typeface="Times New Roman"/>
              </a:rPr>
              <a:t>n</a:t>
            </a:r>
            <a:r>
              <a:rPr dirty="0" sz="2800" spc="-5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新宋体"/>
                <a:cs typeface="新宋体"/>
              </a:rPr>
              <a:t>数据结</a:t>
            </a:r>
            <a:r>
              <a:rPr dirty="0" spc="-5">
                <a:latin typeface="新宋体"/>
                <a:cs typeface="新宋体"/>
              </a:rPr>
              <a:t>构</a:t>
            </a:r>
            <a:r>
              <a:rPr dirty="0" spc="285">
                <a:latin typeface="新宋体"/>
                <a:cs typeface="新宋体"/>
              </a:rPr>
              <a:t> </a:t>
            </a:r>
            <a:r>
              <a:rPr dirty="0" spc="-5"/>
              <a:t>page</a:t>
            </a:r>
            <a:r>
              <a:rPr dirty="0" spc="-8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61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983996"/>
            <a:ext cx="941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练习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02741" y="1653794"/>
            <a:ext cx="7952105" cy="1113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1.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(2009</a:t>
            </a:r>
            <a:r>
              <a:rPr dirty="0" baseline="1157" sz="3600" b="1">
                <a:latin typeface="宋体"/>
                <a:cs typeface="宋体"/>
              </a:rPr>
              <a:t>考研真题）已知关键字序列</a:t>
            </a:r>
            <a:r>
              <a:rPr dirty="0" sz="2400" spc="-5" b="1">
                <a:latin typeface="Times New Roman"/>
                <a:cs typeface="Times New Roman"/>
              </a:rPr>
              <a:t>{5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45"/>
              </a:lnSpc>
            </a:pP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22}</a:t>
            </a:r>
            <a:r>
              <a:rPr dirty="0" baseline="1157" sz="3600" b="1">
                <a:latin typeface="宋体"/>
                <a:cs typeface="宋体"/>
              </a:rPr>
              <a:t>是小根堆，插入关键</a:t>
            </a:r>
            <a:r>
              <a:rPr dirty="0" baseline="1157" sz="3600" spc="-15" b="1">
                <a:latin typeface="宋体"/>
                <a:cs typeface="宋体"/>
              </a:rPr>
              <a:t>字</a:t>
            </a:r>
            <a:r>
              <a:rPr dirty="0" sz="2400" b="1">
                <a:latin typeface="Times New Roman"/>
                <a:cs typeface="Times New Roman"/>
              </a:rPr>
              <a:t>3</a:t>
            </a:r>
            <a:r>
              <a:rPr dirty="0" baseline="1157" sz="3600" b="1">
                <a:latin typeface="宋体"/>
                <a:cs typeface="宋体"/>
              </a:rPr>
              <a:t>，调整后得到的小根堆是</a:t>
            </a:r>
            <a:endParaRPr baseline="1157" sz="3600">
              <a:latin typeface="宋体"/>
              <a:cs typeface="宋体"/>
            </a:endParaRPr>
          </a:p>
          <a:p>
            <a:pPr marL="12700">
              <a:lnSpc>
                <a:spcPts val="2845"/>
              </a:lnSpc>
              <a:tabLst>
                <a:tab pos="623570" algn="l"/>
              </a:tabLst>
            </a:pPr>
            <a:r>
              <a:rPr dirty="0" sz="2400" spc="-10" b="1">
                <a:latin typeface="宋体"/>
                <a:cs typeface="宋体"/>
              </a:rPr>
              <a:t>（	）。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70703" y="3647925"/>
            <a:ext cx="4168901" cy="2898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608318" y="4431284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9342" y="6719341"/>
            <a:ext cx="7213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12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65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4940" y="6765859"/>
            <a:ext cx="10896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Verdana"/>
                <a:cs typeface="Verdana"/>
              </a:rPr>
              <a:t>2021/11/21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98690" y="6779462"/>
            <a:ext cx="73596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0"/>
              </a:lnSpc>
            </a:pPr>
            <a:r>
              <a:rPr dirty="0" sz="1400" spc="-5">
                <a:latin typeface="华文新魏"/>
                <a:cs typeface="华文新魏"/>
              </a:rPr>
              <a:t>数据结构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77855" y="3619849"/>
            <a:ext cx="5962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2800" b="1">
                <a:latin typeface="Times New Roman"/>
                <a:cs typeface="Times New Roman"/>
              </a:rPr>
              <a:t>1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baseline="-6944" sz="4200" b="1">
                <a:latin typeface="Times New Roman"/>
                <a:cs typeface="Times New Roman"/>
              </a:rPr>
              <a:t>5</a:t>
            </a:r>
            <a:endParaRPr baseline="-6944" sz="4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3162" y="4431284"/>
            <a:ext cx="6826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12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baseline="40674" sz="4200" b="1">
                <a:latin typeface="Times New Roman"/>
                <a:cs typeface="Times New Roman"/>
              </a:rPr>
              <a:t>3</a:t>
            </a:r>
            <a:endParaRPr baseline="40674" sz="4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7407" y="4877081"/>
            <a:ext cx="2128520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595">
              <a:lnSpc>
                <a:spcPts val="3210"/>
              </a:lnSpc>
              <a:spcBef>
                <a:spcPts val="100"/>
              </a:spcBef>
              <a:tabLst>
                <a:tab pos="628650" algn="l"/>
                <a:tab pos="1937385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baseline="-2976" sz="4200" b="1">
                <a:latin typeface="Times New Roman"/>
                <a:cs typeface="Times New Roman"/>
              </a:rPr>
              <a:t>6</a:t>
            </a:r>
            <a:r>
              <a:rPr dirty="0" baseline="-2976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7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727075" algn="l"/>
                <a:tab pos="1632585" algn="l"/>
              </a:tabLst>
            </a:pPr>
            <a:r>
              <a:rPr dirty="0" sz="2800" b="1">
                <a:latin typeface="Times New Roman"/>
                <a:cs typeface="Times New Roman"/>
              </a:rPr>
              <a:t>28	20	15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4577" y="2751073"/>
            <a:ext cx="5334635" cy="375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860" marR="43180" indent="-1079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  B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  C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  D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endParaRPr sz="2400">
              <a:latin typeface="Times New Roman"/>
              <a:cs typeface="Times New Roman"/>
            </a:endParaRPr>
          </a:p>
          <a:p>
            <a:pPr algn="r" marR="163195">
              <a:lnSpc>
                <a:spcPts val="3220"/>
              </a:lnSpc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algn="r" marR="666115">
              <a:lnSpc>
                <a:spcPts val="3210"/>
              </a:lnSpc>
              <a:spcBef>
                <a:spcPts val="20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algn="r" marR="414020">
              <a:lnSpc>
                <a:spcPts val="3210"/>
              </a:lnSpc>
            </a:pPr>
            <a:r>
              <a:rPr dirty="0" sz="2800" b="1">
                <a:latin typeface="Times New Roman"/>
                <a:cs typeface="Times New Roman"/>
              </a:rPr>
              <a:t>19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imes New Roman"/>
              <a:cs typeface="Times New Roman"/>
            </a:endParaRPr>
          </a:p>
          <a:p>
            <a:pPr marL="3418840">
              <a:lnSpc>
                <a:spcPct val="100000"/>
              </a:lnSpc>
              <a:tabLst>
                <a:tab pos="3757929" algn="l"/>
                <a:tab pos="5142865" algn="l"/>
              </a:tabLst>
            </a:pPr>
            <a:r>
              <a:rPr dirty="0" baseline="8928" sz="4200" b="1">
                <a:latin typeface="Times New Roman"/>
                <a:cs typeface="Times New Roman"/>
              </a:rPr>
              <a:t>8</a:t>
            </a:r>
            <a:r>
              <a:rPr dirty="0" baseline="8928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22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1348" y="5996493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983996"/>
            <a:ext cx="941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练习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5243321" y="3037332"/>
            <a:ext cx="254635" cy="499109"/>
          </a:xfrm>
          <a:custGeom>
            <a:avLst/>
            <a:gdLst/>
            <a:ahLst/>
            <a:cxnLst/>
            <a:rect l="l" t="t" r="r" b="b"/>
            <a:pathLst>
              <a:path w="254635" h="499110">
                <a:moveTo>
                  <a:pt x="254508" y="12192"/>
                </a:moveTo>
                <a:lnTo>
                  <a:pt x="228600" y="0"/>
                </a:lnTo>
                <a:lnTo>
                  <a:pt x="0" y="487680"/>
                </a:lnTo>
                <a:lnTo>
                  <a:pt x="25908" y="499109"/>
                </a:lnTo>
                <a:lnTo>
                  <a:pt x="254508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78046" y="3035807"/>
            <a:ext cx="280035" cy="433070"/>
          </a:xfrm>
          <a:custGeom>
            <a:avLst/>
            <a:gdLst/>
            <a:ahLst/>
            <a:cxnLst/>
            <a:rect l="l" t="t" r="r" b="b"/>
            <a:pathLst>
              <a:path w="280035" h="433070">
                <a:moveTo>
                  <a:pt x="279654" y="417576"/>
                </a:moveTo>
                <a:lnTo>
                  <a:pt x="24384" y="0"/>
                </a:lnTo>
                <a:lnTo>
                  <a:pt x="0" y="15240"/>
                </a:lnTo>
                <a:lnTo>
                  <a:pt x="255270" y="432816"/>
                </a:lnTo>
                <a:lnTo>
                  <a:pt x="279654" y="417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17008" y="2199132"/>
            <a:ext cx="631190" cy="714375"/>
          </a:xfrm>
          <a:custGeom>
            <a:avLst/>
            <a:gdLst/>
            <a:ahLst/>
            <a:cxnLst/>
            <a:rect l="l" t="t" r="r" b="b"/>
            <a:pathLst>
              <a:path w="631189" h="714375">
                <a:moveTo>
                  <a:pt x="630936" y="694944"/>
                </a:moveTo>
                <a:lnTo>
                  <a:pt x="21336" y="0"/>
                </a:lnTo>
                <a:lnTo>
                  <a:pt x="0" y="19050"/>
                </a:lnTo>
                <a:lnTo>
                  <a:pt x="609600" y="713994"/>
                </a:lnTo>
                <a:lnTo>
                  <a:pt x="630936" y="694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97301" y="2221229"/>
            <a:ext cx="1912620" cy="2131060"/>
          </a:xfrm>
          <a:custGeom>
            <a:avLst/>
            <a:gdLst/>
            <a:ahLst/>
            <a:cxnLst/>
            <a:rect l="l" t="t" r="r" b="b"/>
            <a:pathLst>
              <a:path w="1912620" h="2131060">
                <a:moveTo>
                  <a:pt x="1912620" y="19050"/>
                </a:moveTo>
                <a:lnTo>
                  <a:pt x="1891283" y="0"/>
                </a:lnTo>
                <a:lnTo>
                  <a:pt x="0" y="2110740"/>
                </a:lnTo>
                <a:lnTo>
                  <a:pt x="21335" y="2130552"/>
                </a:lnTo>
                <a:lnTo>
                  <a:pt x="191262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29" y="1797986"/>
            <a:ext cx="1716024" cy="1608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7426" y="3441506"/>
            <a:ext cx="1066799" cy="1352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32476" y="2625851"/>
            <a:ext cx="533400" cy="487680"/>
          </a:xfrm>
          <a:custGeom>
            <a:avLst/>
            <a:gdLst/>
            <a:ahLst/>
            <a:cxnLst/>
            <a:rect l="l" t="t" r="r" b="b"/>
            <a:pathLst>
              <a:path w="533400" h="487680">
                <a:moveTo>
                  <a:pt x="533400" y="243839"/>
                </a:moveTo>
                <a:lnTo>
                  <a:pt x="529095" y="199955"/>
                </a:lnTo>
                <a:lnTo>
                  <a:pt x="516688" y="158673"/>
                </a:lnTo>
                <a:lnTo>
                  <a:pt x="496936" y="120678"/>
                </a:lnTo>
                <a:lnTo>
                  <a:pt x="470600" y="86652"/>
                </a:lnTo>
                <a:lnTo>
                  <a:pt x="438437" y="57280"/>
                </a:lnTo>
                <a:lnTo>
                  <a:pt x="401207" y="33245"/>
                </a:lnTo>
                <a:lnTo>
                  <a:pt x="359668" y="15231"/>
                </a:lnTo>
                <a:lnTo>
                  <a:pt x="314579" y="3921"/>
                </a:lnTo>
                <a:lnTo>
                  <a:pt x="266700" y="0"/>
                </a:lnTo>
                <a:lnTo>
                  <a:pt x="218820" y="3921"/>
                </a:lnTo>
                <a:lnTo>
                  <a:pt x="173731" y="15231"/>
                </a:lnTo>
                <a:lnTo>
                  <a:pt x="132192" y="33245"/>
                </a:lnTo>
                <a:lnTo>
                  <a:pt x="94962" y="57280"/>
                </a:lnTo>
                <a:lnTo>
                  <a:pt x="62799" y="86652"/>
                </a:lnTo>
                <a:lnTo>
                  <a:pt x="36463" y="120678"/>
                </a:lnTo>
                <a:lnTo>
                  <a:pt x="16711" y="158673"/>
                </a:lnTo>
                <a:lnTo>
                  <a:pt x="4304" y="199955"/>
                </a:lnTo>
                <a:lnTo>
                  <a:pt x="0" y="243839"/>
                </a:lnTo>
                <a:lnTo>
                  <a:pt x="4304" y="287724"/>
                </a:lnTo>
                <a:lnTo>
                  <a:pt x="16711" y="329006"/>
                </a:lnTo>
                <a:lnTo>
                  <a:pt x="36463" y="367001"/>
                </a:lnTo>
                <a:lnTo>
                  <a:pt x="62799" y="401027"/>
                </a:lnTo>
                <a:lnTo>
                  <a:pt x="94962" y="430399"/>
                </a:lnTo>
                <a:lnTo>
                  <a:pt x="132192" y="454434"/>
                </a:lnTo>
                <a:lnTo>
                  <a:pt x="173731" y="472448"/>
                </a:lnTo>
                <a:lnTo>
                  <a:pt x="218820" y="483758"/>
                </a:lnTo>
                <a:lnTo>
                  <a:pt x="266700" y="487679"/>
                </a:lnTo>
                <a:lnTo>
                  <a:pt x="314579" y="483758"/>
                </a:lnTo>
                <a:lnTo>
                  <a:pt x="359668" y="472448"/>
                </a:lnTo>
                <a:lnTo>
                  <a:pt x="401207" y="454434"/>
                </a:lnTo>
                <a:lnTo>
                  <a:pt x="438437" y="430399"/>
                </a:lnTo>
                <a:lnTo>
                  <a:pt x="470600" y="401027"/>
                </a:lnTo>
                <a:lnTo>
                  <a:pt x="496936" y="367001"/>
                </a:lnTo>
                <a:lnTo>
                  <a:pt x="516688" y="329006"/>
                </a:lnTo>
                <a:lnTo>
                  <a:pt x="529095" y="287724"/>
                </a:lnTo>
                <a:lnTo>
                  <a:pt x="533400" y="243839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18759" y="2612784"/>
            <a:ext cx="561975" cy="514350"/>
          </a:xfrm>
          <a:custGeom>
            <a:avLst/>
            <a:gdLst/>
            <a:ahLst/>
            <a:cxnLst/>
            <a:rect l="l" t="t" r="r" b="b"/>
            <a:pathLst>
              <a:path w="561975" h="514350">
                <a:moveTo>
                  <a:pt x="561594" y="256145"/>
                </a:moveTo>
                <a:lnTo>
                  <a:pt x="550568" y="188345"/>
                </a:lnTo>
                <a:lnTo>
                  <a:pt x="535919" y="150645"/>
                </a:lnTo>
                <a:lnTo>
                  <a:pt x="516666" y="117139"/>
                </a:lnTo>
                <a:lnTo>
                  <a:pt x="466513" y="62706"/>
                </a:lnTo>
                <a:lnTo>
                  <a:pt x="404447" y="25045"/>
                </a:lnTo>
                <a:lnTo>
                  <a:pt x="334805" y="4155"/>
                </a:lnTo>
                <a:lnTo>
                  <a:pt x="298498" y="0"/>
                </a:lnTo>
                <a:lnTo>
                  <a:pt x="261924" y="37"/>
                </a:lnTo>
                <a:lnTo>
                  <a:pt x="190143" y="12689"/>
                </a:lnTo>
                <a:lnTo>
                  <a:pt x="123799" y="42112"/>
                </a:lnTo>
                <a:lnTo>
                  <a:pt x="67229" y="88305"/>
                </a:lnTo>
                <a:lnTo>
                  <a:pt x="24771" y="151267"/>
                </a:lnTo>
                <a:lnTo>
                  <a:pt x="10189" y="189037"/>
                </a:lnTo>
                <a:lnTo>
                  <a:pt x="761" y="230999"/>
                </a:lnTo>
                <a:lnTo>
                  <a:pt x="0" y="243953"/>
                </a:lnTo>
                <a:lnTo>
                  <a:pt x="0" y="270623"/>
                </a:lnTo>
                <a:lnTo>
                  <a:pt x="3048" y="296531"/>
                </a:lnTo>
                <a:lnTo>
                  <a:pt x="14236" y="336748"/>
                </a:lnTo>
                <a:lnTo>
                  <a:pt x="28194" y="368442"/>
                </a:lnTo>
                <a:lnTo>
                  <a:pt x="28194" y="244715"/>
                </a:lnTo>
                <a:lnTo>
                  <a:pt x="29718" y="233285"/>
                </a:lnTo>
                <a:lnTo>
                  <a:pt x="38901" y="193456"/>
                </a:lnTo>
                <a:lnTo>
                  <a:pt x="53353" y="157952"/>
                </a:lnTo>
                <a:lnTo>
                  <a:pt x="95674" y="99873"/>
                </a:lnTo>
                <a:lnTo>
                  <a:pt x="151893" y="58958"/>
                </a:lnTo>
                <a:lnTo>
                  <a:pt x="217226" y="35116"/>
                </a:lnTo>
                <a:lnTo>
                  <a:pt x="286888" y="28255"/>
                </a:lnTo>
                <a:lnTo>
                  <a:pt x="321846" y="31164"/>
                </a:lnTo>
                <a:lnTo>
                  <a:pt x="389028" y="49604"/>
                </a:lnTo>
                <a:lnTo>
                  <a:pt x="448575" y="84797"/>
                </a:lnTo>
                <a:lnTo>
                  <a:pt x="495702" y="136652"/>
                </a:lnTo>
                <a:lnTo>
                  <a:pt x="525624" y="205078"/>
                </a:lnTo>
                <a:lnTo>
                  <a:pt x="532638" y="245477"/>
                </a:lnTo>
                <a:lnTo>
                  <a:pt x="532638" y="370450"/>
                </a:lnTo>
                <a:lnTo>
                  <a:pt x="547017" y="336599"/>
                </a:lnTo>
                <a:lnTo>
                  <a:pt x="556958" y="298200"/>
                </a:lnTo>
                <a:lnTo>
                  <a:pt x="561594" y="256145"/>
                </a:lnTo>
                <a:close/>
              </a:path>
              <a:path w="561975" h="514350">
                <a:moveTo>
                  <a:pt x="532638" y="370450"/>
                </a:moveTo>
                <a:lnTo>
                  <a:pt x="532638" y="269099"/>
                </a:lnTo>
                <a:lnTo>
                  <a:pt x="525113" y="310687"/>
                </a:lnTo>
                <a:lnTo>
                  <a:pt x="511746" y="347898"/>
                </a:lnTo>
                <a:lnTo>
                  <a:pt x="470130" y="409111"/>
                </a:lnTo>
                <a:lnTo>
                  <a:pt x="413078" y="452574"/>
                </a:lnTo>
                <a:lnTo>
                  <a:pt x="345879" y="478125"/>
                </a:lnTo>
                <a:lnTo>
                  <a:pt x="273822" y="485601"/>
                </a:lnTo>
                <a:lnTo>
                  <a:pt x="237624" y="482510"/>
                </a:lnTo>
                <a:lnTo>
                  <a:pt x="168196" y="462568"/>
                </a:lnTo>
                <a:lnTo>
                  <a:pt x="107130" y="424144"/>
                </a:lnTo>
                <a:lnTo>
                  <a:pt x="59716" y="367075"/>
                </a:lnTo>
                <a:lnTo>
                  <a:pt x="42781" y="331497"/>
                </a:lnTo>
                <a:lnTo>
                  <a:pt x="31242" y="291197"/>
                </a:lnTo>
                <a:lnTo>
                  <a:pt x="28194" y="268337"/>
                </a:lnTo>
                <a:lnTo>
                  <a:pt x="28194" y="368442"/>
                </a:lnTo>
                <a:lnTo>
                  <a:pt x="50158" y="404669"/>
                </a:lnTo>
                <a:lnTo>
                  <a:pt x="100809" y="456081"/>
                </a:lnTo>
                <a:lnTo>
                  <a:pt x="162196" y="491193"/>
                </a:lnTo>
                <a:lnTo>
                  <a:pt x="230325" y="510216"/>
                </a:lnTo>
                <a:lnTo>
                  <a:pt x="265668" y="513759"/>
                </a:lnTo>
                <a:lnTo>
                  <a:pt x="301199" y="513358"/>
                </a:lnTo>
                <a:lnTo>
                  <a:pt x="370825" y="500830"/>
                </a:lnTo>
                <a:lnTo>
                  <a:pt x="435209" y="472840"/>
                </a:lnTo>
                <a:lnTo>
                  <a:pt x="490355" y="429599"/>
                </a:lnTo>
                <a:lnTo>
                  <a:pt x="532270" y="371316"/>
                </a:lnTo>
                <a:lnTo>
                  <a:pt x="532638" y="370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37482" y="3461003"/>
            <a:ext cx="533400" cy="485775"/>
          </a:xfrm>
          <a:custGeom>
            <a:avLst/>
            <a:gdLst/>
            <a:ahLst/>
            <a:cxnLst/>
            <a:rect l="l" t="t" r="r" b="b"/>
            <a:pathLst>
              <a:path w="533400" h="485775">
                <a:moveTo>
                  <a:pt x="533400" y="243077"/>
                </a:moveTo>
                <a:lnTo>
                  <a:pt x="529095" y="199420"/>
                </a:lnTo>
                <a:lnTo>
                  <a:pt x="516688" y="158315"/>
                </a:lnTo>
                <a:lnTo>
                  <a:pt x="496936" y="120452"/>
                </a:lnTo>
                <a:lnTo>
                  <a:pt x="470600" y="86522"/>
                </a:lnTo>
                <a:lnTo>
                  <a:pt x="438437" y="57213"/>
                </a:lnTo>
                <a:lnTo>
                  <a:pt x="401207" y="33217"/>
                </a:lnTo>
                <a:lnTo>
                  <a:pt x="359668" y="15223"/>
                </a:lnTo>
                <a:lnTo>
                  <a:pt x="314579" y="3920"/>
                </a:lnTo>
                <a:lnTo>
                  <a:pt x="266700" y="0"/>
                </a:lnTo>
                <a:lnTo>
                  <a:pt x="218820" y="3920"/>
                </a:lnTo>
                <a:lnTo>
                  <a:pt x="173731" y="15223"/>
                </a:lnTo>
                <a:lnTo>
                  <a:pt x="132192" y="33217"/>
                </a:lnTo>
                <a:lnTo>
                  <a:pt x="94962" y="57213"/>
                </a:lnTo>
                <a:lnTo>
                  <a:pt x="62799" y="86522"/>
                </a:lnTo>
                <a:lnTo>
                  <a:pt x="36463" y="120452"/>
                </a:lnTo>
                <a:lnTo>
                  <a:pt x="16711" y="158315"/>
                </a:lnTo>
                <a:lnTo>
                  <a:pt x="4304" y="199420"/>
                </a:lnTo>
                <a:lnTo>
                  <a:pt x="0" y="243077"/>
                </a:lnTo>
                <a:lnTo>
                  <a:pt x="4304" y="286709"/>
                </a:lnTo>
                <a:lnTo>
                  <a:pt x="16711" y="327744"/>
                </a:lnTo>
                <a:lnTo>
                  <a:pt x="36463" y="365505"/>
                </a:lnTo>
                <a:lnTo>
                  <a:pt x="62799" y="399316"/>
                </a:lnTo>
                <a:lnTo>
                  <a:pt x="94962" y="428497"/>
                </a:lnTo>
                <a:lnTo>
                  <a:pt x="132192" y="452373"/>
                </a:lnTo>
                <a:lnTo>
                  <a:pt x="173731" y="470266"/>
                </a:lnTo>
                <a:lnTo>
                  <a:pt x="218820" y="481499"/>
                </a:lnTo>
                <a:lnTo>
                  <a:pt x="266700" y="485393"/>
                </a:lnTo>
                <a:lnTo>
                  <a:pt x="314579" y="481499"/>
                </a:lnTo>
                <a:lnTo>
                  <a:pt x="359668" y="470266"/>
                </a:lnTo>
                <a:lnTo>
                  <a:pt x="401207" y="452373"/>
                </a:lnTo>
                <a:lnTo>
                  <a:pt x="438437" y="428497"/>
                </a:lnTo>
                <a:lnTo>
                  <a:pt x="470600" y="399316"/>
                </a:lnTo>
                <a:lnTo>
                  <a:pt x="496936" y="365505"/>
                </a:lnTo>
                <a:lnTo>
                  <a:pt x="516688" y="327744"/>
                </a:lnTo>
                <a:lnTo>
                  <a:pt x="529095" y="286709"/>
                </a:lnTo>
                <a:lnTo>
                  <a:pt x="533400" y="243077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23003" y="3447824"/>
            <a:ext cx="562610" cy="512445"/>
          </a:xfrm>
          <a:custGeom>
            <a:avLst/>
            <a:gdLst/>
            <a:ahLst/>
            <a:cxnLst/>
            <a:rect l="l" t="t" r="r" b="b"/>
            <a:pathLst>
              <a:path w="562610" h="512445">
                <a:moveTo>
                  <a:pt x="562356" y="255496"/>
                </a:moveTo>
                <a:lnTo>
                  <a:pt x="551423" y="187797"/>
                </a:lnTo>
                <a:lnTo>
                  <a:pt x="536851" y="150195"/>
                </a:lnTo>
                <a:lnTo>
                  <a:pt x="517659" y="116781"/>
                </a:lnTo>
                <a:lnTo>
                  <a:pt x="467588" y="62509"/>
                </a:lnTo>
                <a:lnTo>
                  <a:pt x="405556" y="24968"/>
                </a:lnTo>
                <a:lnTo>
                  <a:pt x="335909" y="4145"/>
                </a:lnTo>
                <a:lnTo>
                  <a:pt x="299589" y="0"/>
                </a:lnTo>
                <a:lnTo>
                  <a:pt x="262994" y="28"/>
                </a:lnTo>
                <a:lnTo>
                  <a:pt x="191158" y="12605"/>
                </a:lnTo>
                <a:lnTo>
                  <a:pt x="124746" y="41861"/>
                </a:lnTo>
                <a:lnTo>
                  <a:pt x="68106" y="87786"/>
                </a:lnTo>
                <a:lnTo>
                  <a:pt x="25583" y="150365"/>
                </a:lnTo>
                <a:lnTo>
                  <a:pt x="10974" y="187897"/>
                </a:lnTo>
                <a:lnTo>
                  <a:pt x="1523" y="229588"/>
                </a:lnTo>
                <a:lnTo>
                  <a:pt x="0" y="256258"/>
                </a:lnTo>
                <a:lnTo>
                  <a:pt x="1524" y="282928"/>
                </a:lnTo>
                <a:lnTo>
                  <a:pt x="3810" y="295882"/>
                </a:lnTo>
                <a:lnTo>
                  <a:pt x="15090" y="335937"/>
                </a:lnTo>
                <a:lnTo>
                  <a:pt x="28956" y="367168"/>
                </a:lnTo>
                <a:lnTo>
                  <a:pt x="28956" y="244066"/>
                </a:lnTo>
                <a:lnTo>
                  <a:pt x="30480" y="232636"/>
                </a:lnTo>
                <a:lnTo>
                  <a:pt x="39612" y="192905"/>
                </a:lnTo>
                <a:lnTo>
                  <a:pt x="54020" y="157488"/>
                </a:lnTo>
                <a:lnTo>
                  <a:pt x="96275" y="99549"/>
                </a:lnTo>
                <a:lnTo>
                  <a:pt x="152454" y="58729"/>
                </a:lnTo>
                <a:lnTo>
                  <a:pt x="217771" y="34940"/>
                </a:lnTo>
                <a:lnTo>
                  <a:pt x="287435" y="28091"/>
                </a:lnTo>
                <a:lnTo>
                  <a:pt x="322402" y="30991"/>
                </a:lnTo>
                <a:lnTo>
                  <a:pt x="389612" y="49386"/>
                </a:lnTo>
                <a:lnTo>
                  <a:pt x="449200" y="84497"/>
                </a:lnTo>
                <a:lnTo>
                  <a:pt x="496377" y="136237"/>
                </a:lnTo>
                <a:lnTo>
                  <a:pt x="526356" y="204515"/>
                </a:lnTo>
                <a:lnTo>
                  <a:pt x="533400" y="244828"/>
                </a:lnTo>
                <a:lnTo>
                  <a:pt x="533400" y="368689"/>
                </a:lnTo>
                <a:lnTo>
                  <a:pt x="547573" y="335595"/>
                </a:lnTo>
                <a:lnTo>
                  <a:pt x="557601" y="297363"/>
                </a:lnTo>
                <a:lnTo>
                  <a:pt x="562356" y="255496"/>
                </a:lnTo>
                <a:close/>
              </a:path>
              <a:path w="562610" h="512445">
                <a:moveTo>
                  <a:pt x="533400" y="368689"/>
                </a:moveTo>
                <a:lnTo>
                  <a:pt x="533400" y="268450"/>
                </a:lnTo>
                <a:lnTo>
                  <a:pt x="525830" y="309797"/>
                </a:lnTo>
                <a:lnTo>
                  <a:pt x="512420" y="346796"/>
                </a:lnTo>
                <a:lnTo>
                  <a:pt x="470722" y="407669"/>
                </a:lnTo>
                <a:lnTo>
                  <a:pt x="413599" y="450902"/>
                </a:lnTo>
                <a:lnTo>
                  <a:pt x="346347" y="476331"/>
                </a:lnTo>
                <a:lnTo>
                  <a:pt x="274260" y="483790"/>
                </a:lnTo>
                <a:lnTo>
                  <a:pt x="238058" y="480730"/>
                </a:lnTo>
                <a:lnTo>
                  <a:pt x="168647" y="460924"/>
                </a:lnTo>
                <a:lnTo>
                  <a:pt x="107638" y="422735"/>
                </a:lnTo>
                <a:lnTo>
                  <a:pt x="60325" y="365998"/>
                </a:lnTo>
                <a:lnTo>
                  <a:pt x="43459" y="330623"/>
                </a:lnTo>
                <a:lnTo>
                  <a:pt x="32004" y="290548"/>
                </a:lnTo>
                <a:lnTo>
                  <a:pt x="28956" y="266926"/>
                </a:lnTo>
                <a:lnTo>
                  <a:pt x="28956" y="367168"/>
                </a:lnTo>
                <a:lnTo>
                  <a:pt x="51112" y="403574"/>
                </a:lnTo>
                <a:lnTo>
                  <a:pt x="101773" y="454756"/>
                </a:lnTo>
                <a:lnTo>
                  <a:pt x="163103" y="489697"/>
                </a:lnTo>
                <a:lnTo>
                  <a:pt x="231130" y="508609"/>
                </a:lnTo>
                <a:lnTo>
                  <a:pt x="266415" y="512120"/>
                </a:lnTo>
                <a:lnTo>
                  <a:pt x="301885" y="511704"/>
                </a:lnTo>
                <a:lnTo>
                  <a:pt x="371413" y="499189"/>
                </a:lnTo>
                <a:lnTo>
                  <a:pt x="435695" y="471293"/>
                </a:lnTo>
                <a:lnTo>
                  <a:pt x="490808" y="428213"/>
                </a:lnTo>
                <a:lnTo>
                  <a:pt x="532767" y="370165"/>
                </a:lnTo>
                <a:lnTo>
                  <a:pt x="533400" y="36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51476" y="3461003"/>
            <a:ext cx="533400" cy="485775"/>
          </a:xfrm>
          <a:custGeom>
            <a:avLst/>
            <a:gdLst/>
            <a:ahLst/>
            <a:cxnLst/>
            <a:rect l="l" t="t" r="r" b="b"/>
            <a:pathLst>
              <a:path w="533400" h="485775">
                <a:moveTo>
                  <a:pt x="533400" y="243077"/>
                </a:moveTo>
                <a:lnTo>
                  <a:pt x="529120" y="199420"/>
                </a:lnTo>
                <a:lnTo>
                  <a:pt x="516776" y="158315"/>
                </a:lnTo>
                <a:lnTo>
                  <a:pt x="497106" y="120452"/>
                </a:lnTo>
                <a:lnTo>
                  <a:pt x="470851" y="86522"/>
                </a:lnTo>
                <a:lnTo>
                  <a:pt x="438751" y="57213"/>
                </a:lnTo>
                <a:lnTo>
                  <a:pt x="401545" y="33217"/>
                </a:lnTo>
                <a:lnTo>
                  <a:pt x="359975" y="15223"/>
                </a:lnTo>
                <a:lnTo>
                  <a:pt x="314780" y="3920"/>
                </a:lnTo>
                <a:lnTo>
                  <a:pt x="266700" y="0"/>
                </a:lnTo>
                <a:lnTo>
                  <a:pt x="218820" y="3920"/>
                </a:lnTo>
                <a:lnTo>
                  <a:pt x="173731" y="15223"/>
                </a:lnTo>
                <a:lnTo>
                  <a:pt x="132192" y="33217"/>
                </a:lnTo>
                <a:lnTo>
                  <a:pt x="94962" y="57213"/>
                </a:lnTo>
                <a:lnTo>
                  <a:pt x="62799" y="86522"/>
                </a:lnTo>
                <a:lnTo>
                  <a:pt x="36463" y="120452"/>
                </a:lnTo>
                <a:lnTo>
                  <a:pt x="16711" y="158315"/>
                </a:lnTo>
                <a:lnTo>
                  <a:pt x="4304" y="199420"/>
                </a:lnTo>
                <a:lnTo>
                  <a:pt x="0" y="243077"/>
                </a:lnTo>
                <a:lnTo>
                  <a:pt x="4304" y="286709"/>
                </a:lnTo>
                <a:lnTo>
                  <a:pt x="16711" y="327744"/>
                </a:lnTo>
                <a:lnTo>
                  <a:pt x="36463" y="365505"/>
                </a:lnTo>
                <a:lnTo>
                  <a:pt x="62799" y="399316"/>
                </a:lnTo>
                <a:lnTo>
                  <a:pt x="94962" y="428497"/>
                </a:lnTo>
                <a:lnTo>
                  <a:pt x="132192" y="452373"/>
                </a:lnTo>
                <a:lnTo>
                  <a:pt x="173731" y="470266"/>
                </a:lnTo>
                <a:lnTo>
                  <a:pt x="218820" y="481499"/>
                </a:lnTo>
                <a:lnTo>
                  <a:pt x="266700" y="485393"/>
                </a:lnTo>
                <a:lnTo>
                  <a:pt x="314780" y="481499"/>
                </a:lnTo>
                <a:lnTo>
                  <a:pt x="359975" y="470266"/>
                </a:lnTo>
                <a:lnTo>
                  <a:pt x="401545" y="452373"/>
                </a:lnTo>
                <a:lnTo>
                  <a:pt x="438751" y="428497"/>
                </a:lnTo>
                <a:lnTo>
                  <a:pt x="470851" y="399316"/>
                </a:lnTo>
                <a:lnTo>
                  <a:pt x="497106" y="365505"/>
                </a:lnTo>
                <a:lnTo>
                  <a:pt x="516776" y="327744"/>
                </a:lnTo>
                <a:lnTo>
                  <a:pt x="529120" y="286709"/>
                </a:lnTo>
                <a:lnTo>
                  <a:pt x="533400" y="243077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37759" y="3448019"/>
            <a:ext cx="561975" cy="512445"/>
          </a:xfrm>
          <a:custGeom>
            <a:avLst/>
            <a:gdLst/>
            <a:ahLst/>
            <a:cxnLst/>
            <a:rect l="l" t="t" r="r" b="b"/>
            <a:pathLst>
              <a:path w="561975" h="512445">
                <a:moveTo>
                  <a:pt x="561594" y="255300"/>
                </a:moveTo>
                <a:lnTo>
                  <a:pt x="550843" y="187655"/>
                </a:lnTo>
                <a:lnTo>
                  <a:pt x="536397" y="150097"/>
                </a:lnTo>
                <a:lnTo>
                  <a:pt x="517282" y="116719"/>
                </a:lnTo>
                <a:lnTo>
                  <a:pt x="467242" y="62495"/>
                </a:lnTo>
                <a:lnTo>
                  <a:pt x="405121" y="24976"/>
                </a:lnTo>
                <a:lnTo>
                  <a:pt x="335319" y="4153"/>
                </a:lnTo>
                <a:lnTo>
                  <a:pt x="298912" y="0"/>
                </a:lnTo>
                <a:lnTo>
                  <a:pt x="262234" y="18"/>
                </a:lnTo>
                <a:lnTo>
                  <a:pt x="190265" y="12563"/>
                </a:lnTo>
                <a:lnTo>
                  <a:pt x="123811" y="41781"/>
                </a:lnTo>
                <a:lnTo>
                  <a:pt x="67270" y="87664"/>
                </a:lnTo>
                <a:lnTo>
                  <a:pt x="25042" y="150204"/>
                </a:lnTo>
                <a:lnTo>
                  <a:pt x="10669" y="187717"/>
                </a:lnTo>
                <a:lnTo>
                  <a:pt x="1523" y="229392"/>
                </a:lnTo>
                <a:lnTo>
                  <a:pt x="0" y="243108"/>
                </a:lnTo>
                <a:lnTo>
                  <a:pt x="0" y="269778"/>
                </a:lnTo>
                <a:lnTo>
                  <a:pt x="3048" y="295686"/>
                </a:lnTo>
                <a:lnTo>
                  <a:pt x="14384" y="335725"/>
                </a:lnTo>
                <a:lnTo>
                  <a:pt x="28194" y="366713"/>
                </a:lnTo>
                <a:lnTo>
                  <a:pt x="28194" y="255300"/>
                </a:lnTo>
                <a:lnTo>
                  <a:pt x="29718" y="232440"/>
                </a:lnTo>
                <a:lnTo>
                  <a:pt x="38887" y="192725"/>
                </a:lnTo>
                <a:lnTo>
                  <a:pt x="53334" y="157321"/>
                </a:lnTo>
                <a:lnTo>
                  <a:pt x="95658" y="99401"/>
                </a:lnTo>
                <a:lnTo>
                  <a:pt x="151898" y="58592"/>
                </a:lnTo>
                <a:lnTo>
                  <a:pt x="217261" y="34805"/>
                </a:lnTo>
                <a:lnTo>
                  <a:pt x="286954" y="27953"/>
                </a:lnTo>
                <a:lnTo>
                  <a:pt x="321927" y="30850"/>
                </a:lnTo>
                <a:lnTo>
                  <a:pt x="389130" y="49235"/>
                </a:lnTo>
                <a:lnTo>
                  <a:pt x="448682" y="84334"/>
                </a:lnTo>
                <a:lnTo>
                  <a:pt x="495791" y="136060"/>
                </a:lnTo>
                <a:lnTo>
                  <a:pt x="525663" y="204325"/>
                </a:lnTo>
                <a:lnTo>
                  <a:pt x="532638" y="244632"/>
                </a:lnTo>
                <a:lnTo>
                  <a:pt x="532638" y="369021"/>
                </a:lnTo>
                <a:lnTo>
                  <a:pt x="546978" y="335391"/>
                </a:lnTo>
                <a:lnTo>
                  <a:pt x="556929" y="297164"/>
                </a:lnTo>
                <a:lnTo>
                  <a:pt x="561594" y="255300"/>
                </a:lnTo>
                <a:close/>
              </a:path>
              <a:path w="561975" h="512445">
                <a:moveTo>
                  <a:pt x="532638" y="369021"/>
                </a:moveTo>
                <a:lnTo>
                  <a:pt x="532638" y="268254"/>
                </a:lnTo>
                <a:lnTo>
                  <a:pt x="525133" y="309576"/>
                </a:lnTo>
                <a:lnTo>
                  <a:pt x="511785" y="346557"/>
                </a:lnTo>
                <a:lnTo>
                  <a:pt x="470199" y="407416"/>
                </a:lnTo>
                <a:lnTo>
                  <a:pt x="413168" y="450656"/>
                </a:lnTo>
                <a:lnTo>
                  <a:pt x="345981" y="476106"/>
                </a:lnTo>
                <a:lnTo>
                  <a:pt x="273927" y="483592"/>
                </a:lnTo>
                <a:lnTo>
                  <a:pt x="237727" y="480545"/>
                </a:lnTo>
                <a:lnTo>
                  <a:pt x="168286" y="460763"/>
                </a:lnTo>
                <a:lnTo>
                  <a:pt x="107200" y="422585"/>
                </a:lnTo>
                <a:lnTo>
                  <a:pt x="59755" y="365839"/>
                </a:lnTo>
                <a:lnTo>
                  <a:pt x="42801" y="330449"/>
                </a:lnTo>
                <a:lnTo>
                  <a:pt x="31242" y="290352"/>
                </a:lnTo>
                <a:lnTo>
                  <a:pt x="28194" y="255300"/>
                </a:lnTo>
                <a:lnTo>
                  <a:pt x="28194" y="366713"/>
                </a:lnTo>
                <a:lnTo>
                  <a:pt x="50512" y="403338"/>
                </a:lnTo>
                <a:lnTo>
                  <a:pt x="101265" y="454506"/>
                </a:lnTo>
                <a:lnTo>
                  <a:pt x="162671" y="489440"/>
                </a:lnTo>
                <a:lnTo>
                  <a:pt x="230755" y="508351"/>
                </a:lnTo>
                <a:lnTo>
                  <a:pt x="266059" y="511865"/>
                </a:lnTo>
                <a:lnTo>
                  <a:pt x="301542" y="511451"/>
                </a:lnTo>
                <a:lnTo>
                  <a:pt x="371058" y="498950"/>
                </a:lnTo>
                <a:lnTo>
                  <a:pt x="435329" y="471060"/>
                </a:lnTo>
                <a:lnTo>
                  <a:pt x="490381" y="427992"/>
                </a:lnTo>
                <a:lnTo>
                  <a:pt x="532239" y="369956"/>
                </a:lnTo>
                <a:lnTo>
                  <a:pt x="532638" y="369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552509" y="2396082"/>
            <a:ext cx="2038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8167" y="2630677"/>
            <a:ext cx="6826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12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baseline="40674" sz="4200" b="1">
                <a:latin typeface="Times New Roman"/>
                <a:cs typeface="Times New Roman"/>
              </a:rPr>
              <a:t>3</a:t>
            </a:r>
            <a:endParaRPr baseline="40674" sz="4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56732" y="3461003"/>
            <a:ext cx="533400" cy="486409"/>
          </a:xfrm>
          <a:custGeom>
            <a:avLst/>
            <a:gdLst/>
            <a:ahLst/>
            <a:cxnLst/>
            <a:rect l="l" t="t" r="r" b="b"/>
            <a:pathLst>
              <a:path w="533400" h="486410">
                <a:moveTo>
                  <a:pt x="533400" y="243077"/>
                </a:moveTo>
                <a:lnTo>
                  <a:pt x="529095" y="199420"/>
                </a:lnTo>
                <a:lnTo>
                  <a:pt x="516688" y="158315"/>
                </a:lnTo>
                <a:lnTo>
                  <a:pt x="496936" y="120452"/>
                </a:lnTo>
                <a:lnTo>
                  <a:pt x="470600" y="86522"/>
                </a:lnTo>
                <a:lnTo>
                  <a:pt x="438437" y="57213"/>
                </a:lnTo>
                <a:lnTo>
                  <a:pt x="401207" y="33217"/>
                </a:lnTo>
                <a:lnTo>
                  <a:pt x="359668" y="15223"/>
                </a:lnTo>
                <a:lnTo>
                  <a:pt x="314579" y="3920"/>
                </a:lnTo>
                <a:lnTo>
                  <a:pt x="266700" y="0"/>
                </a:lnTo>
                <a:lnTo>
                  <a:pt x="218820" y="3920"/>
                </a:lnTo>
                <a:lnTo>
                  <a:pt x="173731" y="15223"/>
                </a:lnTo>
                <a:lnTo>
                  <a:pt x="132192" y="33217"/>
                </a:lnTo>
                <a:lnTo>
                  <a:pt x="94962" y="57213"/>
                </a:lnTo>
                <a:lnTo>
                  <a:pt x="62799" y="86522"/>
                </a:lnTo>
                <a:lnTo>
                  <a:pt x="36463" y="120452"/>
                </a:lnTo>
                <a:lnTo>
                  <a:pt x="16711" y="158315"/>
                </a:lnTo>
                <a:lnTo>
                  <a:pt x="4304" y="199420"/>
                </a:lnTo>
                <a:lnTo>
                  <a:pt x="0" y="243077"/>
                </a:lnTo>
                <a:lnTo>
                  <a:pt x="4304" y="286735"/>
                </a:lnTo>
                <a:lnTo>
                  <a:pt x="16711" y="327840"/>
                </a:lnTo>
                <a:lnTo>
                  <a:pt x="36463" y="365703"/>
                </a:lnTo>
                <a:lnTo>
                  <a:pt x="62799" y="399633"/>
                </a:lnTo>
                <a:lnTo>
                  <a:pt x="94962" y="428942"/>
                </a:lnTo>
                <a:lnTo>
                  <a:pt x="132192" y="452938"/>
                </a:lnTo>
                <a:lnTo>
                  <a:pt x="173731" y="470932"/>
                </a:lnTo>
                <a:lnTo>
                  <a:pt x="218820" y="482235"/>
                </a:lnTo>
                <a:lnTo>
                  <a:pt x="266700" y="486155"/>
                </a:lnTo>
                <a:lnTo>
                  <a:pt x="314579" y="482235"/>
                </a:lnTo>
                <a:lnTo>
                  <a:pt x="359668" y="470932"/>
                </a:lnTo>
                <a:lnTo>
                  <a:pt x="401207" y="452938"/>
                </a:lnTo>
                <a:lnTo>
                  <a:pt x="438437" y="428942"/>
                </a:lnTo>
                <a:lnTo>
                  <a:pt x="470600" y="399633"/>
                </a:lnTo>
                <a:lnTo>
                  <a:pt x="496936" y="365703"/>
                </a:lnTo>
                <a:lnTo>
                  <a:pt x="516688" y="327840"/>
                </a:lnTo>
                <a:lnTo>
                  <a:pt x="529095" y="286735"/>
                </a:lnTo>
                <a:lnTo>
                  <a:pt x="533400" y="243077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42253" y="3447939"/>
            <a:ext cx="562610" cy="512445"/>
          </a:xfrm>
          <a:custGeom>
            <a:avLst/>
            <a:gdLst/>
            <a:ahLst/>
            <a:cxnLst/>
            <a:rect l="l" t="t" r="r" b="b"/>
            <a:pathLst>
              <a:path w="562610" h="512445">
                <a:moveTo>
                  <a:pt x="562356" y="255379"/>
                </a:moveTo>
                <a:lnTo>
                  <a:pt x="551304" y="187720"/>
                </a:lnTo>
                <a:lnTo>
                  <a:pt x="536634" y="150148"/>
                </a:lnTo>
                <a:lnTo>
                  <a:pt x="517362" y="116754"/>
                </a:lnTo>
                <a:lnTo>
                  <a:pt x="467181" y="62502"/>
                </a:lnTo>
                <a:lnTo>
                  <a:pt x="405098" y="24965"/>
                </a:lnTo>
                <a:lnTo>
                  <a:pt x="335451" y="4142"/>
                </a:lnTo>
                <a:lnTo>
                  <a:pt x="299145" y="0"/>
                </a:lnTo>
                <a:lnTo>
                  <a:pt x="262574" y="35"/>
                </a:lnTo>
                <a:lnTo>
                  <a:pt x="190804" y="12644"/>
                </a:lnTo>
                <a:lnTo>
                  <a:pt x="124478" y="41967"/>
                </a:lnTo>
                <a:lnTo>
                  <a:pt x="67931" y="88007"/>
                </a:lnTo>
                <a:lnTo>
                  <a:pt x="25501" y="150762"/>
                </a:lnTo>
                <a:lnTo>
                  <a:pt x="10935" y="188408"/>
                </a:lnTo>
                <a:lnTo>
                  <a:pt x="1523" y="230233"/>
                </a:lnTo>
                <a:lnTo>
                  <a:pt x="0" y="256141"/>
                </a:lnTo>
                <a:lnTo>
                  <a:pt x="1524" y="282811"/>
                </a:lnTo>
                <a:lnTo>
                  <a:pt x="3810" y="295765"/>
                </a:lnTo>
                <a:lnTo>
                  <a:pt x="15053" y="335868"/>
                </a:lnTo>
                <a:lnTo>
                  <a:pt x="28956" y="367292"/>
                </a:lnTo>
                <a:lnTo>
                  <a:pt x="28956" y="243949"/>
                </a:lnTo>
                <a:lnTo>
                  <a:pt x="29718" y="232519"/>
                </a:lnTo>
                <a:lnTo>
                  <a:pt x="39087" y="192837"/>
                </a:lnTo>
                <a:lnTo>
                  <a:pt x="53687" y="157460"/>
                </a:lnTo>
                <a:lnTo>
                  <a:pt x="96197" y="99582"/>
                </a:lnTo>
                <a:lnTo>
                  <a:pt x="152495" y="58798"/>
                </a:lnTo>
                <a:lnTo>
                  <a:pt x="217829" y="35023"/>
                </a:lnTo>
                <a:lnTo>
                  <a:pt x="287445" y="28170"/>
                </a:lnTo>
                <a:lnTo>
                  <a:pt x="322373" y="31062"/>
                </a:lnTo>
                <a:lnTo>
                  <a:pt x="389500" y="49430"/>
                </a:lnTo>
                <a:lnTo>
                  <a:pt x="449027" y="84504"/>
                </a:lnTo>
                <a:lnTo>
                  <a:pt x="496200" y="136198"/>
                </a:lnTo>
                <a:lnTo>
                  <a:pt x="526267" y="204425"/>
                </a:lnTo>
                <a:lnTo>
                  <a:pt x="533400" y="244711"/>
                </a:lnTo>
                <a:lnTo>
                  <a:pt x="533400" y="368433"/>
                </a:lnTo>
                <a:lnTo>
                  <a:pt x="547472" y="335613"/>
                </a:lnTo>
                <a:lnTo>
                  <a:pt x="557548" y="297319"/>
                </a:lnTo>
                <a:lnTo>
                  <a:pt x="562356" y="255379"/>
                </a:lnTo>
                <a:close/>
              </a:path>
              <a:path w="562610" h="512445">
                <a:moveTo>
                  <a:pt x="533400" y="368433"/>
                </a:moveTo>
                <a:lnTo>
                  <a:pt x="533400" y="268333"/>
                </a:lnTo>
                <a:lnTo>
                  <a:pt x="525772" y="309717"/>
                </a:lnTo>
                <a:lnTo>
                  <a:pt x="512323" y="346748"/>
                </a:lnTo>
                <a:lnTo>
                  <a:pt x="470598" y="407672"/>
                </a:lnTo>
                <a:lnTo>
                  <a:pt x="413492" y="450940"/>
                </a:lnTo>
                <a:lnTo>
                  <a:pt x="346274" y="476388"/>
                </a:lnTo>
                <a:lnTo>
                  <a:pt x="274212" y="483850"/>
                </a:lnTo>
                <a:lnTo>
                  <a:pt x="238010" y="480785"/>
                </a:lnTo>
                <a:lnTo>
                  <a:pt x="168560" y="460959"/>
                </a:lnTo>
                <a:lnTo>
                  <a:pt x="107436" y="422735"/>
                </a:lnTo>
                <a:lnTo>
                  <a:pt x="59907" y="365947"/>
                </a:lnTo>
                <a:lnTo>
                  <a:pt x="42887" y="330541"/>
                </a:lnTo>
                <a:lnTo>
                  <a:pt x="31242" y="290431"/>
                </a:lnTo>
                <a:lnTo>
                  <a:pt x="28956" y="267571"/>
                </a:lnTo>
                <a:lnTo>
                  <a:pt x="28956" y="367292"/>
                </a:lnTo>
                <a:lnTo>
                  <a:pt x="51007" y="403593"/>
                </a:lnTo>
                <a:lnTo>
                  <a:pt x="101609" y="454852"/>
                </a:lnTo>
                <a:lnTo>
                  <a:pt x="162892" y="489854"/>
                </a:lnTo>
                <a:lnTo>
                  <a:pt x="230886" y="508811"/>
                </a:lnTo>
                <a:lnTo>
                  <a:pt x="266160" y="512337"/>
                </a:lnTo>
                <a:lnTo>
                  <a:pt x="301623" y="511931"/>
                </a:lnTo>
                <a:lnTo>
                  <a:pt x="371134" y="499423"/>
                </a:lnTo>
                <a:lnTo>
                  <a:pt x="435451" y="471499"/>
                </a:lnTo>
                <a:lnTo>
                  <a:pt x="490604" y="428367"/>
                </a:lnTo>
                <a:lnTo>
                  <a:pt x="532626" y="370237"/>
                </a:lnTo>
                <a:lnTo>
                  <a:pt x="533400" y="368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37859" y="3048761"/>
            <a:ext cx="280670" cy="433070"/>
          </a:xfrm>
          <a:custGeom>
            <a:avLst/>
            <a:gdLst/>
            <a:ahLst/>
            <a:cxnLst/>
            <a:rect l="l" t="t" r="r" b="b"/>
            <a:pathLst>
              <a:path w="280670" h="433070">
                <a:moveTo>
                  <a:pt x="280416" y="417576"/>
                </a:moveTo>
                <a:lnTo>
                  <a:pt x="24384" y="0"/>
                </a:lnTo>
                <a:lnTo>
                  <a:pt x="0" y="15240"/>
                </a:lnTo>
                <a:lnTo>
                  <a:pt x="256032" y="432816"/>
                </a:lnTo>
                <a:lnTo>
                  <a:pt x="280416" y="417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313173" y="3076475"/>
            <a:ext cx="2127885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595">
              <a:lnSpc>
                <a:spcPts val="3210"/>
              </a:lnSpc>
              <a:spcBef>
                <a:spcPts val="100"/>
              </a:spcBef>
              <a:tabLst>
                <a:tab pos="628015" algn="l"/>
                <a:tab pos="1936114" algn="l"/>
              </a:tabLst>
            </a:pPr>
            <a:r>
              <a:rPr dirty="0" sz="2800" b="1">
                <a:latin typeface="Times New Roman"/>
                <a:cs typeface="Times New Roman"/>
              </a:rPr>
              <a:t>5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baseline="-2976" sz="4200" b="1">
                <a:latin typeface="Times New Roman"/>
                <a:cs typeface="Times New Roman"/>
              </a:rPr>
              <a:t>6</a:t>
            </a:r>
            <a:r>
              <a:rPr dirty="0" baseline="-2976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7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10"/>
              </a:lnSpc>
              <a:tabLst>
                <a:tab pos="726440" algn="l"/>
                <a:tab pos="1630680" algn="l"/>
              </a:tabLst>
            </a:pPr>
            <a:r>
              <a:rPr dirty="0" sz="2800" b="1">
                <a:latin typeface="Times New Roman"/>
                <a:cs typeface="Times New Roman"/>
              </a:rPr>
              <a:t>28	20	15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66010" y="4246626"/>
            <a:ext cx="533400" cy="486409"/>
          </a:xfrm>
          <a:custGeom>
            <a:avLst/>
            <a:gdLst/>
            <a:ahLst/>
            <a:cxnLst/>
            <a:rect l="l" t="t" r="r" b="b"/>
            <a:pathLst>
              <a:path w="533400" h="486410">
                <a:moveTo>
                  <a:pt x="533400" y="243077"/>
                </a:moveTo>
                <a:lnTo>
                  <a:pt x="529095" y="199420"/>
                </a:lnTo>
                <a:lnTo>
                  <a:pt x="516688" y="158315"/>
                </a:lnTo>
                <a:lnTo>
                  <a:pt x="496936" y="120452"/>
                </a:lnTo>
                <a:lnTo>
                  <a:pt x="470600" y="86522"/>
                </a:lnTo>
                <a:lnTo>
                  <a:pt x="438437" y="57213"/>
                </a:lnTo>
                <a:lnTo>
                  <a:pt x="401207" y="33217"/>
                </a:lnTo>
                <a:lnTo>
                  <a:pt x="359668" y="15223"/>
                </a:lnTo>
                <a:lnTo>
                  <a:pt x="314579" y="3920"/>
                </a:lnTo>
                <a:lnTo>
                  <a:pt x="266700" y="0"/>
                </a:lnTo>
                <a:lnTo>
                  <a:pt x="218619" y="3920"/>
                </a:lnTo>
                <a:lnTo>
                  <a:pt x="173424" y="15223"/>
                </a:lnTo>
                <a:lnTo>
                  <a:pt x="131854" y="33217"/>
                </a:lnTo>
                <a:lnTo>
                  <a:pt x="94648" y="57213"/>
                </a:lnTo>
                <a:lnTo>
                  <a:pt x="62548" y="86522"/>
                </a:lnTo>
                <a:lnTo>
                  <a:pt x="36293" y="120452"/>
                </a:lnTo>
                <a:lnTo>
                  <a:pt x="16623" y="158315"/>
                </a:lnTo>
                <a:lnTo>
                  <a:pt x="4279" y="199420"/>
                </a:lnTo>
                <a:lnTo>
                  <a:pt x="0" y="243077"/>
                </a:lnTo>
                <a:lnTo>
                  <a:pt x="4279" y="286735"/>
                </a:lnTo>
                <a:lnTo>
                  <a:pt x="16623" y="327840"/>
                </a:lnTo>
                <a:lnTo>
                  <a:pt x="36293" y="365703"/>
                </a:lnTo>
                <a:lnTo>
                  <a:pt x="62548" y="399633"/>
                </a:lnTo>
                <a:lnTo>
                  <a:pt x="94648" y="428942"/>
                </a:lnTo>
                <a:lnTo>
                  <a:pt x="131854" y="452938"/>
                </a:lnTo>
                <a:lnTo>
                  <a:pt x="173424" y="470932"/>
                </a:lnTo>
                <a:lnTo>
                  <a:pt x="218619" y="482235"/>
                </a:lnTo>
                <a:lnTo>
                  <a:pt x="266700" y="486155"/>
                </a:lnTo>
                <a:lnTo>
                  <a:pt x="314579" y="482235"/>
                </a:lnTo>
                <a:lnTo>
                  <a:pt x="359668" y="470932"/>
                </a:lnTo>
                <a:lnTo>
                  <a:pt x="401207" y="452938"/>
                </a:lnTo>
                <a:lnTo>
                  <a:pt x="438437" y="428942"/>
                </a:lnTo>
                <a:lnTo>
                  <a:pt x="470600" y="399633"/>
                </a:lnTo>
                <a:lnTo>
                  <a:pt x="496936" y="365703"/>
                </a:lnTo>
                <a:lnTo>
                  <a:pt x="516688" y="327840"/>
                </a:lnTo>
                <a:lnTo>
                  <a:pt x="529095" y="286735"/>
                </a:lnTo>
                <a:lnTo>
                  <a:pt x="533400" y="243077"/>
                </a:lnTo>
                <a:close/>
              </a:path>
            </a:pathLst>
          </a:custGeom>
          <a:solidFill>
            <a:srgbClr val="DAE0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51532" y="4233885"/>
            <a:ext cx="561975" cy="512445"/>
          </a:xfrm>
          <a:custGeom>
            <a:avLst/>
            <a:gdLst/>
            <a:ahLst/>
            <a:cxnLst/>
            <a:rect l="l" t="t" r="r" b="b"/>
            <a:pathLst>
              <a:path w="561975" h="512445">
                <a:moveTo>
                  <a:pt x="561594" y="255818"/>
                </a:moveTo>
                <a:lnTo>
                  <a:pt x="561594" y="242102"/>
                </a:lnTo>
                <a:lnTo>
                  <a:pt x="560070" y="229148"/>
                </a:lnTo>
                <a:lnTo>
                  <a:pt x="550837" y="187456"/>
                </a:lnTo>
                <a:lnTo>
                  <a:pt x="536383" y="149936"/>
                </a:lnTo>
                <a:lnTo>
                  <a:pt x="517258" y="116589"/>
                </a:lnTo>
                <a:lnTo>
                  <a:pt x="467198" y="62414"/>
                </a:lnTo>
                <a:lnTo>
                  <a:pt x="405056" y="24929"/>
                </a:lnTo>
                <a:lnTo>
                  <a:pt x="335235" y="4137"/>
                </a:lnTo>
                <a:lnTo>
                  <a:pt x="298820" y="0"/>
                </a:lnTo>
                <a:lnTo>
                  <a:pt x="262136" y="35"/>
                </a:lnTo>
                <a:lnTo>
                  <a:pt x="190161" y="12626"/>
                </a:lnTo>
                <a:lnTo>
                  <a:pt x="123710" y="41908"/>
                </a:lnTo>
                <a:lnTo>
                  <a:pt x="67186" y="87883"/>
                </a:lnTo>
                <a:lnTo>
                  <a:pt x="24990" y="150550"/>
                </a:lnTo>
                <a:lnTo>
                  <a:pt x="10641" y="188144"/>
                </a:lnTo>
                <a:lnTo>
                  <a:pt x="1523" y="229910"/>
                </a:lnTo>
                <a:lnTo>
                  <a:pt x="0" y="242864"/>
                </a:lnTo>
                <a:lnTo>
                  <a:pt x="0" y="269534"/>
                </a:lnTo>
                <a:lnTo>
                  <a:pt x="3048" y="295442"/>
                </a:lnTo>
                <a:lnTo>
                  <a:pt x="14288" y="335504"/>
                </a:lnTo>
                <a:lnTo>
                  <a:pt x="28194" y="366868"/>
                </a:lnTo>
                <a:lnTo>
                  <a:pt x="28194" y="255818"/>
                </a:lnTo>
                <a:lnTo>
                  <a:pt x="29718" y="232196"/>
                </a:lnTo>
                <a:lnTo>
                  <a:pt x="38856" y="192672"/>
                </a:lnTo>
                <a:lnTo>
                  <a:pt x="72424" y="126444"/>
                </a:lnTo>
                <a:lnTo>
                  <a:pt x="122367" y="77255"/>
                </a:lnTo>
                <a:lnTo>
                  <a:pt x="183867" y="45034"/>
                </a:lnTo>
                <a:lnTo>
                  <a:pt x="252107" y="29712"/>
                </a:lnTo>
                <a:lnTo>
                  <a:pt x="287250" y="28366"/>
                </a:lnTo>
                <a:lnTo>
                  <a:pt x="322271" y="31219"/>
                </a:lnTo>
                <a:lnTo>
                  <a:pt x="389540" y="49485"/>
                </a:lnTo>
                <a:lnTo>
                  <a:pt x="449097" y="84440"/>
                </a:lnTo>
                <a:lnTo>
                  <a:pt x="496125" y="136016"/>
                </a:lnTo>
                <a:lnTo>
                  <a:pt x="525807" y="204141"/>
                </a:lnTo>
                <a:lnTo>
                  <a:pt x="532638" y="244388"/>
                </a:lnTo>
                <a:lnTo>
                  <a:pt x="533400" y="256580"/>
                </a:lnTo>
                <a:lnTo>
                  <a:pt x="533400" y="367945"/>
                </a:lnTo>
                <a:lnTo>
                  <a:pt x="547095" y="335812"/>
                </a:lnTo>
                <a:lnTo>
                  <a:pt x="556998" y="297633"/>
                </a:lnTo>
                <a:lnTo>
                  <a:pt x="561594" y="255818"/>
                </a:lnTo>
                <a:close/>
              </a:path>
              <a:path w="561975" h="512445">
                <a:moveTo>
                  <a:pt x="533400" y="367945"/>
                </a:moveTo>
                <a:lnTo>
                  <a:pt x="533400" y="256580"/>
                </a:lnTo>
                <a:lnTo>
                  <a:pt x="532638" y="268010"/>
                </a:lnTo>
                <a:lnTo>
                  <a:pt x="525294" y="309484"/>
                </a:lnTo>
                <a:lnTo>
                  <a:pt x="512068" y="346590"/>
                </a:lnTo>
                <a:lnTo>
                  <a:pt x="470628" y="407622"/>
                </a:lnTo>
                <a:lnTo>
                  <a:pt x="413634" y="450947"/>
                </a:lnTo>
                <a:lnTo>
                  <a:pt x="346403" y="476410"/>
                </a:lnTo>
                <a:lnTo>
                  <a:pt x="274252" y="483852"/>
                </a:lnTo>
                <a:lnTo>
                  <a:pt x="237992" y="480766"/>
                </a:lnTo>
                <a:lnTo>
                  <a:pt x="168430" y="460881"/>
                </a:lnTo>
                <a:lnTo>
                  <a:pt x="107240" y="422582"/>
                </a:lnTo>
                <a:lnTo>
                  <a:pt x="59738" y="365710"/>
                </a:lnTo>
                <a:lnTo>
                  <a:pt x="42782" y="330260"/>
                </a:lnTo>
                <a:lnTo>
                  <a:pt x="31242" y="290108"/>
                </a:lnTo>
                <a:lnTo>
                  <a:pt x="28194" y="255818"/>
                </a:lnTo>
                <a:lnTo>
                  <a:pt x="28194" y="366868"/>
                </a:lnTo>
                <a:lnTo>
                  <a:pt x="50296" y="403165"/>
                </a:lnTo>
                <a:lnTo>
                  <a:pt x="101011" y="454385"/>
                </a:lnTo>
                <a:lnTo>
                  <a:pt x="162440" y="489376"/>
                </a:lnTo>
                <a:lnTo>
                  <a:pt x="230589" y="508347"/>
                </a:lnTo>
                <a:lnTo>
                  <a:pt x="265936" y="511892"/>
                </a:lnTo>
                <a:lnTo>
                  <a:pt x="301466" y="511512"/>
                </a:lnTo>
                <a:lnTo>
                  <a:pt x="371077" y="499082"/>
                </a:lnTo>
                <a:lnTo>
                  <a:pt x="435428" y="471267"/>
                </a:lnTo>
                <a:lnTo>
                  <a:pt x="490528" y="428280"/>
                </a:lnTo>
                <a:lnTo>
                  <a:pt x="532382" y="370331"/>
                </a:lnTo>
                <a:lnTo>
                  <a:pt x="533400" y="367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101811" y="4251452"/>
            <a:ext cx="7213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dirty="0" baseline="8928" sz="4200" b="1">
                <a:latin typeface="Times New Roman"/>
                <a:cs typeface="Times New Roman"/>
              </a:rPr>
              <a:t>8</a:t>
            </a:r>
            <a:r>
              <a:rPr dirty="0" baseline="8928" sz="42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22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342" y="6719341"/>
            <a:ext cx="7213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12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65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64940" y="6765859"/>
            <a:ext cx="10896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Verdana"/>
                <a:cs typeface="Verdana"/>
              </a:rPr>
              <a:t>2021/11/21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98690" y="6779462"/>
            <a:ext cx="73596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0"/>
              </a:lnSpc>
            </a:pPr>
            <a:r>
              <a:rPr dirty="0" sz="1400" spc="-5">
                <a:latin typeface="华文新魏"/>
                <a:cs typeface="华文新魏"/>
              </a:rPr>
              <a:t>数据结构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22040" y="4275073"/>
            <a:ext cx="7277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575" algn="l"/>
              </a:tabLst>
            </a:pPr>
            <a:r>
              <a:rPr dirty="0" sz="2800" spc="-700" b="1">
                <a:latin typeface="Times New Roman"/>
                <a:cs typeface="Times New Roman"/>
              </a:rPr>
              <a:t>1</a:t>
            </a:r>
            <a:r>
              <a:rPr dirty="0" baseline="3968" sz="4200" spc="-105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800" b="1">
                <a:latin typeface="Times New Roman"/>
                <a:cs typeface="Times New Roman"/>
              </a:rPr>
              <a:t>9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b="1">
                <a:latin typeface="Times New Roman"/>
                <a:cs typeface="Times New Roman"/>
              </a:rPr>
              <a:t>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9687" y="3076475"/>
            <a:ext cx="454659" cy="84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85090">
              <a:lnSpc>
                <a:spcPts val="3210"/>
              </a:lnSpc>
            </a:pPr>
            <a:r>
              <a:rPr dirty="0" sz="2800" spc="-735" b="1">
                <a:latin typeface="Times New Roman"/>
                <a:cs typeface="Times New Roman"/>
              </a:rPr>
              <a:t>1</a:t>
            </a:r>
            <a:r>
              <a:rPr dirty="0" baseline="-2976" sz="4200" spc="-2107" b="1">
                <a:solidFill>
                  <a:srgbClr val="FF6500"/>
                </a:solidFill>
                <a:latin typeface="Times New Roman"/>
                <a:cs typeface="Times New Roman"/>
              </a:rPr>
              <a:t>8</a:t>
            </a:r>
            <a:r>
              <a:rPr dirty="0" baseline="-2976" sz="4200" spc="-997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800" b="1">
                <a:latin typeface="Times New Roman"/>
                <a:cs typeface="Times New Roman"/>
              </a:rPr>
              <a:t>9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42860" y="1819243"/>
            <a:ext cx="5962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955" algn="l"/>
              </a:tabLst>
            </a:pPr>
            <a:r>
              <a:rPr dirty="0" sz="2800" b="1">
                <a:latin typeface="Times New Roman"/>
                <a:cs typeface="Times New Roman"/>
              </a:rPr>
              <a:t>1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baseline="-2976" sz="4200" spc="-207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baseline="-6944" sz="4200" b="1">
                <a:latin typeface="Times New Roman"/>
                <a:cs typeface="Times New Roman"/>
              </a:rPr>
              <a:t>5</a:t>
            </a:r>
            <a:endParaRPr baseline="-6944" sz="4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73321" y="2635249"/>
            <a:ext cx="20827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65" b="1">
                <a:latin typeface="Times New Roman"/>
                <a:cs typeface="Times New Roman"/>
              </a:rPr>
              <a:t>8</a:t>
            </a:r>
            <a:r>
              <a:rPr dirty="0" sz="2800" spc="-1405" b="1">
                <a:solidFill>
                  <a:srgbClr val="FF6500"/>
                </a:solidFill>
                <a:latin typeface="Times New Roman"/>
                <a:cs typeface="Times New Roman"/>
              </a:rPr>
              <a:t>5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52270" y="4937252"/>
            <a:ext cx="5723255" cy="159004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450215" marR="5080" indent="-438150">
              <a:lnSpc>
                <a:spcPct val="98200"/>
              </a:lnSpc>
              <a:spcBef>
                <a:spcPts val="165"/>
              </a:spcBef>
            </a:pPr>
            <a:r>
              <a:rPr dirty="0" baseline="-8680" sz="4800" spc="-7" b="1">
                <a:solidFill>
                  <a:srgbClr val="FF0000"/>
                </a:solidFill>
                <a:latin typeface="Verdana"/>
                <a:cs typeface="Verdana"/>
              </a:rPr>
              <a:t>√</a:t>
            </a:r>
            <a:r>
              <a:rPr dirty="0" baseline="-8680" sz="4800" spc="-832" b="1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  B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  C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  D</a:t>
            </a:r>
            <a:r>
              <a:rPr dirty="0" baseline="1157" sz="3600" spc="-7" b="1">
                <a:latin typeface="宋体"/>
                <a:cs typeface="宋体"/>
              </a:rPr>
              <a:t>．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28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22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983996"/>
            <a:ext cx="941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练习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2657855" y="3565661"/>
            <a:ext cx="2847593" cy="2150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95832" y="2886980"/>
          <a:ext cx="5553075" cy="2787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1565"/>
                <a:gridCol w="1642745"/>
                <a:gridCol w="1941194"/>
                <a:gridCol w="877570"/>
              </a:tblGrid>
              <a:tr h="535305">
                <a:tc>
                  <a:txBody>
                    <a:bodyPr/>
                    <a:lstStyle/>
                    <a:p>
                      <a:pPr marL="31750">
                        <a:lnSpc>
                          <a:spcPts val="2870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1157" sz="3600" spc="-7" b="1">
                          <a:latin typeface="宋体"/>
                          <a:cs typeface="宋体"/>
                        </a:rPr>
                        <a:t>．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2870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1157" sz="3600" spc="-7" b="1">
                          <a:latin typeface="宋体"/>
                          <a:cs typeface="宋体"/>
                        </a:rPr>
                        <a:t>．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42315">
                        <a:lnSpc>
                          <a:spcPts val="2870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baseline="1157" sz="3600" spc="-7" b="1">
                          <a:latin typeface="宋体"/>
                          <a:cs typeface="宋体"/>
                        </a:rPr>
                        <a:t>．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870"/>
                        </a:lnSpc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baseline="1157" sz="3600" spc="-7" b="1">
                          <a:latin typeface="宋体"/>
                          <a:cs typeface="宋体"/>
                        </a:rPr>
                        <a:t>．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66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baseline="6944" sz="420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6944" sz="4200" spc="412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800" b="1">
                          <a:latin typeface="Times New Roman"/>
                          <a:cs typeface="Times New Roman"/>
                        </a:rPr>
                        <a:t>25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39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35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2335">
                        <a:lnSpc>
                          <a:spcPct val="100000"/>
                        </a:lnSpc>
                        <a:spcBef>
                          <a:spcPts val="2180"/>
                        </a:spcBef>
                        <a:tabLst>
                          <a:tab pos="1234440" algn="l"/>
                        </a:tabLst>
                      </a:pPr>
                      <a:r>
                        <a:rPr dirty="0" baseline="36706" sz="4200" b="1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dirty="0" sz="2800" b="1">
                          <a:latin typeface="Times New Roman"/>
                          <a:cs typeface="Times New Roman"/>
                        </a:rPr>
                        <a:t>13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6860"/>
                </a:tc>
                <a:tc>
                  <a:txBody>
                    <a:bodyPr/>
                    <a:lstStyle/>
                    <a:p>
                      <a:pPr marL="1115695">
                        <a:lnSpc>
                          <a:spcPct val="100000"/>
                        </a:lnSpc>
                        <a:spcBef>
                          <a:spcPts val="2180"/>
                        </a:spcBef>
                      </a:pPr>
                      <a:r>
                        <a:rPr dirty="0" sz="2800" spc="-47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2800" spc="-47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2800" spc="-470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800" spc="-46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40674" sz="4200" b="1">
                          <a:latin typeface="Times New Roman"/>
                          <a:cs typeface="Times New Roman"/>
                        </a:rPr>
                        <a:t>3</a:t>
                      </a:r>
                      <a:endParaRPr baseline="40674"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768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ts val="3254"/>
                        </a:lnSpc>
                      </a:pPr>
                      <a:r>
                        <a:rPr dirty="0" sz="2800" b="1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3254"/>
                        </a:lnSpc>
                        <a:tabLst>
                          <a:tab pos="636270" algn="l"/>
                        </a:tabLst>
                      </a:pPr>
                      <a:r>
                        <a:rPr dirty="0" sz="2800" b="1">
                          <a:latin typeface="Times New Roman"/>
                          <a:cs typeface="Times New Roman"/>
                        </a:rPr>
                        <a:t>5	</a:t>
                      </a:r>
                      <a:r>
                        <a:rPr dirty="0" baseline="-2976" sz="4200" b="1">
                          <a:latin typeface="Times New Roman"/>
                          <a:cs typeface="Times New Roman"/>
                        </a:rPr>
                        <a:t>6</a:t>
                      </a:r>
                      <a:endParaRPr baseline="-2976" sz="4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27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ts val="2965"/>
                        </a:lnSpc>
                      </a:pPr>
                      <a:r>
                        <a:rPr dirty="0" sz="2800" b="1">
                          <a:latin typeface="Times New Roman"/>
                          <a:cs typeface="Times New Roman"/>
                        </a:rPr>
                        <a:t>12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2965"/>
                        </a:lnSpc>
                        <a:tabLst>
                          <a:tab pos="729615" algn="l"/>
                        </a:tabLst>
                      </a:pPr>
                      <a:r>
                        <a:rPr dirty="0" sz="2800" b="1">
                          <a:latin typeface="Times New Roman"/>
                          <a:cs typeface="Times New Roman"/>
                        </a:rPr>
                        <a:t>9	</a:t>
                      </a:r>
                      <a:r>
                        <a:rPr dirty="0" baseline="-1984" sz="4200" spc="-682" b="1">
                          <a:solidFill>
                            <a:srgbClr val="FF65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-1984" sz="4200" spc="-682" b="1">
                          <a:solidFill>
                            <a:srgbClr val="FF65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800" spc="-45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69342" y="6719341"/>
            <a:ext cx="7213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12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65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4940" y="6765859"/>
            <a:ext cx="108966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Verdana"/>
                <a:cs typeface="Verdana"/>
              </a:rPr>
              <a:t>2021/11/21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8690" y="6779462"/>
            <a:ext cx="73596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0"/>
              </a:lnSpc>
            </a:pPr>
            <a:r>
              <a:rPr dirty="0" sz="1400" spc="-5">
                <a:latin typeface="华文新魏"/>
                <a:cs typeface="华文新魏"/>
              </a:rPr>
              <a:t>数据结构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046" y="1653031"/>
            <a:ext cx="7843520" cy="125666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425"/>
              </a:spcBef>
            </a:pPr>
            <a:r>
              <a:rPr dirty="0" sz="2400" spc="-5" b="1">
                <a:latin typeface="Times New Roman"/>
                <a:cs typeface="Times New Roman"/>
              </a:rPr>
              <a:t>2.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30" b="1">
                <a:latin typeface="Times New Roman"/>
                <a:cs typeface="Times New Roman"/>
              </a:rPr>
              <a:t>(2011</a:t>
            </a:r>
            <a:r>
              <a:rPr dirty="0" baseline="1157" sz="3600" b="1">
                <a:latin typeface="宋体"/>
                <a:cs typeface="宋体"/>
              </a:rPr>
              <a:t>考研真题）已知序</a:t>
            </a:r>
            <a:r>
              <a:rPr dirty="0" baseline="1157" sz="3600" spc="-15" b="1">
                <a:latin typeface="宋体"/>
                <a:cs typeface="宋体"/>
              </a:rPr>
              <a:t>列</a:t>
            </a:r>
            <a:r>
              <a:rPr dirty="0" sz="2400" spc="-5" b="1">
                <a:latin typeface="Times New Roman"/>
                <a:cs typeface="Times New Roman"/>
              </a:rPr>
              <a:t>{25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13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10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12</a:t>
            </a:r>
            <a:r>
              <a:rPr dirty="0" baseline="1157" sz="3600" spc="-7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9}</a:t>
            </a:r>
            <a:r>
              <a:rPr dirty="0" baseline="1157" sz="3600" b="1">
                <a:latin typeface="宋体"/>
                <a:cs typeface="宋体"/>
              </a:rPr>
              <a:t>是大根堆</a:t>
            </a:r>
            <a:endParaRPr baseline="1157" sz="3600">
              <a:latin typeface="宋体"/>
              <a:cs typeface="宋体"/>
            </a:endParaRPr>
          </a:p>
          <a:p>
            <a:pPr marL="12700" marR="167005">
              <a:lnSpc>
                <a:spcPts val="3120"/>
              </a:lnSpc>
              <a:spcBef>
                <a:spcPts val="225"/>
              </a:spcBef>
            </a:pPr>
            <a:r>
              <a:rPr dirty="0" baseline="1157" sz="3600" b="1">
                <a:latin typeface="宋体"/>
                <a:cs typeface="宋体"/>
              </a:rPr>
              <a:t>，在序列尾部插入元</a:t>
            </a:r>
            <a:r>
              <a:rPr dirty="0" baseline="1157" sz="3600" spc="-15" b="1">
                <a:latin typeface="宋体"/>
                <a:cs typeface="宋体"/>
              </a:rPr>
              <a:t>素</a:t>
            </a:r>
            <a:r>
              <a:rPr dirty="0" sz="2400" b="1">
                <a:latin typeface="Times New Roman"/>
                <a:cs typeface="Times New Roman"/>
              </a:rPr>
              <a:t>18</a:t>
            </a:r>
            <a:r>
              <a:rPr dirty="0" baseline="1157" sz="3600" b="1">
                <a:latin typeface="宋体"/>
                <a:cs typeface="宋体"/>
              </a:rPr>
              <a:t>，将其再调整为大根堆，调整过 </a:t>
            </a:r>
            <a:r>
              <a:rPr dirty="0" sz="2400" b="1">
                <a:latin typeface="宋体"/>
                <a:cs typeface="宋体"/>
              </a:rPr>
              <a:t>程中元素之间进行的比较次数是</a:t>
            </a:r>
            <a:r>
              <a:rPr dirty="0" sz="2400" spc="-10" b="1">
                <a:latin typeface="宋体"/>
                <a:cs typeface="宋体"/>
              </a:rPr>
              <a:t>（</a:t>
            </a:r>
            <a:r>
              <a:rPr dirty="0" sz="2400" spc="-680" b="1">
                <a:latin typeface="宋体"/>
                <a:cs typeface="宋体"/>
              </a:rPr>
              <a:t> </a:t>
            </a:r>
            <a:r>
              <a:rPr dirty="0" baseline="4340" sz="4800" spc="-7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baseline="4340" sz="4800" spc="-22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宋体"/>
                <a:cs typeface="宋体"/>
              </a:rPr>
              <a:t>）。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3546" y="891794"/>
            <a:ext cx="27806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黑体"/>
                <a:cs typeface="黑体"/>
              </a:rPr>
              <a:t>8.5</a:t>
            </a:r>
            <a:r>
              <a:rPr dirty="0" sz="3600" spc="-80">
                <a:latin typeface="黑体"/>
                <a:cs typeface="黑体"/>
              </a:rPr>
              <a:t> </a:t>
            </a:r>
            <a:r>
              <a:rPr dirty="0" sz="3600" spc="-5">
                <a:latin typeface="黑体"/>
                <a:cs typeface="黑体"/>
              </a:rPr>
              <a:t>归并排序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189" y="1994407"/>
            <a:ext cx="7946390" cy="4445000"/>
          </a:xfrm>
          <a:prstGeom prst="rect">
            <a:avLst/>
          </a:prstGeom>
        </p:spPr>
        <p:txBody>
          <a:bodyPr wrap="square" lIns="0" tIns="42544" rIns="0" bIns="0" rtlCol="0" vert="horz">
            <a:spAutoFit/>
          </a:bodyPr>
          <a:lstStyle/>
          <a:p>
            <a:pPr marL="12700" marR="64769">
              <a:lnSpc>
                <a:spcPts val="3210"/>
              </a:lnSpc>
              <a:spcBef>
                <a:spcPts val="334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基本思想：</a:t>
            </a:r>
            <a:r>
              <a:rPr dirty="0" sz="2800" b="1">
                <a:latin typeface="新宋体"/>
                <a:cs typeface="新宋体"/>
              </a:rPr>
              <a:t>将两个（或以上）的有序表组成新的有 </a:t>
            </a:r>
            <a:r>
              <a:rPr dirty="0" sz="2800" b="1">
                <a:latin typeface="新宋体"/>
                <a:cs typeface="新宋体"/>
              </a:rPr>
              <a:t>序表。</a:t>
            </a:r>
            <a:endParaRPr sz="2800">
              <a:latin typeface="新宋体"/>
              <a:cs typeface="新宋体"/>
            </a:endParaRPr>
          </a:p>
          <a:p>
            <a:pPr marL="12700" marR="5080" indent="-635">
              <a:lnSpc>
                <a:spcPct val="120000"/>
              </a:lnSpc>
              <a:spcBef>
                <a:spcPts val="1035"/>
              </a:spcBef>
            </a:pP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更实际的意义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400" b="1">
                <a:latin typeface="新宋体"/>
                <a:cs typeface="新宋体"/>
              </a:rPr>
              <a:t>可以把一个长度为</a:t>
            </a:r>
            <a:r>
              <a:rPr dirty="0" sz="2400" b="1" i="1">
                <a:latin typeface="Times New Roman"/>
                <a:cs typeface="Times New Roman"/>
              </a:rPr>
              <a:t>n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的无序序列看成</a:t>
            </a:r>
            <a:r>
              <a:rPr dirty="0" sz="2400" spc="-10" b="1">
                <a:latin typeface="新宋体"/>
                <a:cs typeface="新宋体"/>
              </a:rPr>
              <a:t>是</a:t>
            </a:r>
            <a:r>
              <a:rPr dirty="0" sz="2400" spc="-605" b="1">
                <a:latin typeface="新宋体"/>
                <a:cs typeface="新宋体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n</a:t>
            </a:r>
            <a:r>
              <a:rPr dirty="0" sz="2400" spc="-30" b="1" i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新宋体"/>
                <a:cs typeface="新宋体"/>
              </a:rPr>
              <a:t>个 </a:t>
            </a:r>
            <a:r>
              <a:rPr dirty="0" sz="2400" spc="-5" b="1">
                <a:latin typeface="新宋体"/>
                <a:cs typeface="新宋体"/>
              </a:rPr>
              <a:t>长度</a:t>
            </a:r>
            <a:r>
              <a:rPr dirty="0" sz="2400" spc="-10" b="1">
                <a:latin typeface="新宋体"/>
                <a:cs typeface="新宋体"/>
              </a:rPr>
              <a:t>为</a:t>
            </a:r>
            <a:r>
              <a:rPr dirty="0" sz="2400" spc="-600" b="1">
                <a:latin typeface="新宋体"/>
                <a:cs typeface="新宋体"/>
              </a:rPr>
              <a:t> </a:t>
            </a:r>
            <a:r>
              <a:rPr dirty="0" sz="2400" b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2400" spc="-1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的有序子序</a:t>
            </a:r>
            <a:r>
              <a:rPr dirty="0" sz="2400" spc="-10" b="1">
                <a:latin typeface="新宋体"/>
                <a:cs typeface="新宋体"/>
              </a:rPr>
              <a:t>列</a:t>
            </a:r>
            <a:r>
              <a:rPr dirty="0" sz="2400" spc="-58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，首先做两两归并，得</a:t>
            </a:r>
            <a:r>
              <a:rPr dirty="0" sz="2400" spc="-10" b="1">
                <a:latin typeface="新宋体"/>
                <a:cs typeface="新宋体"/>
              </a:rPr>
              <a:t>到</a:t>
            </a:r>
            <a:r>
              <a:rPr dirty="0" sz="2400" spc="-585" b="1">
                <a:latin typeface="新宋体"/>
                <a:cs typeface="新宋体"/>
              </a:rPr>
              <a:t> </a:t>
            </a:r>
            <a:r>
              <a:rPr dirty="0" sz="2400" b="1">
                <a:solidFill>
                  <a:srgbClr val="0000FF"/>
                </a:solidFill>
                <a:latin typeface="Symbol"/>
                <a:cs typeface="Symbol"/>
              </a:rPr>
              <a:t></a:t>
            </a:r>
            <a:r>
              <a:rPr dirty="0" sz="2400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24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dirty="0" sz="2400" spc="-2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2400" spc="-5" b="1">
                <a:solidFill>
                  <a:srgbClr val="0000FF"/>
                </a:solidFill>
                <a:latin typeface="Symbol"/>
                <a:cs typeface="Symbol"/>
              </a:rPr>
              <a:t></a:t>
            </a:r>
            <a:r>
              <a:rPr dirty="0" sz="2400" spc="-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新宋体"/>
                <a:cs typeface="新宋体"/>
              </a:rPr>
              <a:t>个 </a:t>
            </a:r>
            <a:r>
              <a:rPr dirty="0" sz="2400" spc="-5" b="1">
                <a:latin typeface="新宋体"/>
                <a:cs typeface="新宋体"/>
              </a:rPr>
              <a:t>长度</a:t>
            </a:r>
            <a:r>
              <a:rPr dirty="0" sz="2400" spc="-10" b="1">
                <a:latin typeface="新宋体"/>
                <a:cs typeface="新宋体"/>
              </a:rPr>
              <a:t>为</a:t>
            </a:r>
            <a:r>
              <a:rPr dirty="0" sz="2400" spc="-610" b="1">
                <a:latin typeface="新宋体"/>
                <a:cs typeface="新宋体"/>
              </a:rPr>
              <a:t> </a:t>
            </a:r>
            <a:r>
              <a:rPr dirty="0" sz="2400" b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2400" spc="-1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的有序子序</a:t>
            </a:r>
            <a:r>
              <a:rPr dirty="0" sz="2400" spc="-10" b="1">
                <a:latin typeface="新宋体"/>
                <a:cs typeface="新宋体"/>
              </a:rPr>
              <a:t>列</a:t>
            </a:r>
            <a:r>
              <a:rPr dirty="0" sz="2400" spc="-590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；再做两两归并，</a:t>
            </a:r>
            <a:r>
              <a:rPr dirty="0" sz="2400" spc="-5" b="1">
                <a:latin typeface="Times New Roman"/>
                <a:cs typeface="Times New Roman"/>
              </a:rPr>
              <a:t>…</a:t>
            </a:r>
            <a:r>
              <a:rPr dirty="0" sz="2400" spc="-5" b="1">
                <a:latin typeface="新宋体"/>
                <a:cs typeface="新宋体"/>
              </a:rPr>
              <a:t>，</a:t>
            </a:r>
            <a:r>
              <a:rPr dirty="0" sz="2400" b="1">
                <a:latin typeface="新宋体"/>
                <a:cs typeface="新宋体"/>
              </a:rPr>
              <a:t>如此重复，  直到最后得到一个长度</a:t>
            </a:r>
            <a:r>
              <a:rPr dirty="0" sz="2400" spc="-10" b="1">
                <a:latin typeface="新宋体"/>
                <a:cs typeface="新宋体"/>
              </a:rPr>
              <a:t>为</a:t>
            </a:r>
            <a:r>
              <a:rPr dirty="0" sz="2400" spc="-585" b="1">
                <a:latin typeface="新宋体"/>
                <a:cs typeface="新宋体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n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的有序序列。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algn="just" marL="57150" marR="33655" indent="635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例：</a:t>
            </a:r>
            <a:r>
              <a:rPr dirty="0" sz="2800" spc="-5" b="1">
                <a:latin typeface="宋体"/>
                <a:cs typeface="宋体"/>
              </a:rPr>
              <a:t>关键字序列</a:t>
            </a:r>
            <a:r>
              <a:rPr dirty="0" sz="2800" spc="-5" b="1">
                <a:latin typeface="Times New Roman"/>
                <a:cs typeface="Times New Roman"/>
              </a:rPr>
              <a:t>T=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宋体"/>
                <a:cs typeface="宋体"/>
              </a:rPr>
              <a:t>（</a:t>
            </a:r>
            <a:r>
              <a:rPr dirty="0" sz="2800" spc="-5" b="1">
                <a:latin typeface="Times New Roman"/>
                <a:cs typeface="Times New Roman"/>
              </a:rPr>
              <a:t>21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49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25*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93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62</a:t>
            </a:r>
            <a:r>
              <a:rPr dirty="0" sz="2800" spc="-5" b="1">
                <a:latin typeface="宋体"/>
                <a:cs typeface="宋体"/>
              </a:rPr>
              <a:t>，  </a:t>
            </a:r>
            <a:r>
              <a:rPr dirty="0" sz="2800" spc="-5" b="1">
                <a:latin typeface="Times New Roman"/>
                <a:cs typeface="Times New Roman"/>
              </a:rPr>
              <a:t>72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08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37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16</a:t>
            </a:r>
            <a:r>
              <a:rPr dirty="0" sz="2800" spc="-5" b="1">
                <a:latin typeface="宋体"/>
                <a:cs typeface="宋体"/>
              </a:rPr>
              <a:t>，</a:t>
            </a:r>
            <a:r>
              <a:rPr dirty="0" sz="2800" spc="-5" b="1">
                <a:latin typeface="Times New Roman"/>
                <a:cs typeface="Times New Roman"/>
              </a:rPr>
              <a:t>54</a:t>
            </a:r>
            <a:r>
              <a:rPr dirty="0" sz="2800" spc="-5" b="1">
                <a:latin typeface="宋体"/>
                <a:cs typeface="宋体"/>
              </a:rPr>
              <a:t>），请给出归并排序的具体实 现过程。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66841" y="841502"/>
            <a:ext cx="38506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383665" algn="l"/>
                <a:tab pos="2069464" algn="l"/>
                <a:tab pos="2755265" algn="l"/>
                <a:tab pos="3441065" algn="l"/>
              </a:tabLst>
            </a:pPr>
            <a:r>
              <a:rPr dirty="0" sz="2800" b="1">
                <a:latin typeface="Arial"/>
                <a:cs typeface="Arial"/>
              </a:rPr>
              <a:t>62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72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08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37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16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54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5845" y="681227"/>
            <a:ext cx="7686294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23542" y="841502"/>
            <a:ext cx="32791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5965" algn="l"/>
                <a:tab pos="1459865" algn="l"/>
                <a:tab pos="2114550" algn="l"/>
                <a:tab pos="2869565" algn="l"/>
              </a:tabLst>
            </a:pPr>
            <a:r>
              <a:rPr dirty="0" sz="2800" b="1">
                <a:latin typeface="Arial"/>
                <a:cs typeface="Arial"/>
              </a:rPr>
              <a:t>21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25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49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25*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93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5845" y="1824227"/>
            <a:ext cx="828294" cy="678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097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051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3160" y="1824227"/>
            <a:ext cx="1745742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961642" y="1984501"/>
            <a:ext cx="24790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1428750" algn="l"/>
              </a:tabLst>
            </a:pPr>
            <a:r>
              <a:rPr dirty="0" sz="2800" b="1">
                <a:latin typeface="Arial"/>
                <a:cs typeface="Arial"/>
              </a:rPr>
              <a:t>21	25	25*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49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75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29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73246" y="1824227"/>
            <a:ext cx="1667255" cy="678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053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45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19521" y="1824227"/>
            <a:ext cx="1592579" cy="678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769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961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91121" y="1824227"/>
            <a:ext cx="1517904" cy="678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485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677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88045" y="1824227"/>
            <a:ext cx="1514094" cy="6781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57241" y="1984501"/>
            <a:ext cx="44602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  <a:tab pos="1383665" algn="l"/>
                <a:tab pos="1955164" algn="l"/>
                <a:tab pos="2717165" algn="l"/>
                <a:tab pos="3288665" algn="l"/>
                <a:tab pos="4050665" algn="l"/>
              </a:tabLst>
            </a:pPr>
            <a:r>
              <a:rPr dirty="0" sz="2800" b="1">
                <a:latin typeface="Arial"/>
                <a:cs typeface="Arial"/>
              </a:rPr>
              <a:t>62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93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08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72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16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37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54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201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53550" y="1327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2359" y="4110227"/>
            <a:ext cx="756666" cy="6781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88045" y="4110227"/>
            <a:ext cx="828294" cy="6781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95359" y="4110227"/>
            <a:ext cx="756666" cy="678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48550" y="3613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01150" y="3613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5845" y="2967227"/>
            <a:ext cx="828294" cy="678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23160" y="2967227"/>
            <a:ext cx="756666" cy="6781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58845" y="2967227"/>
            <a:ext cx="828294" cy="6781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65397" y="2967227"/>
            <a:ext cx="832103" cy="678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961642" y="3127501"/>
            <a:ext cx="21742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dirty="0" sz="2800" b="1">
                <a:latin typeface="Arial"/>
                <a:cs typeface="Arial"/>
              </a:rPr>
              <a:t>21	25 25*</a:t>
            </a:r>
            <a:r>
              <a:rPr dirty="0" sz="2800" spc="32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49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09750" y="2470404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48686" y="2470785"/>
            <a:ext cx="243204" cy="447040"/>
          </a:xfrm>
          <a:custGeom>
            <a:avLst/>
            <a:gdLst/>
            <a:ahLst/>
            <a:cxnLst/>
            <a:rect l="l" t="t" r="r" b="b"/>
            <a:pathLst>
              <a:path w="243204" h="447039">
                <a:moveTo>
                  <a:pt x="242744" y="19907"/>
                </a:moveTo>
                <a:lnTo>
                  <a:pt x="241792" y="12763"/>
                </a:lnTo>
                <a:lnTo>
                  <a:pt x="238267" y="6477"/>
                </a:lnTo>
                <a:lnTo>
                  <a:pt x="232457" y="1905"/>
                </a:lnTo>
                <a:lnTo>
                  <a:pt x="224873" y="0"/>
                </a:lnTo>
                <a:lnTo>
                  <a:pt x="217503" y="952"/>
                </a:lnTo>
                <a:lnTo>
                  <a:pt x="211133" y="4476"/>
                </a:lnTo>
                <a:lnTo>
                  <a:pt x="206549" y="10287"/>
                </a:lnTo>
                <a:lnTo>
                  <a:pt x="204644" y="17442"/>
                </a:lnTo>
                <a:lnTo>
                  <a:pt x="205597" y="24669"/>
                </a:lnTo>
                <a:lnTo>
                  <a:pt x="209121" y="31182"/>
                </a:lnTo>
                <a:lnTo>
                  <a:pt x="214931" y="36195"/>
                </a:lnTo>
                <a:lnTo>
                  <a:pt x="222515" y="38088"/>
                </a:lnTo>
                <a:lnTo>
                  <a:pt x="229885" y="37052"/>
                </a:lnTo>
                <a:lnTo>
                  <a:pt x="236255" y="33301"/>
                </a:lnTo>
                <a:lnTo>
                  <a:pt x="240839" y="27051"/>
                </a:lnTo>
                <a:lnTo>
                  <a:pt x="242744" y="19907"/>
                </a:lnTo>
                <a:close/>
              </a:path>
              <a:path w="243204" h="447039">
                <a:moveTo>
                  <a:pt x="208454" y="88046"/>
                </a:moveTo>
                <a:lnTo>
                  <a:pt x="207502" y="80676"/>
                </a:lnTo>
                <a:lnTo>
                  <a:pt x="203977" y="74306"/>
                </a:lnTo>
                <a:lnTo>
                  <a:pt x="198167" y="69723"/>
                </a:lnTo>
                <a:lnTo>
                  <a:pt x="191011" y="67818"/>
                </a:lnTo>
                <a:lnTo>
                  <a:pt x="183784" y="68770"/>
                </a:lnTo>
                <a:lnTo>
                  <a:pt x="177272" y="72294"/>
                </a:lnTo>
                <a:lnTo>
                  <a:pt x="172259" y="78105"/>
                </a:lnTo>
                <a:lnTo>
                  <a:pt x="170366" y="85689"/>
                </a:lnTo>
                <a:lnTo>
                  <a:pt x="171402" y="93059"/>
                </a:lnTo>
                <a:lnTo>
                  <a:pt x="175152" y="99429"/>
                </a:lnTo>
                <a:lnTo>
                  <a:pt x="181403" y="104013"/>
                </a:lnTo>
                <a:lnTo>
                  <a:pt x="188547" y="105918"/>
                </a:lnTo>
                <a:lnTo>
                  <a:pt x="195691" y="104965"/>
                </a:lnTo>
                <a:lnTo>
                  <a:pt x="201977" y="101441"/>
                </a:lnTo>
                <a:lnTo>
                  <a:pt x="206549" y="95631"/>
                </a:lnTo>
                <a:lnTo>
                  <a:pt x="208454" y="88046"/>
                </a:lnTo>
                <a:close/>
              </a:path>
              <a:path w="243204" h="447039">
                <a:moveTo>
                  <a:pt x="174593" y="156305"/>
                </a:moveTo>
                <a:lnTo>
                  <a:pt x="173783" y="149161"/>
                </a:lnTo>
                <a:lnTo>
                  <a:pt x="170116" y="142875"/>
                </a:lnTo>
                <a:lnTo>
                  <a:pt x="163877" y="138303"/>
                </a:lnTo>
                <a:lnTo>
                  <a:pt x="156733" y="136398"/>
                </a:lnTo>
                <a:lnTo>
                  <a:pt x="149590" y="137350"/>
                </a:lnTo>
                <a:lnTo>
                  <a:pt x="143303" y="140874"/>
                </a:lnTo>
                <a:lnTo>
                  <a:pt x="138731" y="146685"/>
                </a:lnTo>
                <a:lnTo>
                  <a:pt x="136398" y="153840"/>
                </a:lnTo>
                <a:lnTo>
                  <a:pt x="137207" y="161067"/>
                </a:lnTo>
                <a:lnTo>
                  <a:pt x="140874" y="167580"/>
                </a:lnTo>
                <a:lnTo>
                  <a:pt x="147113" y="172593"/>
                </a:lnTo>
                <a:lnTo>
                  <a:pt x="154257" y="174486"/>
                </a:lnTo>
                <a:lnTo>
                  <a:pt x="161401" y="173450"/>
                </a:lnTo>
                <a:lnTo>
                  <a:pt x="167687" y="169699"/>
                </a:lnTo>
                <a:lnTo>
                  <a:pt x="172259" y="163449"/>
                </a:lnTo>
                <a:lnTo>
                  <a:pt x="174593" y="156305"/>
                </a:lnTo>
                <a:close/>
              </a:path>
              <a:path w="243204" h="447039">
                <a:moveTo>
                  <a:pt x="140624" y="224444"/>
                </a:moveTo>
                <a:lnTo>
                  <a:pt x="139588" y="217074"/>
                </a:lnTo>
                <a:lnTo>
                  <a:pt x="135838" y="210704"/>
                </a:lnTo>
                <a:lnTo>
                  <a:pt x="129587" y="206121"/>
                </a:lnTo>
                <a:lnTo>
                  <a:pt x="122443" y="204216"/>
                </a:lnTo>
                <a:lnTo>
                  <a:pt x="115300" y="205168"/>
                </a:lnTo>
                <a:lnTo>
                  <a:pt x="109013" y="208692"/>
                </a:lnTo>
                <a:lnTo>
                  <a:pt x="104441" y="214503"/>
                </a:lnTo>
                <a:lnTo>
                  <a:pt x="102536" y="222087"/>
                </a:lnTo>
                <a:lnTo>
                  <a:pt x="103489" y="229457"/>
                </a:lnTo>
                <a:lnTo>
                  <a:pt x="107013" y="235827"/>
                </a:lnTo>
                <a:lnTo>
                  <a:pt x="112823" y="240411"/>
                </a:lnTo>
                <a:lnTo>
                  <a:pt x="119979" y="242316"/>
                </a:lnTo>
                <a:lnTo>
                  <a:pt x="127206" y="241363"/>
                </a:lnTo>
                <a:lnTo>
                  <a:pt x="133719" y="237839"/>
                </a:lnTo>
                <a:lnTo>
                  <a:pt x="138731" y="232029"/>
                </a:lnTo>
                <a:lnTo>
                  <a:pt x="140624" y="224444"/>
                </a:lnTo>
                <a:close/>
              </a:path>
              <a:path w="243204" h="447039">
                <a:moveTo>
                  <a:pt x="106346" y="292703"/>
                </a:moveTo>
                <a:lnTo>
                  <a:pt x="105394" y="285559"/>
                </a:lnTo>
                <a:lnTo>
                  <a:pt x="101869" y="279273"/>
                </a:lnTo>
                <a:lnTo>
                  <a:pt x="96059" y="274701"/>
                </a:lnTo>
                <a:lnTo>
                  <a:pt x="88475" y="272796"/>
                </a:lnTo>
                <a:lnTo>
                  <a:pt x="81105" y="273748"/>
                </a:lnTo>
                <a:lnTo>
                  <a:pt x="74735" y="277272"/>
                </a:lnTo>
                <a:lnTo>
                  <a:pt x="70151" y="283083"/>
                </a:lnTo>
                <a:lnTo>
                  <a:pt x="68246" y="290226"/>
                </a:lnTo>
                <a:lnTo>
                  <a:pt x="69199" y="297370"/>
                </a:lnTo>
                <a:lnTo>
                  <a:pt x="72723" y="303657"/>
                </a:lnTo>
                <a:lnTo>
                  <a:pt x="78533" y="308229"/>
                </a:lnTo>
                <a:lnTo>
                  <a:pt x="86117" y="310562"/>
                </a:lnTo>
                <a:lnTo>
                  <a:pt x="93487" y="309753"/>
                </a:lnTo>
                <a:lnTo>
                  <a:pt x="99857" y="306085"/>
                </a:lnTo>
                <a:lnTo>
                  <a:pt x="104441" y="299847"/>
                </a:lnTo>
                <a:lnTo>
                  <a:pt x="106346" y="292703"/>
                </a:lnTo>
                <a:close/>
              </a:path>
              <a:path w="243204" h="447039">
                <a:moveTo>
                  <a:pt x="72056" y="360842"/>
                </a:moveTo>
                <a:lnTo>
                  <a:pt x="71104" y="353472"/>
                </a:lnTo>
                <a:lnTo>
                  <a:pt x="67579" y="347102"/>
                </a:lnTo>
                <a:lnTo>
                  <a:pt x="61769" y="342519"/>
                </a:lnTo>
                <a:lnTo>
                  <a:pt x="54613" y="340614"/>
                </a:lnTo>
                <a:lnTo>
                  <a:pt x="47386" y="341566"/>
                </a:lnTo>
                <a:lnTo>
                  <a:pt x="40874" y="345090"/>
                </a:lnTo>
                <a:lnTo>
                  <a:pt x="35861" y="350901"/>
                </a:lnTo>
                <a:lnTo>
                  <a:pt x="33968" y="358485"/>
                </a:lnTo>
                <a:lnTo>
                  <a:pt x="35004" y="365855"/>
                </a:lnTo>
                <a:lnTo>
                  <a:pt x="38754" y="372225"/>
                </a:lnTo>
                <a:lnTo>
                  <a:pt x="45005" y="376809"/>
                </a:lnTo>
                <a:lnTo>
                  <a:pt x="52149" y="378714"/>
                </a:lnTo>
                <a:lnTo>
                  <a:pt x="59293" y="377761"/>
                </a:lnTo>
                <a:lnTo>
                  <a:pt x="65579" y="374237"/>
                </a:lnTo>
                <a:lnTo>
                  <a:pt x="70151" y="368427"/>
                </a:lnTo>
                <a:lnTo>
                  <a:pt x="72056" y="360842"/>
                </a:lnTo>
                <a:close/>
              </a:path>
              <a:path w="243204" h="447039">
                <a:moveTo>
                  <a:pt x="38195" y="429101"/>
                </a:moveTo>
                <a:lnTo>
                  <a:pt x="37385" y="421957"/>
                </a:lnTo>
                <a:lnTo>
                  <a:pt x="33718" y="415671"/>
                </a:lnTo>
                <a:lnTo>
                  <a:pt x="27479" y="411099"/>
                </a:lnTo>
                <a:lnTo>
                  <a:pt x="20335" y="409194"/>
                </a:lnTo>
                <a:lnTo>
                  <a:pt x="13192" y="410146"/>
                </a:lnTo>
                <a:lnTo>
                  <a:pt x="6905" y="413670"/>
                </a:lnTo>
                <a:lnTo>
                  <a:pt x="2333" y="419481"/>
                </a:lnTo>
                <a:lnTo>
                  <a:pt x="0" y="426624"/>
                </a:lnTo>
                <a:lnTo>
                  <a:pt x="809" y="433768"/>
                </a:lnTo>
                <a:lnTo>
                  <a:pt x="4476" y="440055"/>
                </a:lnTo>
                <a:lnTo>
                  <a:pt x="10715" y="444627"/>
                </a:lnTo>
                <a:lnTo>
                  <a:pt x="17859" y="446960"/>
                </a:lnTo>
                <a:lnTo>
                  <a:pt x="25003" y="446151"/>
                </a:lnTo>
                <a:lnTo>
                  <a:pt x="31289" y="442483"/>
                </a:lnTo>
                <a:lnTo>
                  <a:pt x="35861" y="436245"/>
                </a:lnTo>
                <a:lnTo>
                  <a:pt x="38195" y="429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09159" y="2967227"/>
            <a:ext cx="831341" cy="6781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19521" y="2967227"/>
            <a:ext cx="753618" cy="6781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51397" y="2967227"/>
            <a:ext cx="832103" cy="6781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62521" y="2967227"/>
            <a:ext cx="753618" cy="6781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05350" y="2470404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52120" y="2470392"/>
            <a:ext cx="182880" cy="472440"/>
          </a:xfrm>
          <a:custGeom>
            <a:avLst/>
            <a:gdLst/>
            <a:ahLst/>
            <a:cxnLst/>
            <a:rect l="l" t="t" r="r" b="b"/>
            <a:pathLst>
              <a:path w="182879" h="472439">
                <a:moveTo>
                  <a:pt x="182463" y="17704"/>
                </a:moveTo>
                <a:lnTo>
                  <a:pt x="180415" y="10679"/>
                </a:lnTo>
                <a:lnTo>
                  <a:pt x="175795" y="4798"/>
                </a:lnTo>
                <a:lnTo>
                  <a:pt x="169175" y="773"/>
                </a:lnTo>
                <a:lnTo>
                  <a:pt x="161734" y="0"/>
                </a:lnTo>
                <a:lnTo>
                  <a:pt x="154793" y="2012"/>
                </a:lnTo>
                <a:lnTo>
                  <a:pt x="149137" y="6453"/>
                </a:lnTo>
                <a:lnTo>
                  <a:pt x="145553" y="12965"/>
                </a:lnTo>
                <a:lnTo>
                  <a:pt x="144351" y="20526"/>
                </a:lnTo>
                <a:lnTo>
                  <a:pt x="146220" y="27729"/>
                </a:lnTo>
                <a:lnTo>
                  <a:pt x="150804" y="33647"/>
                </a:lnTo>
                <a:lnTo>
                  <a:pt x="157745" y="37349"/>
                </a:lnTo>
                <a:lnTo>
                  <a:pt x="165187" y="38123"/>
                </a:lnTo>
                <a:lnTo>
                  <a:pt x="172128" y="36111"/>
                </a:lnTo>
                <a:lnTo>
                  <a:pt x="177784" y="31670"/>
                </a:lnTo>
                <a:lnTo>
                  <a:pt x="181367" y="25157"/>
                </a:lnTo>
                <a:lnTo>
                  <a:pt x="182463" y="17704"/>
                </a:lnTo>
                <a:close/>
              </a:path>
              <a:path w="182879" h="472439">
                <a:moveTo>
                  <a:pt x="158519" y="90094"/>
                </a:moveTo>
                <a:lnTo>
                  <a:pt x="156507" y="83069"/>
                </a:lnTo>
                <a:lnTo>
                  <a:pt x="152066" y="77188"/>
                </a:lnTo>
                <a:lnTo>
                  <a:pt x="145553" y="73163"/>
                </a:lnTo>
                <a:lnTo>
                  <a:pt x="137993" y="72390"/>
                </a:lnTo>
                <a:lnTo>
                  <a:pt x="130790" y="74402"/>
                </a:lnTo>
                <a:lnTo>
                  <a:pt x="124872" y="78843"/>
                </a:lnTo>
                <a:lnTo>
                  <a:pt x="121169" y="85355"/>
                </a:lnTo>
                <a:lnTo>
                  <a:pt x="120396" y="92809"/>
                </a:lnTo>
                <a:lnTo>
                  <a:pt x="122408" y="99833"/>
                </a:lnTo>
                <a:lnTo>
                  <a:pt x="126849" y="105715"/>
                </a:lnTo>
                <a:lnTo>
                  <a:pt x="133361" y="109739"/>
                </a:lnTo>
                <a:lnTo>
                  <a:pt x="140815" y="110513"/>
                </a:lnTo>
                <a:lnTo>
                  <a:pt x="147839" y="108501"/>
                </a:lnTo>
                <a:lnTo>
                  <a:pt x="153721" y="104060"/>
                </a:lnTo>
                <a:lnTo>
                  <a:pt x="157745" y="97547"/>
                </a:lnTo>
                <a:lnTo>
                  <a:pt x="158519" y="90094"/>
                </a:lnTo>
                <a:close/>
              </a:path>
              <a:path w="182879" h="472439">
                <a:moveTo>
                  <a:pt x="134135" y="162484"/>
                </a:moveTo>
                <a:lnTo>
                  <a:pt x="132123" y="155459"/>
                </a:lnTo>
                <a:lnTo>
                  <a:pt x="127682" y="149578"/>
                </a:lnTo>
                <a:lnTo>
                  <a:pt x="121169" y="145553"/>
                </a:lnTo>
                <a:lnTo>
                  <a:pt x="113716" y="144780"/>
                </a:lnTo>
                <a:lnTo>
                  <a:pt x="106691" y="146792"/>
                </a:lnTo>
                <a:lnTo>
                  <a:pt x="100810" y="151233"/>
                </a:lnTo>
                <a:lnTo>
                  <a:pt x="96785" y="157745"/>
                </a:lnTo>
                <a:lnTo>
                  <a:pt x="96012" y="165199"/>
                </a:lnTo>
                <a:lnTo>
                  <a:pt x="98024" y="172223"/>
                </a:lnTo>
                <a:lnTo>
                  <a:pt x="102465" y="178105"/>
                </a:lnTo>
                <a:lnTo>
                  <a:pt x="108977" y="182129"/>
                </a:lnTo>
                <a:lnTo>
                  <a:pt x="116538" y="182903"/>
                </a:lnTo>
                <a:lnTo>
                  <a:pt x="123741" y="180891"/>
                </a:lnTo>
                <a:lnTo>
                  <a:pt x="129659" y="176450"/>
                </a:lnTo>
                <a:lnTo>
                  <a:pt x="133361" y="169937"/>
                </a:lnTo>
                <a:lnTo>
                  <a:pt x="134135" y="162484"/>
                </a:lnTo>
                <a:close/>
              </a:path>
              <a:path w="182879" h="472439">
                <a:moveTo>
                  <a:pt x="110180" y="234874"/>
                </a:moveTo>
                <a:lnTo>
                  <a:pt x="108311" y="227849"/>
                </a:lnTo>
                <a:lnTo>
                  <a:pt x="103727" y="221968"/>
                </a:lnTo>
                <a:lnTo>
                  <a:pt x="96785" y="217943"/>
                </a:lnTo>
                <a:lnTo>
                  <a:pt x="89344" y="217170"/>
                </a:lnTo>
                <a:lnTo>
                  <a:pt x="82403" y="219182"/>
                </a:lnTo>
                <a:lnTo>
                  <a:pt x="76747" y="223623"/>
                </a:lnTo>
                <a:lnTo>
                  <a:pt x="73163" y="230135"/>
                </a:lnTo>
                <a:lnTo>
                  <a:pt x="72068" y="237589"/>
                </a:lnTo>
                <a:lnTo>
                  <a:pt x="74116" y="244613"/>
                </a:lnTo>
                <a:lnTo>
                  <a:pt x="78736" y="250495"/>
                </a:lnTo>
                <a:lnTo>
                  <a:pt x="85355" y="254519"/>
                </a:lnTo>
                <a:lnTo>
                  <a:pt x="92797" y="255293"/>
                </a:lnTo>
                <a:lnTo>
                  <a:pt x="99738" y="253281"/>
                </a:lnTo>
                <a:lnTo>
                  <a:pt x="105394" y="248840"/>
                </a:lnTo>
                <a:lnTo>
                  <a:pt x="108977" y="242327"/>
                </a:lnTo>
                <a:lnTo>
                  <a:pt x="110180" y="234874"/>
                </a:lnTo>
                <a:close/>
              </a:path>
              <a:path w="182879" h="472439">
                <a:moveTo>
                  <a:pt x="86129" y="307157"/>
                </a:moveTo>
                <a:lnTo>
                  <a:pt x="84117" y="299954"/>
                </a:lnTo>
                <a:lnTo>
                  <a:pt x="79676" y="294036"/>
                </a:lnTo>
                <a:lnTo>
                  <a:pt x="73163" y="290333"/>
                </a:lnTo>
                <a:lnTo>
                  <a:pt x="65710" y="289560"/>
                </a:lnTo>
                <a:lnTo>
                  <a:pt x="58685" y="291572"/>
                </a:lnTo>
                <a:lnTo>
                  <a:pt x="52804" y="296013"/>
                </a:lnTo>
                <a:lnTo>
                  <a:pt x="48779" y="302525"/>
                </a:lnTo>
                <a:lnTo>
                  <a:pt x="48006" y="309979"/>
                </a:lnTo>
                <a:lnTo>
                  <a:pt x="50018" y="317003"/>
                </a:lnTo>
                <a:lnTo>
                  <a:pt x="54459" y="322885"/>
                </a:lnTo>
                <a:lnTo>
                  <a:pt x="60971" y="326909"/>
                </a:lnTo>
                <a:lnTo>
                  <a:pt x="68425" y="327683"/>
                </a:lnTo>
                <a:lnTo>
                  <a:pt x="75449" y="325671"/>
                </a:lnTo>
                <a:lnTo>
                  <a:pt x="81331" y="321230"/>
                </a:lnTo>
                <a:lnTo>
                  <a:pt x="85355" y="314717"/>
                </a:lnTo>
                <a:lnTo>
                  <a:pt x="86129" y="307157"/>
                </a:lnTo>
                <a:close/>
              </a:path>
              <a:path w="182879" h="472439">
                <a:moveTo>
                  <a:pt x="61745" y="379547"/>
                </a:moveTo>
                <a:lnTo>
                  <a:pt x="59733" y="372344"/>
                </a:lnTo>
                <a:lnTo>
                  <a:pt x="55292" y="366426"/>
                </a:lnTo>
                <a:lnTo>
                  <a:pt x="48779" y="362723"/>
                </a:lnTo>
                <a:lnTo>
                  <a:pt x="41338" y="361950"/>
                </a:lnTo>
                <a:lnTo>
                  <a:pt x="34397" y="363962"/>
                </a:lnTo>
                <a:lnTo>
                  <a:pt x="28741" y="368403"/>
                </a:lnTo>
                <a:lnTo>
                  <a:pt x="25157" y="374915"/>
                </a:lnTo>
                <a:lnTo>
                  <a:pt x="23943" y="382357"/>
                </a:lnTo>
                <a:lnTo>
                  <a:pt x="25729" y="389298"/>
                </a:lnTo>
                <a:lnTo>
                  <a:pt x="30087" y="394954"/>
                </a:lnTo>
                <a:lnTo>
                  <a:pt x="36587" y="398537"/>
                </a:lnTo>
                <a:lnTo>
                  <a:pt x="44148" y="399752"/>
                </a:lnTo>
                <a:lnTo>
                  <a:pt x="51351" y="397966"/>
                </a:lnTo>
                <a:lnTo>
                  <a:pt x="57269" y="393608"/>
                </a:lnTo>
                <a:lnTo>
                  <a:pt x="60971" y="387107"/>
                </a:lnTo>
                <a:lnTo>
                  <a:pt x="61745" y="379547"/>
                </a:lnTo>
                <a:close/>
              </a:path>
              <a:path w="182879" h="472439">
                <a:moveTo>
                  <a:pt x="37802" y="451615"/>
                </a:moveTo>
                <a:lnTo>
                  <a:pt x="36016" y="444448"/>
                </a:lnTo>
                <a:lnTo>
                  <a:pt x="31658" y="438709"/>
                </a:lnTo>
                <a:lnTo>
                  <a:pt x="25157" y="435113"/>
                </a:lnTo>
                <a:lnTo>
                  <a:pt x="17275" y="434340"/>
                </a:lnTo>
                <a:lnTo>
                  <a:pt x="10108" y="436352"/>
                </a:lnTo>
                <a:lnTo>
                  <a:pt x="4369" y="440793"/>
                </a:lnTo>
                <a:lnTo>
                  <a:pt x="773" y="447305"/>
                </a:lnTo>
                <a:lnTo>
                  <a:pt x="0" y="454747"/>
                </a:lnTo>
                <a:lnTo>
                  <a:pt x="2012" y="461688"/>
                </a:lnTo>
                <a:lnTo>
                  <a:pt x="6453" y="467344"/>
                </a:lnTo>
                <a:lnTo>
                  <a:pt x="12965" y="470927"/>
                </a:lnTo>
                <a:lnTo>
                  <a:pt x="20407" y="472142"/>
                </a:lnTo>
                <a:lnTo>
                  <a:pt x="27348" y="470356"/>
                </a:lnTo>
                <a:lnTo>
                  <a:pt x="33004" y="465998"/>
                </a:lnTo>
                <a:lnTo>
                  <a:pt x="36587" y="459497"/>
                </a:lnTo>
                <a:lnTo>
                  <a:pt x="37802" y="451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15845" y="4110227"/>
            <a:ext cx="828294" cy="6781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23160" y="4110227"/>
            <a:ext cx="756666" cy="6781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58845" y="4110227"/>
            <a:ext cx="828294" cy="6781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65397" y="4110227"/>
            <a:ext cx="832103" cy="6781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76521" y="4110227"/>
            <a:ext cx="832103" cy="6781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87646" y="4110227"/>
            <a:ext cx="752855" cy="6781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19521" y="4110227"/>
            <a:ext cx="832103" cy="6781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30646" y="4110227"/>
            <a:ext cx="752855" cy="6781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09750" y="3613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26173" y="3613689"/>
            <a:ext cx="380365" cy="448309"/>
          </a:xfrm>
          <a:custGeom>
            <a:avLst/>
            <a:gdLst/>
            <a:ahLst/>
            <a:cxnLst/>
            <a:rect l="l" t="t" r="r" b="b"/>
            <a:pathLst>
              <a:path w="380365" h="448310">
                <a:moveTo>
                  <a:pt x="379857" y="17335"/>
                </a:moveTo>
                <a:lnTo>
                  <a:pt x="377594" y="10275"/>
                </a:lnTo>
                <a:lnTo>
                  <a:pt x="372618" y="4286"/>
                </a:lnTo>
                <a:lnTo>
                  <a:pt x="366200" y="678"/>
                </a:lnTo>
                <a:lnTo>
                  <a:pt x="358997" y="0"/>
                </a:lnTo>
                <a:lnTo>
                  <a:pt x="351936" y="2035"/>
                </a:lnTo>
                <a:lnTo>
                  <a:pt x="345948" y="6572"/>
                </a:lnTo>
                <a:lnTo>
                  <a:pt x="342340" y="13418"/>
                </a:lnTo>
                <a:lnTo>
                  <a:pt x="341661" y="20764"/>
                </a:lnTo>
                <a:lnTo>
                  <a:pt x="343697" y="27682"/>
                </a:lnTo>
                <a:lnTo>
                  <a:pt x="348234" y="33242"/>
                </a:lnTo>
                <a:lnTo>
                  <a:pt x="355092" y="36956"/>
                </a:lnTo>
                <a:lnTo>
                  <a:pt x="362521" y="37814"/>
                </a:lnTo>
                <a:lnTo>
                  <a:pt x="369665" y="35813"/>
                </a:lnTo>
                <a:lnTo>
                  <a:pt x="375666" y="30956"/>
                </a:lnTo>
                <a:lnTo>
                  <a:pt x="379261" y="24538"/>
                </a:lnTo>
                <a:lnTo>
                  <a:pt x="379857" y="17335"/>
                </a:lnTo>
                <a:close/>
              </a:path>
              <a:path w="380365" h="448310">
                <a:moveTo>
                  <a:pt x="330803" y="75723"/>
                </a:moveTo>
                <a:lnTo>
                  <a:pt x="328719" y="68841"/>
                </a:lnTo>
                <a:lnTo>
                  <a:pt x="323850" y="62960"/>
                </a:lnTo>
                <a:lnTo>
                  <a:pt x="317432" y="59245"/>
                </a:lnTo>
                <a:lnTo>
                  <a:pt x="310229" y="58388"/>
                </a:lnTo>
                <a:lnTo>
                  <a:pt x="303168" y="60388"/>
                </a:lnTo>
                <a:lnTo>
                  <a:pt x="297180" y="65246"/>
                </a:lnTo>
                <a:lnTo>
                  <a:pt x="293572" y="71985"/>
                </a:lnTo>
                <a:lnTo>
                  <a:pt x="292893" y="79152"/>
                </a:lnTo>
                <a:lnTo>
                  <a:pt x="294929" y="86034"/>
                </a:lnTo>
                <a:lnTo>
                  <a:pt x="299466" y="91916"/>
                </a:lnTo>
                <a:lnTo>
                  <a:pt x="306324" y="95630"/>
                </a:lnTo>
                <a:lnTo>
                  <a:pt x="313753" y="96488"/>
                </a:lnTo>
                <a:lnTo>
                  <a:pt x="320897" y="94487"/>
                </a:lnTo>
                <a:lnTo>
                  <a:pt x="326898" y="89630"/>
                </a:lnTo>
                <a:lnTo>
                  <a:pt x="330172" y="82891"/>
                </a:lnTo>
                <a:lnTo>
                  <a:pt x="330803" y="75723"/>
                </a:lnTo>
                <a:close/>
              </a:path>
              <a:path w="380365" h="448310">
                <a:moveTo>
                  <a:pt x="282035" y="134111"/>
                </a:moveTo>
                <a:lnTo>
                  <a:pt x="279951" y="127194"/>
                </a:lnTo>
                <a:lnTo>
                  <a:pt x="275082" y="121634"/>
                </a:lnTo>
                <a:lnTo>
                  <a:pt x="268664" y="117919"/>
                </a:lnTo>
                <a:lnTo>
                  <a:pt x="261461" y="117062"/>
                </a:lnTo>
                <a:lnTo>
                  <a:pt x="254400" y="119062"/>
                </a:lnTo>
                <a:lnTo>
                  <a:pt x="248412" y="123920"/>
                </a:lnTo>
                <a:lnTo>
                  <a:pt x="244804" y="130337"/>
                </a:lnTo>
                <a:lnTo>
                  <a:pt x="244125" y="137540"/>
                </a:lnTo>
                <a:lnTo>
                  <a:pt x="246161" y="144601"/>
                </a:lnTo>
                <a:lnTo>
                  <a:pt x="250698" y="150590"/>
                </a:lnTo>
                <a:lnTo>
                  <a:pt x="257556" y="154304"/>
                </a:lnTo>
                <a:lnTo>
                  <a:pt x="264985" y="155162"/>
                </a:lnTo>
                <a:lnTo>
                  <a:pt x="272129" y="153161"/>
                </a:lnTo>
                <a:lnTo>
                  <a:pt x="278130" y="148304"/>
                </a:lnTo>
                <a:lnTo>
                  <a:pt x="281404" y="141458"/>
                </a:lnTo>
                <a:lnTo>
                  <a:pt x="282035" y="134111"/>
                </a:lnTo>
                <a:close/>
              </a:path>
              <a:path w="380365" h="448310">
                <a:moveTo>
                  <a:pt x="233267" y="192785"/>
                </a:moveTo>
                <a:lnTo>
                  <a:pt x="231183" y="185868"/>
                </a:lnTo>
                <a:lnTo>
                  <a:pt x="226314" y="180308"/>
                </a:lnTo>
                <a:lnTo>
                  <a:pt x="219896" y="176593"/>
                </a:lnTo>
                <a:lnTo>
                  <a:pt x="212693" y="175736"/>
                </a:lnTo>
                <a:lnTo>
                  <a:pt x="205632" y="177736"/>
                </a:lnTo>
                <a:lnTo>
                  <a:pt x="199644" y="182594"/>
                </a:lnTo>
                <a:lnTo>
                  <a:pt x="196036" y="189011"/>
                </a:lnTo>
                <a:lnTo>
                  <a:pt x="195357" y="196214"/>
                </a:lnTo>
                <a:lnTo>
                  <a:pt x="197393" y="203275"/>
                </a:lnTo>
                <a:lnTo>
                  <a:pt x="201930" y="209264"/>
                </a:lnTo>
                <a:lnTo>
                  <a:pt x="208776" y="212871"/>
                </a:lnTo>
                <a:lnTo>
                  <a:pt x="216122" y="213550"/>
                </a:lnTo>
                <a:lnTo>
                  <a:pt x="223039" y="211514"/>
                </a:lnTo>
                <a:lnTo>
                  <a:pt x="228600" y="206978"/>
                </a:lnTo>
                <a:lnTo>
                  <a:pt x="229362" y="206978"/>
                </a:lnTo>
                <a:lnTo>
                  <a:pt x="232636" y="200132"/>
                </a:lnTo>
                <a:lnTo>
                  <a:pt x="233267" y="192785"/>
                </a:lnTo>
                <a:close/>
              </a:path>
              <a:path w="380365" h="448310">
                <a:moveTo>
                  <a:pt x="184404" y="251364"/>
                </a:moveTo>
                <a:lnTo>
                  <a:pt x="182403" y="244220"/>
                </a:lnTo>
                <a:lnTo>
                  <a:pt x="177546" y="238220"/>
                </a:lnTo>
                <a:lnTo>
                  <a:pt x="171128" y="234946"/>
                </a:lnTo>
                <a:lnTo>
                  <a:pt x="163925" y="234314"/>
                </a:lnTo>
                <a:lnTo>
                  <a:pt x="156864" y="236398"/>
                </a:lnTo>
                <a:lnTo>
                  <a:pt x="150876" y="241268"/>
                </a:lnTo>
                <a:lnTo>
                  <a:pt x="147268" y="247685"/>
                </a:lnTo>
                <a:lnTo>
                  <a:pt x="146589" y="254888"/>
                </a:lnTo>
                <a:lnTo>
                  <a:pt x="148625" y="261949"/>
                </a:lnTo>
                <a:lnTo>
                  <a:pt x="153162" y="267938"/>
                </a:lnTo>
                <a:lnTo>
                  <a:pt x="160008" y="271545"/>
                </a:lnTo>
                <a:lnTo>
                  <a:pt x="167354" y="272224"/>
                </a:lnTo>
                <a:lnTo>
                  <a:pt x="174271" y="270188"/>
                </a:lnTo>
                <a:lnTo>
                  <a:pt x="179832" y="265652"/>
                </a:lnTo>
                <a:lnTo>
                  <a:pt x="183546" y="258794"/>
                </a:lnTo>
                <a:lnTo>
                  <a:pt x="184404" y="251364"/>
                </a:lnTo>
                <a:close/>
              </a:path>
              <a:path w="380365" h="448310">
                <a:moveTo>
                  <a:pt x="135636" y="309943"/>
                </a:moveTo>
                <a:lnTo>
                  <a:pt x="133635" y="302883"/>
                </a:lnTo>
                <a:lnTo>
                  <a:pt x="128778" y="296894"/>
                </a:lnTo>
                <a:lnTo>
                  <a:pt x="122360" y="293286"/>
                </a:lnTo>
                <a:lnTo>
                  <a:pt x="115157" y="292607"/>
                </a:lnTo>
                <a:lnTo>
                  <a:pt x="108096" y="294643"/>
                </a:lnTo>
                <a:lnTo>
                  <a:pt x="102108" y="299180"/>
                </a:lnTo>
                <a:lnTo>
                  <a:pt x="98500" y="306038"/>
                </a:lnTo>
                <a:lnTo>
                  <a:pt x="97821" y="313467"/>
                </a:lnTo>
                <a:lnTo>
                  <a:pt x="99857" y="320611"/>
                </a:lnTo>
                <a:lnTo>
                  <a:pt x="104394" y="326612"/>
                </a:lnTo>
                <a:lnTo>
                  <a:pt x="111240" y="330207"/>
                </a:lnTo>
                <a:lnTo>
                  <a:pt x="118586" y="330803"/>
                </a:lnTo>
                <a:lnTo>
                  <a:pt x="125503" y="328541"/>
                </a:lnTo>
                <a:lnTo>
                  <a:pt x="131064" y="323564"/>
                </a:lnTo>
                <a:lnTo>
                  <a:pt x="134778" y="317146"/>
                </a:lnTo>
                <a:lnTo>
                  <a:pt x="135636" y="309943"/>
                </a:lnTo>
                <a:close/>
              </a:path>
              <a:path w="380365" h="448310">
                <a:moveTo>
                  <a:pt x="86868" y="368617"/>
                </a:moveTo>
                <a:lnTo>
                  <a:pt x="84867" y="361557"/>
                </a:lnTo>
                <a:lnTo>
                  <a:pt x="80010" y="355568"/>
                </a:lnTo>
                <a:lnTo>
                  <a:pt x="73592" y="351960"/>
                </a:lnTo>
                <a:lnTo>
                  <a:pt x="66389" y="351281"/>
                </a:lnTo>
                <a:lnTo>
                  <a:pt x="59328" y="353317"/>
                </a:lnTo>
                <a:lnTo>
                  <a:pt x="53340" y="357854"/>
                </a:lnTo>
                <a:lnTo>
                  <a:pt x="49732" y="364712"/>
                </a:lnTo>
                <a:lnTo>
                  <a:pt x="49053" y="372141"/>
                </a:lnTo>
                <a:lnTo>
                  <a:pt x="51089" y="379285"/>
                </a:lnTo>
                <a:lnTo>
                  <a:pt x="55626" y="385286"/>
                </a:lnTo>
                <a:lnTo>
                  <a:pt x="62364" y="388560"/>
                </a:lnTo>
                <a:lnTo>
                  <a:pt x="69532" y="389191"/>
                </a:lnTo>
                <a:lnTo>
                  <a:pt x="76414" y="387107"/>
                </a:lnTo>
                <a:lnTo>
                  <a:pt x="82296" y="382238"/>
                </a:lnTo>
                <a:lnTo>
                  <a:pt x="86010" y="375820"/>
                </a:lnTo>
                <a:lnTo>
                  <a:pt x="86868" y="368617"/>
                </a:lnTo>
                <a:close/>
              </a:path>
              <a:path w="380365" h="448310">
                <a:moveTo>
                  <a:pt x="38100" y="427291"/>
                </a:moveTo>
                <a:lnTo>
                  <a:pt x="36099" y="420231"/>
                </a:lnTo>
                <a:lnTo>
                  <a:pt x="31242" y="414242"/>
                </a:lnTo>
                <a:lnTo>
                  <a:pt x="24824" y="410634"/>
                </a:lnTo>
                <a:lnTo>
                  <a:pt x="17621" y="409955"/>
                </a:lnTo>
                <a:lnTo>
                  <a:pt x="10560" y="411991"/>
                </a:lnTo>
                <a:lnTo>
                  <a:pt x="4572" y="416528"/>
                </a:lnTo>
                <a:lnTo>
                  <a:pt x="857" y="423374"/>
                </a:lnTo>
                <a:lnTo>
                  <a:pt x="0" y="430720"/>
                </a:lnTo>
                <a:lnTo>
                  <a:pt x="2000" y="437638"/>
                </a:lnTo>
                <a:lnTo>
                  <a:pt x="6858" y="443198"/>
                </a:lnTo>
                <a:lnTo>
                  <a:pt x="13596" y="446912"/>
                </a:lnTo>
                <a:lnTo>
                  <a:pt x="20764" y="447770"/>
                </a:lnTo>
                <a:lnTo>
                  <a:pt x="27646" y="445769"/>
                </a:lnTo>
                <a:lnTo>
                  <a:pt x="33528" y="440912"/>
                </a:lnTo>
                <a:lnTo>
                  <a:pt x="37242" y="434494"/>
                </a:lnTo>
                <a:lnTo>
                  <a:pt x="38100" y="427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15845" y="5253227"/>
            <a:ext cx="828294" cy="6781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23160" y="5253227"/>
            <a:ext cx="756666" cy="6781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58845" y="5253227"/>
            <a:ext cx="828294" cy="6781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65397" y="5253227"/>
            <a:ext cx="832103" cy="6781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76521" y="5253227"/>
            <a:ext cx="832103" cy="67818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87646" y="5253227"/>
            <a:ext cx="752855" cy="6781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19521" y="5253227"/>
            <a:ext cx="832103" cy="6781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30646" y="5253227"/>
            <a:ext cx="752855" cy="6781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62521" y="5253227"/>
            <a:ext cx="753618" cy="6781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95159" y="5253227"/>
            <a:ext cx="831341" cy="6781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05521" y="5253227"/>
            <a:ext cx="753618" cy="67818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85950" y="475640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345245" y="4756987"/>
            <a:ext cx="894715" cy="537210"/>
          </a:xfrm>
          <a:custGeom>
            <a:avLst/>
            <a:gdLst/>
            <a:ahLst/>
            <a:cxnLst/>
            <a:rect l="l" t="t" r="r" b="b"/>
            <a:pathLst>
              <a:path w="894715" h="537210">
                <a:moveTo>
                  <a:pt x="894183" y="16156"/>
                </a:moveTo>
                <a:lnTo>
                  <a:pt x="891718" y="9322"/>
                </a:lnTo>
                <a:lnTo>
                  <a:pt x="886706" y="3643"/>
                </a:lnTo>
                <a:lnTo>
                  <a:pt x="880193" y="464"/>
                </a:lnTo>
                <a:lnTo>
                  <a:pt x="872966" y="0"/>
                </a:lnTo>
                <a:lnTo>
                  <a:pt x="865810" y="2464"/>
                </a:lnTo>
                <a:lnTo>
                  <a:pt x="860131" y="7477"/>
                </a:lnTo>
                <a:lnTo>
                  <a:pt x="856952" y="13989"/>
                </a:lnTo>
                <a:lnTo>
                  <a:pt x="856488" y="21216"/>
                </a:lnTo>
                <a:lnTo>
                  <a:pt x="858952" y="28372"/>
                </a:lnTo>
                <a:lnTo>
                  <a:pt x="863965" y="34051"/>
                </a:lnTo>
                <a:lnTo>
                  <a:pt x="870477" y="37230"/>
                </a:lnTo>
                <a:lnTo>
                  <a:pt x="877704" y="37695"/>
                </a:lnTo>
                <a:lnTo>
                  <a:pt x="884860" y="35230"/>
                </a:lnTo>
                <a:lnTo>
                  <a:pt x="890539" y="30110"/>
                </a:lnTo>
                <a:lnTo>
                  <a:pt x="893718" y="23419"/>
                </a:lnTo>
                <a:lnTo>
                  <a:pt x="894183" y="16156"/>
                </a:lnTo>
                <a:close/>
              </a:path>
              <a:path w="894715" h="537210">
                <a:moveTo>
                  <a:pt x="828651" y="54578"/>
                </a:moveTo>
                <a:lnTo>
                  <a:pt x="826186" y="47422"/>
                </a:lnTo>
                <a:lnTo>
                  <a:pt x="821054" y="41743"/>
                </a:lnTo>
                <a:lnTo>
                  <a:pt x="814280" y="38564"/>
                </a:lnTo>
                <a:lnTo>
                  <a:pt x="806791" y="38100"/>
                </a:lnTo>
                <a:lnTo>
                  <a:pt x="799516" y="40564"/>
                </a:lnTo>
                <a:lnTo>
                  <a:pt x="793837" y="45577"/>
                </a:lnTo>
                <a:lnTo>
                  <a:pt x="790658" y="52089"/>
                </a:lnTo>
                <a:lnTo>
                  <a:pt x="790193" y="59316"/>
                </a:lnTo>
                <a:lnTo>
                  <a:pt x="792658" y="66472"/>
                </a:lnTo>
                <a:lnTo>
                  <a:pt x="797790" y="72151"/>
                </a:lnTo>
                <a:lnTo>
                  <a:pt x="804564" y="75330"/>
                </a:lnTo>
                <a:lnTo>
                  <a:pt x="812053" y="75795"/>
                </a:lnTo>
                <a:lnTo>
                  <a:pt x="819328" y="73330"/>
                </a:lnTo>
                <a:lnTo>
                  <a:pt x="825007" y="68318"/>
                </a:lnTo>
                <a:lnTo>
                  <a:pt x="828186" y="61805"/>
                </a:lnTo>
                <a:lnTo>
                  <a:pt x="828651" y="54578"/>
                </a:lnTo>
                <a:close/>
              </a:path>
              <a:path w="894715" h="537210">
                <a:moveTo>
                  <a:pt x="762357" y="92797"/>
                </a:moveTo>
                <a:lnTo>
                  <a:pt x="759892" y="85522"/>
                </a:lnTo>
                <a:lnTo>
                  <a:pt x="754880" y="79843"/>
                </a:lnTo>
                <a:lnTo>
                  <a:pt x="748367" y="76664"/>
                </a:lnTo>
                <a:lnTo>
                  <a:pt x="741140" y="76200"/>
                </a:lnTo>
                <a:lnTo>
                  <a:pt x="733984" y="78664"/>
                </a:lnTo>
                <a:lnTo>
                  <a:pt x="728305" y="83796"/>
                </a:lnTo>
                <a:lnTo>
                  <a:pt x="725126" y="90570"/>
                </a:lnTo>
                <a:lnTo>
                  <a:pt x="724661" y="98059"/>
                </a:lnTo>
                <a:lnTo>
                  <a:pt x="727126" y="105334"/>
                </a:lnTo>
                <a:lnTo>
                  <a:pt x="732139" y="111013"/>
                </a:lnTo>
                <a:lnTo>
                  <a:pt x="738651" y="114192"/>
                </a:lnTo>
                <a:lnTo>
                  <a:pt x="745878" y="114657"/>
                </a:lnTo>
                <a:lnTo>
                  <a:pt x="753034" y="112192"/>
                </a:lnTo>
                <a:lnTo>
                  <a:pt x="758713" y="107061"/>
                </a:lnTo>
                <a:lnTo>
                  <a:pt x="761892" y="100286"/>
                </a:lnTo>
                <a:lnTo>
                  <a:pt x="762357" y="92797"/>
                </a:lnTo>
                <a:close/>
              </a:path>
              <a:path w="894715" h="537210">
                <a:moveTo>
                  <a:pt x="696825" y="131540"/>
                </a:moveTo>
                <a:lnTo>
                  <a:pt x="694360" y="124384"/>
                </a:lnTo>
                <a:lnTo>
                  <a:pt x="689348" y="118705"/>
                </a:lnTo>
                <a:lnTo>
                  <a:pt x="682835" y="115526"/>
                </a:lnTo>
                <a:lnTo>
                  <a:pt x="675608" y="115062"/>
                </a:lnTo>
                <a:lnTo>
                  <a:pt x="668452" y="117526"/>
                </a:lnTo>
                <a:lnTo>
                  <a:pt x="662773" y="122539"/>
                </a:lnTo>
                <a:lnTo>
                  <a:pt x="659594" y="129051"/>
                </a:lnTo>
                <a:lnTo>
                  <a:pt x="659129" y="136278"/>
                </a:lnTo>
                <a:lnTo>
                  <a:pt x="661594" y="143434"/>
                </a:lnTo>
                <a:lnTo>
                  <a:pt x="666607" y="149113"/>
                </a:lnTo>
                <a:lnTo>
                  <a:pt x="673119" y="152292"/>
                </a:lnTo>
                <a:lnTo>
                  <a:pt x="680346" y="152757"/>
                </a:lnTo>
                <a:lnTo>
                  <a:pt x="687502" y="150292"/>
                </a:lnTo>
                <a:lnTo>
                  <a:pt x="693181" y="145280"/>
                </a:lnTo>
                <a:lnTo>
                  <a:pt x="696360" y="138767"/>
                </a:lnTo>
                <a:lnTo>
                  <a:pt x="696825" y="131540"/>
                </a:lnTo>
                <a:close/>
              </a:path>
              <a:path w="894715" h="537210">
                <a:moveTo>
                  <a:pt x="630531" y="169640"/>
                </a:moveTo>
                <a:lnTo>
                  <a:pt x="628066" y="162484"/>
                </a:lnTo>
                <a:lnTo>
                  <a:pt x="623054" y="156805"/>
                </a:lnTo>
                <a:lnTo>
                  <a:pt x="616541" y="153626"/>
                </a:lnTo>
                <a:lnTo>
                  <a:pt x="609314" y="153162"/>
                </a:lnTo>
                <a:lnTo>
                  <a:pt x="602158" y="155626"/>
                </a:lnTo>
                <a:lnTo>
                  <a:pt x="596479" y="160639"/>
                </a:lnTo>
                <a:lnTo>
                  <a:pt x="593300" y="167151"/>
                </a:lnTo>
                <a:lnTo>
                  <a:pt x="592835" y="174378"/>
                </a:lnTo>
                <a:lnTo>
                  <a:pt x="595300" y="181534"/>
                </a:lnTo>
                <a:lnTo>
                  <a:pt x="600313" y="187213"/>
                </a:lnTo>
                <a:lnTo>
                  <a:pt x="606825" y="190392"/>
                </a:lnTo>
                <a:lnTo>
                  <a:pt x="614052" y="190857"/>
                </a:lnTo>
                <a:lnTo>
                  <a:pt x="621208" y="188392"/>
                </a:lnTo>
                <a:lnTo>
                  <a:pt x="626887" y="183380"/>
                </a:lnTo>
                <a:lnTo>
                  <a:pt x="630066" y="176867"/>
                </a:lnTo>
                <a:lnTo>
                  <a:pt x="630531" y="169640"/>
                </a:lnTo>
                <a:close/>
              </a:path>
              <a:path w="894715" h="537210">
                <a:moveTo>
                  <a:pt x="564999" y="208502"/>
                </a:moveTo>
                <a:lnTo>
                  <a:pt x="562534" y="201346"/>
                </a:lnTo>
                <a:lnTo>
                  <a:pt x="557522" y="195667"/>
                </a:lnTo>
                <a:lnTo>
                  <a:pt x="551009" y="192488"/>
                </a:lnTo>
                <a:lnTo>
                  <a:pt x="543782" y="192024"/>
                </a:lnTo>
                <a:lnTo>
                  <a:pt x="536626" y="194488"/>
                </a:lnTo>
                <a:lnTo>
                  <a:pt x="530947" y="199501"/>
                </a:lnTo>
                <a:lnTo>
                  <a:pt x="527768" y="206013"/>
                </a:lnTo>
                <a:lnTo>
                  <a:pt x="527304" y="213240"/>
                </a:lnTo>
                <a:lnTo>
                  <a:pt x="529768" y="220396"/>
                </a:lnTo>
                <a:lnTo>
                  <a:pt x="534781" y="226075"/>
                </a:lnTo>
                <a:lnTo>
                  <a:pt x="541293" y="229254"/>
                </a:lnTo>
                <a:lnTo>
                  <a:pt x="548520" y="229719"/>
                </a:lnTo>
                <a:lnTo>
                  <a:pt x="555676" y="227254"/>
                </a:lnTo>
                <a:lnTo>
                  <a:pt x="561355" y="222242"/>
                </a:lnTo>
                <a:lnTo>
                  <a:pt x="564534" y="215729"/>
                </a:lnTo>
                <a:lnTo>
                  <a:pt x="564999" y="208502"/>
                </a:lnTo>
                <a:close/>
              </a:path>
              <a:path w="894715" h="537210">
                <a:moveTo>
                  <a:pt x="499038" y="246602"/>
                </a:moveTo>
                <a:lnTo>
                  <a:pt x="497002" y="239446"/>
                </a:lnTo>
                <a:lnTo>
                  <a:pt x="491870" y="233767"/>
                </a:lnTo>
                <a:lnTo>
                  <a:pt x="485096" y="230588"/>
                </a:lnTo>
                <a:lnTo>
                  <a:pt x="477607" y="230124"/>
                </a:lnTo>
                <a:lnTo>
                  <a:pt x="470332" y="232588"/>
                </a:lnTo>
                <a:lnTo>
                  <a:pt x="464653" y="237601"/>
                </a:lnTo>
                <a:lnTo>
                  <a:pt x="461474" y="244113"/>
                </a:lnTo>
                <a:lnTo>
                  <a:pt x="461009" y="251340"/>
                </a:lnTo>
                <a:lnTo>
                  <a:pt x="463474" y="258496"/>
                </a:lnTo>
                <a:lnTo>
                  <a:pt x="468594" y="264175"/>
                </a:lnTo>
                <a:lnTo>
                  <a:pt x="475285" y="267354"/>
                </a:lnTo>
                <a:lnTo>
                  <a:pt x="482548" y="267819"/>
                </a:lnTo>
                <a:lnTo>
                  <a:pt x="489382" y="265354"/>
                </a:lnTo>
                <a:lnTo>
                  <a:pt x="490144" y="265354"/>
                </a:lnTo>
                <a:lnTo>
                  <a:pt x="495395" y="260342"/>
                </a:lnTo>
                <a:lnTo>
                  <a:pt x="498431" y="253829"/>
                </a:lnTo>
                <a:lnTo>
                  <a:pt x="499038" y="246602"/>
                </a:lnTo>
                <a:close/>
              </a:path>
              <a:path w="894715" h="537210">
                <a:moveTo>
                  <a:pt x="433173" y="284821"/>
                </a:moveTo>
                <a:lnTo>
                  <a:pt x="430708" y="277546"/>
                </a:lnTo>
                <a:lnTo>
                  <a:pt x="425696" y="271867"/>
                </a:lnTo>
                <a:lnTo>
                  <a:pt x="419183" y="268688"/>
                </a:lnTo>
                <a:lnTo>
                  <a:pt x="411956" y="268224"/>
                </a:lnTo>
                <a:lnTo>
                  <a:pt x="404800" y="270688"/>
                </a:lnTo>
                <a:lnTo>
                  <a:pt x="399121" y="275820"/>
                </a:lnTo>
                <a:lnTo>
                  <a:pt x="395942" y="282594"/>
                </a:lnTo>
                <a:lnTo>
                  <a:pt x="395477" y="290083"/>
                </a:lnTo>
                <a:lnTo>
                  <a:pt x="397942" y="297358"/>
                </a:lnTo>
                <a:lnTo>
                  <a:pt x="402955" y="303037"/>
                </a:lnTo>
                <a:lnTo>
                  <a:pt x="409467" y="306216"/>
                </a:lnTo>
                <a:lnTo>
                  <a:pt x="416694" y="306681"/>
                </a:lnTo>
                <a:lnTo>
                  <a:pt x="423850" y="304216"/>
                </a:lnTo>
                <a:lnTo>
                  <a:pt x="429529" y="299085"/>
                </a:lnTo>
                <a:lnTo>
                  <a:pt x="432708" y="292310"/>
                </a:lnTo>
                <a:lnTo>
                  <a:pt x="433173" y="284821"/>
                </a:lnTo>
                <a:close/>
              </a:path>
              <a:path w="894715" h="537210">
                <a:moveTo>
                  <a:pt x="367641" y="323564"/>
                </a:moveTo>
                <a:lnTo>
                  <a:pt x="365176" y="316408"/>
                </a:lnTo>
                <a:lnTo>
                  <a:pt x="360056" y="310729"/>
                </a:lnTo>
                <a:lnTo>
                  <a:pt x="353365" y="307550"/>
                </a:lnTo>
                <a:lnTo>
                  <a:pt x="346102" y="307086"/>
                </a:lnTo>
                <a:lnTo>
                  <a:pt x="339268" y="309550"/>
                </a:lnTo>
                <a:lnTo>
                  <a:pt x="338506" y="309550"/>
                </a:lnTo>
                <a:lnTo>
                  <a:pt x="333255" y="314563"/>
                </a:lnTo>
                <a:lnTo>
                  <a:pt x="330219" y="321075"/>
                </a:lnTo>
                <a:lnTo>
                  <a:pt x="329612" y="328302"/>
                </a:lnTo>
                <a:lnTo>
                  <a:pt x="331648" y="335458"/>
                </a:lnTo>
                <a:lnTo>
                  <a:pt x="336780" y="341137"/>
                </a:lnTo>
                <a:lnTo>
                  <a:pt x="343554" y="344316"/>
                </a:lnTo>
                <a:lnTo>
                  <a:pt x="351043" y="344781"/>
                </a:lnTo>
                <a:lnTo>
                  <a:pt x="358318" y="342316"/>
                </a:lnTo>
                <a:lnTo>
                  <a:pt x="363997" y="337304"/>
                </a:lnTo>
                <a:lnTo>
                  <a:pt x="367176" y="330791"/>
                </a:lnTo>
                <a:lnTo>
                  <a:pt x="367641" y="323564"/>
                </a:lnTo>
                <a:close/>
              </a:path>
              <a:path w="894715" h="537210">
                <a:moveTo>
                  <a:pt x="301347" y="361664"/>
                </a:moveTo>
                <a:lnTo>
                  <a:pt x="298882" y="354508"/>
                </a:lnTo>
                <a:lnTo>
                  <a:pt x="293870" y="348829"/>
                </a:lnTo>
                <a:lnTo>
                  <a:pt x="287357" y="345650"/>
                </a:lnTo>
                <a:lnTo>
                  <a:pt x="280130" y="345186"/>
                </a:lnTo>
                <a:lnTo>
                  <a:pt x="272974" y="347650"/>
                </a:lnTo>
                <a:lnTo>
                  <a:pt x="267295" y="352770"/>
                </a:lnTo>
                <a:lnTo>
                  <a:pt x="264116" y="359461"/>
                </a:lnTo>
                <a:lnTo>
                  <a:pt x="263651" y="366724"/>
                </a:lnTo>
                <a:lnTo>
                  <a:pt x="266116" y="373558"/>
                </a:lnTo>
                <a:lnTo>
                  <a:pt x="271129" y="379237"/>
                </a:lnTo>
                <a:lnTo>
                  <a:pt x="277641" y="382416"/>
                </a:lnTo>
                <a:lnTo>
                  <a:pt x="284868" y="382881"/>
                </a:lnTo>
                <a:lnTo>
                  <a:pt x="292024" y="380416"/>
                </a:lnTo>
                <a:lnTo>
                  <a:pt x="297703" y="375404"/>
                </a:lnTo>
                <a:lnTo>
                  <a:pt x="300882" y="368891"/>
                </a:lnTo>
                <a:lnTo>
                  <a:pt x="301347" y="361664"/>
                </a:lnTo>
                <a:close/>
              </a:path>
              <a:path w="894715" h="537210">
                <a:moveTo>
                  <a:pt x="235815" y="400526"/>
                </a:moveTo>
                <a:lnTo>
                  <a:pt x="233350" y="393370"/>
                </a:lnTo>
                <a:lnTo>
                  <a:pt x="228338" y="387691"/>
                </a:lnTo>
                <a:lnTo>
                  <a:pt x="221825" y="384512"/>
                </a:lnTo>
                <a:lnTo>
                  <a:pt x="214598" y="384048"/>
                </a:lnTo>
                <a:lnTo>
                  <a:pt x="207442" y="386512"/>
                </a:lnTo>
                <a:lnTo>
                  <a:pt x="201763" y="391525"/>
                </a:lnTo>
                <a:lnTo>
                  <a:pt x="198584" y="398037"/>
                </a:lnTo>
                <a:lnTo>
                  <a:pt x="198119" y="405264"/>
                </a:lnTo>
                <a:lnTo>
                  <a:pt x="200584" y="412420"/>
                </a:lnTo>
                <a:lnTo>
                  <a:pt x="205597" y="418099"/>
                </a:lnTo>
                <a:lnTo>
                  <a:pt x="212109" y="421278"/>
                </a:lnTo>
                <a:lnTo>
                  <a:pt x="219336" y="421743"/>
                </a:lnTo>
                <a:lnTo>
                  <a:pt x="226492" y="419278"/>
                </a:lnTo>
                <a:lnTo>
                  <a:pt x="232171" y="414266"/>
                </a:lnTo>
                <a:lnTo>
                  <a:pt x="235350" y="407753"/>
                </a:lnTo>
                <a:lnTo>
                  <a:pt x="235815" y="400526"/>
                </a:lnTo>
                <a:close/>
              </a:path>
              <a:path w="894715" h="537210">
                <a:moveTo>
                  <a:pt x="169521" y="438626"/>
                </a:moveTo>
                <a:lnTo>
                  <a:pt x="167056" y="431470"/>
                </a:lnTo>
                <a:lnTo>
                  <a:pt x="162044" y="425791"/>
                </a:lnTo>
                <a:lnTo>
                  <a:pt x="155531" y="422612"/>
                </a:lnTo>
                <a:lnTo>
                  <a:pt x="148304" y="422148"/>
                </a:lnTo>
                <a:lnTo>
                  <a:pt x="141148" y="424612"/>
                </a:lnTo>
                <a:lnTo>
                  <a:pt x="135469" y="429625"/>
                </a:lnTo>
                <a:lnTo>
                  <a:pt x="132290" y="436137"/>
                </a:lnTo>
                <a:lnTo>
                  <a:pt x="131825" y="443364"/>
                </a:lnTo>
                <a:lnTo>
                  <a:pt x="134290" y="450520"/>
                </a:lnTo>
                <a:lnTo>
                  <a:pt x="139303" y="456199"/>
                </a:lnTo>
                <a:lnTo>
                  <a:pt x="145815" y="459378"/>
                </a:lnTo>
                <a:lnTo>
                  <a:pt x="153042" y="459843"/>
                </a:lnTo>
                <a:lnTo>
                  <a:pt x="160198" y="457378"/>
                </a:lnTo>
                <a:lnTo>
                  <a:pt x="165877" y="452366"/>
                </a:lnTo>
                <a:lnTo>
                  <a:pt x="169056" y="445853"/>
                </a:lnTo>
                <a:lnTo>
                  <a:pt x="169521" y="438626"/>
                </a:lnTo>
                <a:close/>
              </a:path>
              <a:path w="894715" h="537210">
                <a:moveTo>
                  <a:pt x="103989" y="476845"/>
                </a:moveTo>
                <a:lnTo>
                  <a:pt x="101524" y="469570"/>
                </a:lnTo>
                <a:lnTo>
                  <a:pt x="96512" y="464319"/>
                </a:lnTo>
                <a:lnTo>
                  <a:pt x="89999" y="461283"/>
                </a:lnTo>
                <a:lnTo>
                  <a:pt x="82772" y="460676"/>
                </a:lnTo>
                <a:lnTo>
                  <a:pt x="75616" y="462712"/>
                </a:lnTo>
                <a:lnTo>
                  <a:pt x="75616" y="463474"/>
                </a:lnTo>
                <a:lnTo>
                  <a:pt x="69937" y="468165"/>
                </a:lnTo>
                <a:lnTo>
                  <a:pt x="66758" y="474714"/>
                </a:lnTo>
                <a:lnTo>
                  <a:pt x="66293" y="482119"/>
                </a:lnTo>
                <a:lnTo>
                  <a:pt x="68758" y="489382"/>
                </a:lnTo>
                <a:lnTo>
                  <a:pt x="73771" y="495061"/>
                </a:lnTo>
                <a:lnTo>
                  <a:pt x="80283" y="498240"/>
                </a:lnTo>
                <a:lnTo>
                  <a:pt x="87510" y="498705"/>
                </a:lnTo>
                <a:lnTo>
                  <a:pt x="94666" y="496240"/>
                </a:lnTo>
                <a:lnTo>
                  <a:pt x="100345" y="491109"/>
                </a:lnTo>
                <a:lnTo>
                  <a:pt x="103524" y="484334"/>
                </a:lnTo>
                <a:lnTo>
                  <a:pt x="103989" y="476845"/>
                </a:lnTo>
                <a:close/>
              </a:path>
              <a:path w="894715" h="537210">
                <a:moveTo>
                  <a:pt x="38457" y="515588"/>
                </a:moveTo>
                <a:lnTo>
                  <a:pt x="35992" y="508432"/>
                </a:lnTo>
                <a:lnTo>
                  <a:pt x="30860" y="502753"/>
                </a:lnTo>
                <a:lnTo>
                  <a:pt x="24086" y="499574"/>
                </a:lnTo>
                <a:lnTo>
                  <a:pt x="16597" y="499110"/>
                </a:lnTo>
                <a:lnTo>
                  <a:pt x="9322" y="501574"/>
                </a:lnTo>
                <a:lnTo>
                  <a:pt x="3643" y="506587"/>
                </a:lnTo>
                <a:lnTo>
                  <a:pt x="464" y="513099"/>
                </a:lnTo>
                <a:lnTo>
                  <a:pt x="0" y="520326"/>
                </a:lnTo>
                <a:lnTo>
                  <a:pt x="2464" y="527482"/>
                </a:lnTo>
                <a:lnTo>
                  <a:pt x="7596" y="533161"/>
                </a:lnTo>
                <a:lnTo>
                  <a:pt x="14370" y="536340"/>
                </a:lnTo>
                <a:lnTo>
                  <a:pt x="21859" y="536805"/>
                </a:lnTo>
                <a:lnTo>
                  <a:pt x="29134" y="534340"/>
                </a:lnTo>
                <a:lnTo>
                  <a:pt x="34813" y="529328"/>
                </a:lnTo>
                <a:lnTo>
                  <a:pt x="37992" y="522815"/>
                </a:lnTo>
                <a:lnTo>
                  <a:pt x="38457" y="51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49300" y="706627"/>
            <a:ext cx="86106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i="1">
                <a:latin typeface="Times New Roman"/>
                <a:cs typeface="Times New Roman"/>
              </a:rPr>
              <a:t>len</a:t>
            </a:r>
            <a:r>
              <a:rPr dirty="0" sz="2800" spc="-5">
                <a:latin typeface="Times New Roman"/>
                <a:cs typeface="Times New Roman"/>
              </a:rPr>
              <a:t>=1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65313" y="1824365"/>
            <a:ext cx="861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len</a:t>
            </a:r>
            <a:r>
              <a:rPr dirty="0" sz="2800" spc="-5" b="1">
                <a:latin typeface="Times New Roman"/>
                <a:cs typeface="Times New Roman"/>
              </a:rPr>
              <a:t>=2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65313" y="2981958"/>
            <a:ext cx="861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len</a:t>
            </a:r>
            <a:r>
              <a:rPr dirty="0" sz="2800" spc="-5" b="1">
                <a:latin typeface="Times New Roman"/>
                <a:cs typeface="Times New Roman"/>
              </a:rPr>
              <a:t>=4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65313" y="4124961"/>
            <a:ext cx="861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len</a:t>
            </a:r>
            <a:r>
              <a:rPr dirty="0" sz="2800" spc="-5" b="1">
                <a:latin typeface="Times New Roman"/>
                <a:cs typeface="Times New Roman"/>
              </a:rPr>
              <a:t>=8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4714" y="5293230"/>
            <a:ext cx="104013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latin typeface="Times New Roman"/>
                <a:cs typeface="Times New Roman"/>
              </a:rPr>
              <a:t>len</a:t>
            </a:r>
            <a:r>
              <a:rPr dirty="0" sz="2800" b="1">
                <a:latin typeface="Times New Roman"/>
                <a:cs typeface="Times New Roman"/>
              </a:rPr>
              <a:t>=16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52359" y="2967227"/>
            <a:ext cx="756666" cy="67818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88045" y="2967227"/>
            <a:ext cx="828294" cy="6781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95359" y="2967227"/>
            <a:ext cx="756666" cy="67818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857241" y="3127501"/>
            <a:ext cx="42697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  <a:tab pos="1155065" algn="l"/>
                <a:tab pos="1726564" algn="l"/>
                <a:tab pos="2717165" algn="l"/>
                <a:tab pos="3288665" algn="l"/>
                <a:tab pos="3860165" algn="l"/>
              </a:tabLst>
            </a:pPr>
            <a:r>
              <a:rPr dirty="0" sz="2800" b="1">
                <a:latin typeface="Arial"/>
                <a:cs typeface="Arial"/>
              </a:rPr>
              <a:t>08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62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72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93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16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37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54</a:t>
            </a:r>
            <a:endParaRPr sz="2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48550" y="2470404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277350" y="2470404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19050"/>
                </a:moveTo>
                <a:lnTo>
                  <a:pt x="36623" y="11572"/>
                </a:lnTo>
                <a:lnTo>
                  <a:pt x="32575" y="5524"/>
                </a:lnTo>
                <a:lnTo>
                  <a:pt x="26527" y="1476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1583" y="26527"/>
                </a:lnTo>
                <a:lnTo>
                  <a:pt x="5810" y="32575"/>
                </a:lnTo>
                <a:lnTo>
                  <a:pt x="11894" y="36623"/>
                </a:lnTo>
                <a:lnTo>
                  <a:pt x="19050" y="38100"/>
                </a:lnTo>
                <a:lnTo>
                  <a:pt x="26527" y="36623"/>
                </a:lnTo>
                <a:lnTo>
                  <a:pt x="32575" y="32575"/>
                </a:lnTo>
                <a:lnTo>
                  <a:pt x="36623" y="26527"/>
                </a:lnTo>
                <a:lnTo>
                  <a:pt x="38100" y="19050"/>
                </a:lnTo>
                <a:close/>
              </a:path>
              <a:path w="38100" h="495300">
                <a:moveTo>
                  <a:pt x="38100" y="95250"/>
                </a:moveTo>
                <a:lnTo>
                  <a:pt x="36623" y="87772"/>
                </a:lnTo>
                <a:lnTo>
                  <a:pt x="32575" y="81724"/>
                </a:lnTo>
                <a:lnTo>
                  <a:pt x="26527" y="77676"/>
                </a:lnTo>
                <a:lnTo>
                  <a:pt x="19050" y="76200"/>
                </a:lnTo>
                <a:lnTo>
                  <a:pt x="11894" y="77676"/>
                </a:lnTo>
                <a:lnTo>
                  <a:pt x="5810" y="81724"/>
                </a:lnTo>
                <a:lnTo>
                  <a:pt x="1583" y="87772"/>
                </a:lnTo>
                <a:lnTo>
                  <a:pt x="0" y="95250"/>
                </a:lnTo>
                <a:lnTo>
                  <a:pt x="1583" y="102727"/>
                </a:lnTo>
                <a:lnTo>
                  <a:pt x="5810" y="108775"/>
                </a:lnTo>
                <a:lnTo>
                  <a:pt x="11894" y="112823"/>
                </a:lnTo>
                <a:lnTo>
                  <a:pt x="19050" y="114300"/>
                </a:lnTo>
                <a:lnTo>
                  <a:pt x="26527" y="112823"/>
                </a:lnTo>
                <a:lnTo>
                  <a:pt x="32575" y="108775"/>
                </a:lnTo>
                <a:lnTo>
                  <a:pt x="36623" y="102727"/>
                </a:lnTo>
                <a:lnTo>
                  <a:pt x="38100" y="95250"/>
                </a:lnTo>
                <a:close/>
              </a:path>
              <a:path w="38100" h="495300">
                <a:moveTo>
                  <a:pt x="38100" y="171450"/>
                </a:moveTo>
                <a:lnTo>
                  <a:pt x="36623" y="163972"/>
                </a:lnTo>
                <a:lnTo>
                  <a:pt x="32575" y="157924"/>
                </a:lnTo>
                <a:lnTo>
                  <a:pt x="26527" y="153876"/>
                </a:lnTo>
                <a:lnTo>
                  <a:pt x="19050" y="152400"/>
                </a:lnTo>
                <a:lnTo>
                  <a:pt x="11894" y="153876"/>
                </a:lnTo>
                <a:lnTo>
                  <a:pt x="5810" y="157924"/>
                </a:lnTo>
                <a:lnTo>
                  <a:pt x="1583" y="163972"/>
                </a:lnTo>
                <a:lnTo>
                  <a:pt x="0" y="171450"/>
                </a:lnTo>
                <a:lnTo>
                  <a:pt x="1583" y="178927"/>
                </a:lnTo>
                <a:lnTo>
                  <a:pt x="5810" y="184975"/>
                </a:lnTo>
                <a:lnTo>
                  <a:pt x="11894" y="189023"/>
                </a:lnTo>
                <a:lnTo>
                  <a:pt x="19050" y="190500"/>
                </a:lnTo>
                <a:lnTo>
                  <a:pt x="26527" y="189023"/>
                </a:lnTo>
                <a:lnTo>
                  <a:pt x="32575" y="184975"/>
                </a:lnTo>
                <a:lnTo>
                  <a:pt x="36623" y="178927"/>
                </a:lnTo>
                <a:lnTo>
                  <a:pt x="38100" y="171450"/>
                </a:lnTo>
                <a:close/>
              </a:path>
              <a:path w="38100" h="495300">
                <a:moveTo>
                  <a:pt x="38100" y="247650"/>
                </a:moveTo>
                <a:lnTo>
                  <a:pt x="36623" y="240172"/>
                </a:lnTo>
                <a:lnTo>
                  <a:pt x="32575" y="234124"/>
                </a:lnTo>
                <a:lnTo>
                  <a:pt x="26527" y="230076"/>
                </a:lnTo>
                <a:lnTo>
                  <a:pt x="19050" y="228600"/>
                </a:lnTo>
                <a:lnTo>
                  <a:pt x="11894" y="230076"/>
                </a:lnTo>
                <a:lnTo>
                  <a:pt x="5810" y="234124"/>
                </a:lnTo>
                <a:lnTo>
                  <a:pt x="1583" y="240172"/>
                </a:lnTo>
                <a:lnTo>
                  <a:pt x="0" y="247650"/>
                </a:lnTo>
                <a:lnTo>
                  <a:pt x="1583" y="255127"/>
                </a:lnTo>
                <a:lnTo>
                  <a:pt x="5810" y="261175"/>
                </a:lnTo>
                <a:lnTo>
                  <a:pt x="11894" y="265223"/>
                </a:lnTo>
                <a:lnTo>
                  <a:pt x="19050" y="266700"/>
                </a:lnTo>
                <a:lnTo>
                  <a:pt x="26527" y="265223"/>
                </a:lnTo>
                <a:lnTo>
                  <a:pt x="32575" y="261175"/>
                </a:lnTo>
                <a:lnTo>
                  <a:pt x="36623" y="255127"/>
                </a:lnTo>
                <a:lnTo>
                  <a:pt x="38100" y="247650"/>
                </a:lnTo>
                <a:close/>
              </a:path>
              <a:path w="38100" h="495300">
                <a:moveTo>
                  <a:pt x="38100" y="323850"/>
                </a:moveTo>
                <a:lnTo>
                  <a:pt x="36623" y="316694"/>
                </a:lnTo>
                <a:lnTo>
                  <a:pt x="32575" y="310610"/>
                </a:lnTo>
                <a:lnTo>
                  <a:pt x="26527" y="306383"/>
                </a:lnTo>
                <a:lnTo>
                  <a:pt x="19050" y="304800"/>
                </a:lnTo>
                <a:lnTo>
                  <a:pt x="11894" y="306383"/>
                </a:lnTo>
                <a:lnTo>
                  <a:pt x="5810" y="310610"/>
                </a:lnTo>
                <a:lnTo>
                  <a:pt x="1583" y="316694"/>
                </a:lnTo>
                <a:lnTo>
                  <a:pt x="0" y="323850"/>
                </a:lnTo>
                <a:lnTo>
                  <a:pt x="1583" y="331327"/>
                </a:lnTo>
                <a:lnTo>
                  <a:pt x="5810" y="337375"/>
                </a:lnTo>
                <a:lnTo>
                  <a:pt x="11894" y="341423"/>
                </a:lnTo>
                <a:lnTo>
                  <a:pt x="19050" y="342900"/>
                </a:lnTo>
                <a:lnTo>
                  <a:pt x="26527" y="341423"/>
                </a:lnTo>
                <a:lnTo>
                  <a:pt x="32575" y="337375"/>
                </a:lnTo>
                <a:lnTo>
                  <a:pt x="36623" y="331327"/>
                </a:lnTo>
                <a:lnTo>
                  <a:pt x="38100" y="323850"/>
                </a:lnTo>
                <a:close/>
              </a:path>
              <a:path w="38100" h="495300">
                <a:moveTo>
                  <a:pt x="38100" y="400050"/>
                </a:moveTo>
                <a:lnTo>
                  <a:pt x="36623" y="392894"/>
                </a:lnTo>
                <a:lnTo>
                  <a:pt x="32575" y="386810"/>
                </a:lnTo>
                <a:lnTo>
                  <a:pt x="26527" y="382583"/>
                </a:lnTo>
                <a:lnTo>
                  <a:pt x="19050" y="381000"/>
                </a:lnTo>
                <a:lnTo>
                  <a:pt x="11894" y="382583"/>
                </a:lnTo>
                <a:lnTo>
                  <a:pt x="5810" y="386810"/>
                </a:lnTo>
                <a:lnTo>
                  <a:pt x="1583" y="392894"/>
                </a:lnTo>
                <a:lnTo>
                  <a:pt x="0" y="400050"/>
                </a:lnTo>
                <a:lnTo>
                  <a:pt x="1583" y="407527"/>
                </a:lnTo>
                <a:lnTo>
                  <a:pt x="5810" y="413575"/>
                </a:lnTo>
                <a:lnTo>
                  <a:pt x="11894" y="417623"/>
                </a:lnTo>
                <a:lnTo>
                  <a:pt x="19050" y="419100"/>
                </a:lnTo>
                <a:lnTo>
                  <a:pt x="26527" y="417623"/>
                </a:lnTo>
                <a:lnTo>
                  <a:pt x="32575" y="413575"/>
                </a:lnTo>
                <a:lnTo>
                  <a:pt x="36623" y="407527"/>
                </a:lnTo>
                <a:lnTo>
                  <a:pt x="38100" y="400050"/>
                </a:lnTo>
                <a:close/>
              </a:path>
              <a:path w="38100" h="495300">
                <a:moveTo>
                  <a:pt x="38100" y="476250"/>
                </a:moveTo>
                <a:lnTo>
                  <a:pt x="36623" y="469094"/>
                </a:lnTo>
                <a:lnTo>
                  <a:pt x="32575" y="463010"/>
                </a:lnTo>
                <a:lnTo>
                  <a:pt x="26527" y="458783"/>
                </a:lnTo>
                <a:lnTo>
                  <a:pt x="19050" y="457200"/>
                </a:lnTo>
                <a:lnTo>
                  <a:pt x="11894" y="458783"/>
                </a:lnTo>
                <a:lnTo>
                  <a:pt x="5810" y="463010"/>
                </a:lnTo>
                <a:lnTo>
                  <a:pt x="1583" y="469094"/>
                </a:lnTo>
                <a:lnTo>
                  <a:pt x="0" y="476250"/>
                </a:lnTo>
                <a:lnTo>
                  <a:pt x="1583" y="483727"/>
                </a:lnTo>
                <a:lnTo>
                  <a:pt x="5810" y="489775"/>
                </a:lnTo>
                <a:lnTo>
                  <a:pt x="11894" y="493823"/>
                </a:lnTo>
                <a:lnTo>
                  <a:pt x="19050" y="495300"/>
                </a:lnTo>
                <a:lnTo>
                  <a:pt x="26527" y="493823"/>
                </a:lnTo>
                <a:lnTo>
                  <a:pt x="32575" y="489775"/>
                </a:lnTo>
                <a:lnTo>
                  <a:pt x="36623" y="483727"/>
                </a:lnTo>
                <a:lnTo>
                  <a:pt x="38100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961642" y="4270502"/>
            <a:ext cx="7165340" cy="2306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  <a:tab pos="1155065" algn="l"/>
                <a:tab pos="2945765" algn="l"/>
                <a:tab pos="3517265" algn="l"/>
                <a:tab pos="4088765" algn="l"/>
                <a:tab pos="5612765" algn="l"/>
                <a:tab pos="6184265" algn="l"/>
                <a:tab pos="6755765" algn="l"/>
              </a:tabLst>
            </a:pPr>
            <a:r>
              <a:rPr dirty="0" sz="2800" b="1">
                <a:latin typeface="Arial"/>
                <a:cs typeface="Arial"/>
              </a:rPr>
              <a:t>08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21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25</a:t>
            </a:r>
            <a:r>
              <a:rPr dirty="0" sz="2800" spc="35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25*</a:t>
            </a:r>
            <a:r>
              <a:rPr dirty="0" sz="2800" spc="35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49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62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72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93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16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37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54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  <a:tabLst>
                <a:tab pos="583565" algn="l"/>
                <a:tab pos="1155065" algn="l"/>
                <a:tab pos="1764664" algn="l"/>
                <a:tab pos="3517265" algn="l"/>
                <a:tab pos="4088765" algn="l"/>
                <a:tab pos="5193665" algn="l"/>
                <a:tab pos="5765165" algn="l"/>
              </a:tabLst>
            </a:pPr>
            <a:r>
              <a:rPr dirty="0" sz="2800" b="1">
                <a:latin typeface="Arial"/>
                <a:cs typeface="Arial"/>
              </a:rPr>
              <a:t>08	16	21	25</a:t>
            </a:r>
            <a:r>
              <a:rPr dirty="0" sz="2800" spc="35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25*</a:t>
            </a:r>
            <a:r>
              <a:rPr dirty="0" sz="2800" spc="5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37	49	54</a:t>
            </a:r>
            <a:r>
              <a:rPr dirty="0" sz="2800" spc="30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62	72	93</a:t>
            </a:r>
            <a:endParaRPr sz="2800">
              <a:latin typeface="Arial"/>
              <a:cs typeface="Arial"/>
            </a:endParaRPr>
          </a:p>
          <a:p>
            <a:pPr marL="796925">
              <a:lnSpc>
                <a:spcPct val="100000"/>
              </a:lnSpc>
              <a:spcBef>
                <a:spcPts val="2060"/>
              </a:spcBef>
            </a:pPr>
            <a:r>
              <a:rPr dirty="0" sz="2950" spc="-155" b="1" i="1">
                <a:latin typeface="宋体"/>
                <a:cs typeface="宋体"/>
              </a:rPr>
              <a:t>整个归并排序仅需</a:t>
            </a:r>
            <a:r>
              <a:rPr dirty="0" sz="2800" b="1">
                <a:solidFill>
                  <a:srgbClr val="CC0000"/>
                </a:solidFill>
                <a:latin typeface="Symbol"/>
                <a:cs typeface="Symbol"/>
              </a:rPr>
              <a:t>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log</a:t>
            </a:r>
            <a:r>
              <a:rPr dirty="0" baseline="-21021" sz="2775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n</a:t>
            </a:r>
            <a:r>
              <a:rPr dirty="0" sz="2800" spc="1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CC0000"/>
                </a:solidFill>
                <a:latin typeface="Symbol"/>
                <a:cs typeface="Symbol"/>
              </a:rPr>
              <a:t></a:t>
            </a:r>
            <a:r>
              <a:rPr dirty="0" sz="2950" spc="-160" b="1" i="1">
                <a:latin typeface="宋体"/>
                <a:cs typeface="宋体"/>
              </a:rPr>
              <a:t>趟</a:t>
            </a:r>
            <a:endParaRPr sz="295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1124204"/>
            <a:ext cx="538797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黑体"/>
                <a:cs typeface="黑体"/>
              </a:rPr>
              <a:t>6.顺序存储（顺序表）的类型定义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2583" y="2751582"/>
            <a:ext cx="8467725" cy="1571625"/>
          </a:xfrm>
          <a:custGeom>
            <a:avLst/>
            <a:gdLst/>
            <a:ahLst/>
            <a:cxnLst/>
            <a:rect l="l" t="t" r="r" b="b"/>
            <a:pathLst>
              <a:path w="8467725" h="1571625">
                <a:moveTo>
                  <a:pt x="8467344" y="1571243"/>
                </a:moveTo>
                <a:lnTo>
                  <a:pt x="8467344" y="0"/>
                </a:lnTo>
                <a:lnTo>
                  <a:pt x="0" y="0"/>
                </a:lnTo>
                <a:lnTo>
                  <a:pt x="0" y="1571244"/>
                </a:lnTo>
                <a:lnTo>
                  <a:pt x="4572" y="1571244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8458200" y="9143"/>
                </a:lnTo>
                <a:lnTo>
                  <a:pt x="8458200" y="4571"/>
                </a:lnTo>
                <a:lnTo>
                  <a:pt x="8462772" y="9143"/>
                </a:lnTo>
                <a:lnTo>
                  <a:pt x="8462772" y="1571243"/>
                </a:lnTo>
                <a:lnTo>
                  <a:pt x="8467344" y="1571243"/>
                </a:lnTo>
                <a:close/>
              </a:path>
              <a:path w="8467725" h="1571625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8467725" h="1571625">
                <a:moveTo>
                  <a:pt x="9144" y="1562100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562100"/>
                </a:lnTo>
                <a:lnTo>
                  <a:pt x="9144" y="1562100"/>
                </a:lnTo>
                <a:close/>
              </a:path>
              <a:path w="8467725" h="1571625">
                <a:moveTo>
                  <a:pt x="8462772" y="1562100"/>
                </a:moveTo>
                <a:lnTo>
                  <a:pt x="4572" y="1562100"/>
                </a:lnTo>
                <a:lnTo>
                  <a:pt x="9144" y="1566672"/>
                </a:lnTo>
                <a:lnTo>
                  <a:pt x="9143" y="1571244"/>
                </a:lnTo>
                <a:lnTo>
                  <a:pt x="8458200" y="1571243"/>
                </a:lnTo>
                <a:lnTo>
                  <a:pt x="8458200" y="1566671"/>
                </a:lnTo>
                <a:lnTo>
                  <a:pt x="8462772" y="1562100"/>
                </a:lnTo>
                <a:close/>
              </a:path>
              <a:path w="8467725" h="1571625">
                <a:moveTo>
                  <a:pt x="9143" y="1571244"/>
                </a:moveTo>
                <a:lnTo>
                  <a:pt x="9144" y="1566672"/>
                </a:lnTo>
                <a:lnTo>
                  <a:pt x="4572" y="1562100"/>
                </a:lnTo>
                <a:lnTo>
                  <a:pt x="4572" y="1571244"/>
                </a:lnTo>
                <a:lnTo>
                  <a:pt x="9143" y="1571244"/>
                </a:lnTo>
                <a:close/>
              </a:path>
              <a:path w="8467725" h="1571625">
                <a:moveTo>
                  <a:pt x="8462772" y="9143"/>
                </a:moveTo>
                <a:lnTo>
                  <a:pt x="8458200" y="4571"/>
                </a:lnTo>
                <a:lnTo>
                  <a:pt x="8458200" y="9143"/>
                </a:lnTo>
                <a:lnTo>
                  <a:pt x="8462772" y="9143"/>
                </a:lnTo>
                <a:close/>
              </a:path>
              <a:path w="8467725" h="1571625">
                <a:moveTo>
                  <a:pt x="8462772" y="1562100"/>
                </a:moveTo>
                <a:lnTo>
                  <a:pt x="8462772" y="9143"/>
                </a:lnTo>
                <a:lnTo>
                  <a:pt x="8458200" y="9143"/>
                </a:lnTo>
                <a:lnTo>
                  <a:pt x="8458200" y="1562100"/>
                </a:lnTo>
                <a:lnTo>
                  <a:pt x="8462772" y="1562100"/>
                </a:lnTo>
                <a:close/>
              </a:path>
              <a:path w="8467725" h="1571625">
                <a:moveTo>
                  <a:pt x="8462772" y="1571243"/>
                </a:moveTo>
                <a:lnTo>
                  <a:pt x="8462772" y="1562100"/>
                </a:lnTo>
                <a:lnTo>
                  <a:pt x="8458200" y="1566671"/>
                </a:lnTo>
                <a:lnTo>
                  <a:pt x="8458200" y="1571243"/>
                </a:lnTo>
                <a:lnTo>
                  <a:pt x="8462772" y="157124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5896" y="2782315"/>
            <a:ext cx="2179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9040" algn="l"/>
              </a:tabLst>
            </a:pPr>
            <a:r>
              <a:rPr dirty="0" sz="2400" spc="-30" b="1">
                <a:latin typeface="Times New Roman"/>
                <a:cs typeface="Times New Roman"/>
              </a:rPr>
              <a:t>Typedef	</a:t>
            </a:r>
            <a:r>
              <a:rPr dirty="0" sz="2400" spc="-5" b="1">
                <a:latin typeface="Times New Roman"/>
                <a:cs typeface="Times New Roman"/>
              </a:rPr>
              <a:t>struct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0416" y="3148076"/>
            <a:ext cx="13468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" marR="5080" indent="-177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key </a:t>
            </a:r>
            <a:r>
              <a:rPr dirty="0" sz="2400" b="1">
                <a:latin typeface="Times New Roman"/>
                <a:cs typeface="Times New Roman"/>
              </a:rPr>
              <a:t>;  otherinfo;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4746" y="2782315"/>
            <a:ext cx="49256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黑体"/>
                <a:cs typeface="黑体"/>
              </a:rPr>
              <a:t>定义每个记录（数据元素）的结构</a:t>
            </a:r>
            <a:endParaRPr sz="2400">
              <a:latin typeface="黑体"/>
              <a:cs typeface="黑体"/>
            </a:endParaRPr>
          </a:p>
          <a:p>
            <a:pPr marL="186690">
              <a:lnSpc>
                <a:spcPct val="100000"/>
              </a:lnSpc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黑体"/>
                <a:cs typeface="黑体"/>
              </a:rPr>
              <a:t>关键字</a:t>
            </a:r>
            <a:endParaRPr sz="2400">
              <a:latin typeface="黑体"/>
              <a:cs typeface="黑体"/>
            </a:endParaRPr>
          </a:p>
          <a:p>
            <a:pPr marL="187960">
              <a:lnSpc>
                <a:spcPct val="100000"/>
              </a:lnSpc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黑体"/>
                <a:cs typeface="黑体"/>
              </a:rPr>
              <a:t>其它数据项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3148076"/>
            <a:ext cx="151003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30" b="1">
                <a:latin typeface="Times New Roman"/>
                <a:cs typeface="Times New Roman"/>
              </a:rPr>
              <a:t>KeyType  </a:t>
            </a:r>
            <a:r>
              <a:rPr dirty="0" sz="2400" spc="-5" b="1">
                <a:latin typeface="Times New Roman"/>
                <a:cs typeface="Times New Roman"/>
              </a:rPr>
              <a:t>Info</a:t>
            </a:r>
            <a:r>
              <a:rPr dirty="0" sz="2400" spc="-185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ype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20" b="1">
                <a:latin typeface="Times New Roman"/>
                <a:cs typeface="Times New Roman"/>
              </a:rPr>
              <a:t>}RedType;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93211" y="3879596"/>
            <a:ext cx="4627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例如</a:t>
            </a: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node.key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表示其中一个分量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2583" y="4427982"/>
            <a:ext cx="8493760" cy="1938655"/>
          </a:xfrm>
          <a:custGeom>
            <a:avLst/>
            <a:gdLst/>
            <a:ahLst/>
            <a:cxnLst/>
            <a:rect l="l" t="t" r="r" b="b"/>
            <a:pathLst>
              <a:path w="8493760" h="1938654">
                <a:moveTo>
                  <a:pt x="8493252" y="1938527"/>
                </a:moveTo>
                <a:lnTo>
                  <a:pt x="8493252" y="0"/>
                </a:lnTo>
                <a:lnTo>
                  <a:pt x="0" y="0"/>
                </a:lnTo>
                <a:lnTo>
                  <a:pt x="0" y="1938528"/>
                </a:lnTo>
                <a:lnTo>
                  <a:pt x="4572" y="1938528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8483346" y="9143"/>
                </a:lnTo>
                <a:lnTo>
                  <a:pt x="8483346" y="4571"/>
                </a:lnTo>
                <a:lnTo>
                  <a:pt x="8487918" y="9143"/>
                </a:lnTo>
                <a:lnTo>
                  <a:pt x="8487918" y="1938527"/>
                </a:lnTo>
                <a:lnTo>
                  <a:pt x="8493252" y="1938527"/>
                </a:lnTo>
                <a:close/>
              </a:path>
              <a:path w="8493760" h="1938654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8493760" h="1938654">
                <a:moveTo>
                  <a:pt x="9144" y="1928622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928622"/>
                </a:lnTo>
                <a:lnTo>
                  <a:pt x="9144" y="1928622"/>
                </a:lnTo>
                <a:close/>
              </a:path>
              <a:path w="8493760" h="1938654">
                <a:moveTo>
                  <a:pt x="8487918" y="1928621"/>
                </a:moveTo>
                <a:lnTo>
                  <a:pt x="4572" y="1928622"/>
                </a:lnTo>
                <a:lnTo>
                  <a:pt x="9144" y="1933194"/>
                </a:lnTo>
                <a:lnTo>
                  <a:pt x="9144" y="1938528"/>
                </a:lnTo>
                <a:lnTo>
                  <a:pt x="8483346" y="1938527"/>
                </a:lnTo>
                <a:lnTo>
                  <a:pt x="8483346" y="1933193"/>
                </a:lnTo>
                <a:lnTo>
                  <a:pt x="8487918" y="1928621"/>
                </a:lnTo>
                <a:close/>
              </a:path>
              <a:path w="8493760" h="1938654">
                <a:moveTo>
                  <a:pt x="9144" y="1938528"/>
                </a:moveTo>
                <a:lnTo>
                  <a:pt x="9144" y="1933194"/>
                </a:lnTo>
                <a:lnTo>
                  <a:pt x="4572" y="1928622"/>
                </a:lnTo>
                <a:lnTo>
                  <a:pt x="4572" y="1938528"/>
                </a:lnTo>
                <a:lnTo>
                  <a:pt x="9144" y="1938528"/>
                </a:lnTo>
                <a:close/>
              </a:path>
              <a:path w="8493760" h="1938654">
                <a:moveTo>
                  <a:pt x="8487918" y="9143"/>
                </a:moveTo>
                <a:lnTo>
                  <a:pt x="8483346" y="4571"/>
                </a:lnTo>
                <a:lnTo>
                  <a:pt x="8483346" y="9143"/>
                </a:lnTo>
                <a:lnTo>
                  <a:pt x="8487918" y="9143"/>
                </a:lnTo>
                <a:close/>
              </a:path>
              <a:path w="8493760" h="1938654">
                <a:moveTo>
                  <a:pt x="8487918" y="1928621"/>
                </a:moveTo>
                <a:lnTo>
                  <a:pt x="8487918" y="9143"/>
                </a:lnTo>
                <a:lnTo>
                  <a:pt x="8483346" y="9143"/>
                </a:lnTo>
                <a:lnTo>
                  <a:pt x="8483346" y="1928621"/>
                </a:lnTo>
                <a:lnTo>
                  <a:pt x="8487918" y="1928621"/>
                </a:lnTo>
                <a:close/>
              </a:path>
              <a:path w="8493760" h="1938654">
                <a:moveTo>
                  <a:pt x="8487918" y="1938527"/>
                </a:moveTo>
                <a:lnTo>
                  <a:pt x="8487918" y="1928621"/>
                </a:lnTo>
                <a:lnTo>
                  <a:pt x="8483346" y="1933193"/>
                </a:lnTo>
                <a:lnTo>
                  <a:pt x="8483346" y="1938527"/>
                </a:lnTo>
                <a:lnTo>
                  <a:pt x="8487918" y="1938527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5896" y="4458716"/>
            <a:ext cx="2179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9040" algn="l"/>
              </a:tabLst>
            </a:pPr>
            <a:r>
              <a:rPr dirty="0" sz="2400" spc="-30" b="1">
                <a:latin typeface="Times New Roman"/>
                <a:cs typeface="Times New Roman"/>
              </a:rPr>
              <a:t>Typedef	</a:t>
            </a:r>
            <a:r>
              <a:rPr dirty="0" sz="2400" spc="-5" b="1">
                <a:latin typeface="Times New Roman"/>
                <a:cs typeface="Times New Roman"/>
              </a:rPr>
              <a:t>struct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54346" y="4458716"/>
            <a:ext cx="29362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336500"/>
                </a:solidFill>
                <a:latin typeface="黑体"/>
                <a:cs typeface="黑体"/>
              </a:rPr>
              <a:t>定义顺序表</a:t>
            </a:r>
            <a:r>
              <a:rPr dirty="0" sz="2400" b="1">
                <a:solidFill>
                  <a:srgbClr val="336500"/>
                </a:solidFill>
                <a:latin typeface="新宋体"/>
                <a:cs typeface="新宋体"/>
              </a:rPr>
              <a:t>L</a:t>
            </a:r>
            <a:r>
              <a:rPr dirty="0" sz="2400" spc="5" b="1">
                <a:solidFill>
                  <a:srgbClr val="336500"/>
                </a:solidFill>
                <a:latin typeface="黑体"/>
                <a:cs typeface="黑体"/>
              </a:rPr>
              <a:t>的结构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8600" y="4824476"/>
            <a:ext cx="38296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7150" algn="l"/>
              </a:tabLst>
            </a:pPr>
            <a:r>
              <a:rPr dirty="0" sz="2400" spc="-30" b="1">
                <a:latin typeface="Times New Roman"/>
                <a:cs typeface="Times New Roman"/>
              </a:rPr>
              <a:t>RedType	</a:t>
            </a:r>
            <a:r>
              <a:rPr dirty="0" sz="2400" b="1">
                <a:latin typeface="Times New Roman"/>
                <a:cs typeface="Times New Roman"/>
              </a:rPr>
              <a:t>r [ MAXSIZE +1</a:t>
            </a:r>
            <a:r>
              <a:rPr dirty="0" sz="2400" spc="-1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];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1104" y="4824476"/>
            <a:ext cx="3985260" cy="774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//</a:t>
            </a:r>
            <a:r>
              <a:rPr dirty="0" sz="2400" b="1">
                <a:solidFill>
                  <a:srgbClr val="336500"/>
                </a:solidFill>
                <a:latin typeface="黑体"/>
                <a:cs typeface="黑体"/>
              </a:rPr>
              <a:t>存储顺序表的向量</a:t>
            </a:r>
            <a:endParaRPr sz="2400">
              <a:latin typeface="黑体"/>
              <a:cs typeface="黑体"/>
            </a:endParaRPr>
          </a:p>
          <a:p>
            <a:pPr marL="292735">
              <a:lnSpc>
                <a:spcPct val="100000"/>
              </a:lnSpc>
              <a:spcBef>
                <a:spcPts val="130"/>
              </a:spcBef>
            </a:pP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//r[0]</a:t>
            </a:r>
            <a:r>
              <a:rPr dirty="0" sz="2400" b="1">
                <a:solidFill>
                  <a:srgbClr val="336500"/>
                </a:solidFill>
                <a:latin typeface="黑体"/>
                <a:cs typeface="黑体"/>
              </a:rPr>
              <a:t>一般作哨兵或缓冲区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6200" y="5555995"/>
            <a:ext cx="16014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int length</a:t>
            </a:r>
            <a:r>
              <a:rPr dirty="0" sz="2400" spc="-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}SqList;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4084" y="5555995"/>
            <a:ext cx="53949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//</a:t>
            </a:r>
            <a:r>
              <a:rPr dirty="0" sz="2400" b="1">
                <a:solidFill>
                  <a:srgbClr val="336500"/>
                </a:solidFill>
                <a:latin typeface="黑体"/>
                <a:cs typeface="黑体"/>
              </a:rPr>
              <a:t>顺序表的长度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336500"/>
                </a:solidFill>
                <a:latin typeface="新宋体"/>
                <a:cs typeface="新宋体"/>
              </a:rPr>
              <a:t>//</a:t>
            </a: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例如</a:t>
            </a:r>
            <a:r>
              <a:rPr dirty="0" sz="2400" b="1">
                <a:solidFill>
                  <a:srgbClr val="336500"/>
                </a:solidFill>
                <a:latin typeface="新宋体"/>
                <a:cs typeface="新宋体"/>
              </a:rPr>
              <a:t>L.r</a:t>
            </a: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或</a:t>
            </a:r>
            <a:r>
              <a:rPr dirty="0" sz="2400" b="1">
                <a:solidFill>
                  <a:srgbClr val="336500"/>
                </a:solidFill>
                <a:latin typeface="新宋体"/>
                <a:cs typeface="新宋体"/>
              </a:rPr>
              <a:t>L.length</a:t>
            </a: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表示其中一个分量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4994" y="1784705"/>
            <a:ext cx="2991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1637664" algn="l"/>
              </a:tabLst>
            </a:pPr>
            <a:r>
              <a:rPr dirty="0" sz="2400" b="1">
                <a:latin typeface="Times New Roman"/>
                <a:cs typeface="Times New Roman"/>
              </a:rPr>
              <a:t># </a:t>
            </a:r>
            <a:r>
              <a:rPr dirty="0" sz="2400" spc="-5" b="1">
                <a:latin typeface="Times New Roman"/>
                <a:cs typeface="Times New Roman"/>
              </a:rPr>
              <a:t>define </a:t>
            </a:r>
            <a:r>
              <a:rPr dirty="0" sz="2400" b="1">
                <a:latin typeface="Times New Roman"/>
                <a:cs typeface="Times New Roman"/>
              </a:rPr>
              <a:t>MAXSIZE 20  </a:t>
            </a:r>
            <a:r>
              <a:rPr dirty="0" sz="2400" spc="-5" b="1">
                <a:latin typeface="Times New Roman"/>
                <a:cs typeface="Times New Roman"/>
              </a:rPr>
              <a:t>typedef	</a:t>
            </a:r>
            <a:r>
              <a:rPr dirty="0" sz="2400" b="1">
                <a:latin typeface="Times New Roman"/>
                <a:cs typeface="Times New Roman"/>
              </a:rPr>
              <a:t>int	</a:t>
            </a:r>
            <a:r>
              <a:rPr dirty="0" sz="2400" spc="-30" b="1">
                <a:latin typeface="Times New Roman"/>
                <a:cs typeface="Times New Roman"/>
              </a:rPr>
              <a:t>KeyType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41528" y="1784705"/>
            <a:ext cx="49422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黑体"/>
                <a:cs typeface="黑体"/>
              </a:rPr>
              <a:t>设上课举例的记录数均不超过</a:t>
            </a: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20</a:t>
            </a:r>
            <a:r>
              <a:rPr dirty="0" sz="2400" spc="-10" b="1">
                <a:solidFill>
                  <a:srgbClr val="00009A"/>
                </a:solidFill>
                <a:latin typeface="黑体"/>
                <a:cs typeface="黑体"/>
              </a:rPr>
              <a:t>个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黑体"/>
                <a:cs typeface="黑体"/>
              </a:rPr>
              <a:t>设关键字为整型量（</a:t>
            </a: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int</a:t>
            </a:r>
            <a:r>
              <a:rPr dirty="0" sz="2400" b="1">
                <a:solidFill>
                  <a:srgbClr val="00009A"/>
                </a:solidFill>
                <a:latin typeface="黑体"/>
                <a:cs typeface="黑体"/>
              </a:rPr>
              <a:t>型）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2189" y="1036574"/>
            <a:ext cx="639445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新宋体"/>
                <a:cs typeface="新宋体"/>
              </a:rPr>
              <a:t>一趟归并排序算法</a:t>
            </a:r>
            <a:r>
              <a:rPr dirty="0" sz="2800">
                <a:latin typeface="Verdana"/>
                <a:cs typeface="Verdana"/>
              </a:rPr>
              <a:t>:</a:t>
            </a:r>
            <a:r>
              <a:rPr dirty="0" sz="2800" spc="-80">
                <a:latin typeface="Verdana"/>
                <a:cs typeface="Verdana"/>
              </a:rPr>
              <a:t> </a:t>
            </a:r>
            <a:r>
              <a:rPr dirty="0" sz="2800">
                <a:latin typeface="Verdana"/>
                <a:cs typeface="Verdana"/>
              </a:rPr>
              <a:t>(</a:t>
            </a:r>
            <a:r>
              <a:rPr dirty="0" sz="2800">
                <a:latin typeface="新宋体"/>
                <a:cs typeface="新宋体"/>
              </a:rPr>
              <a:t>两路有序并为一路</a:t>
            </a:r>
            <a:r>
              <a:rPr dirty="0" sz="2800">
                <a:latin typeface="Verdana"/>
                <a:cs typeface="Verdana"/>
              </a:rPr>
              <a:t>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245" y="1644071"/>
            <a:ext cx="8605520" cy="475297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400" spc="-5" b="1">
                <a:latin typeface="Times New Roman"/>
                <a:cs typeface="Times New Roman"/>
              </a:rPr>
              <a:t>void </a:t>
            </a:r>
            <a:r>
              <a:rPr dirty="0" sz="2400" b="1" i="1">
                <a:solidFill>
                  <a:srgbClr val="CC0000"/>
                </a:solidFill>
                <a:latin typeface="Times New Roman"/>
                <a:cs typeface="Times New Roman"/>
              </a:rPr>
              <a:t>Merge </a:t>
            </a:r>
            <a:r>
              <a:rPr dirty="0" sz="2400" spc="-30" b="1">
                <a:latin typeface="Times New Roman"/>
                <a:cs typeface="Times New Roman"/>
              </a:rPr>
              <a:t>(RedType </a:t>
            </a:r>
            <a:r>
              <a:rPr dirty="0" sz="2400" spc="-5" b="1">
                <a:latin typeface="Times New Roman"/>
                <a:cs typeface="Times New Roman"/>
              </a:rPr>
              <a:t>R[ </a:t>
            </a:r>
            <a:r>
              <a:rPr dirty="0" sz="2400" spc="-25" b="1">
                <a:latin typeface="Times New Roman"/>
                <a:cs typeface="Times New Roman"/>
              </a:rPr>
              <a:t>],RedType </a:t>
            </a:r>
            <a:r>
              <a:rPr dirty="0" sz="2400" spc="-5" b="1">
                <a:latin typeface="Times New Roman"/>
                <a:cs typeface="Times New Roman"/>
              </a:rPr>
              <a:t>T[ ],int </a:t>
            </a:r>
            <a:r>
              <a:rPr dirty="0" sz="2400" spc="-40" b="1">
                <a:latin typeface="Times New Roman"/>
                <a:cs typeface="Times New Roman"/>
              </a:rPr>
              <a:t>low, </a:t>
            </a:r>
            <a:r>
              <a:rPr dirty="0" sz="2400" spc="-5" b="1">
                <a:latin typeface="Times New Roman"/>
                <a:cs typeface="Times New Roman"/>
              </a:rPr>
              <a:t>int mid,int high)</a:t>
            </a:r>
            <a:r>
              <a:rPr dirty="0" sz="2400" spc="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  <a:p>
            <a:pPr algn="ctr" marL="11430">
              <a:lnSpc>
                <a:spcPct val="100000"/>
              </a:lnSpc>
              <a:spcBef>
                <a:spcPts val="800"/>
              </a:spcBef>
            </a:pP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000" spc="-1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将有序的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R[low…mid]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和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T[mid+1…high]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归并为有序的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[low…high]</a:t>
            </a:r>
            <a:endParaRPr sz="20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785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i=low; j=mid+1;</a:t>
            </a:r>
            <a:r>
              <a:rPr dirty="0" sz="2400" spc="-1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k=low;</a:t>
            </a:r>
            <a:endParaRPr sz="2400">
              <a:latin typeface="Times New Roman"/>
              <a:cs typeface="Times New Roman"/>
            </a:endParaRPr>
          </a:p>
          <a:p>
            <a:pPr algn="ctr" marR="596900">
              <a:lnSpc>
                <a:spcPct val="100000"/>
              </a:lnSpc>
              <a:spcBef>
                <a:spcPts val="900"/>
              </a:spcBef>
            </a:pPr>
            <a:r>
              <a:rPr dirty="0" sz="2600" spc="-10" b="1">
                <a:latin typeface="Times New Roman"/>
                <a:cs typeface="Times New Roman"/>
              </a:rPr>
              <a:t>while(i&lt;=mid</a:t>
            </a:r>
            <a:r>
              <a:rPr dirty="0" sz="2600" spc="25" b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Times New Roman"/>
                <a:cs typeface="Times New Roman"/>
              </a:rPr>
              <a:t>&amp;&amp; j&lt;=high)</a:t>
            </a:r>
            <a:r>
              <a:rPr dirty="0" sz="2600" spc="3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{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将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R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中记录由小到大并</a:t>
            </a:r>
            <a:r>
              <a:rPr dirty="0" sz="2000" spc="5" b="1">
                <a:solidFill>
                  <a:srgbClr val="00009A"/>
                </a:solidFill>
                <a:latin typeface="新宋体"/>
                <a:cs typeface="新宋体"/>
              </a:rPr>
              <a:t>入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009A"/>
                </a:solidFill>
                <a:latin typeface="新宋体"/>
                <a:cs typeface="新宋体"/>
              </a:rPr>
              <a:t>中</a:t>
            </a:r>
            <a:endParaRPr sz="2000">
              <a:latin typeface="新宋体"/>
              <a:cs typeface="新宋体"/>
            </a:endParaRPr>
          </a:p>
          <a:p>
            <a:pPr marL="850900" marR="2560320">
              <a:lnSpc>
                <a:spcPct val="130000"/>
              </a:lnSpc>
              <a:spcBef>
                <a:spcPts val="35"/>
              </a:spcBef>
            </a:pPr>
            <a:r>
              <a:rPr dirty="0" sz="2400" b="1">
                <a:latin typeface="Times New Roman"/>
                <a:cs typeface="Times New Roman"/>
              </a:rPr>
              <a:t>if </a:t>
            </a:r>
            <a:r>
              <a:rPr dirty="0" sz="2400" spc="-5" b="1">
                <a:latin typeface="Times New Roman"/>
                <a:cs typeface="Times New Roman"/>
              </a:rPr>
              <a:t>(R[i].key&lt;= R[j].key )T [k++]=R[i++];  </a:t>
            </a:r>
            <a:r>
              <a:rPr dirty="0" sz="2400" b="1">
                <a:latin typeface="Times New Roman"/>
                <a:cs typeface="Times New Roman"/>
              </a:rPr>
              <a:t>else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T[k++]=R[j++];</a:t>
            </a:r>
            <a:endParaRPr sz="2400">
              <a:latin typeface="Times New Roman"/>
              <a:cs typeface="Times New Roman"/>
            </a:endParaRPr>
          </a:p>
          <a:p>
            <a:pPr algn="ctr" marR="7284720">
              <a:lnSpc>
                <a:spcPct val="100000"/>
              </a:lnSpc>
              <a:spcBef>
                <a:spcPts val="865"/>
              </a:spcBef>
            </a:pPr>
            <a:r>
              <a:rPr dirty="0" sz="2400" b="1">
                <a:latin typeface="Times New Roman"/>
                <a:cs typeface="Times New Roman"/>
              </a:rPr>
              <a:t>}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6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while</a:t>
            </a:r>
            <a:endParaRPr sz="2400">
              <a:latin typeface="Times New Roman"/>
              <a:cs typeface="Times New Roman"/>
            </a:endParaRPr>
          </a:p>
          <a:p>
            <a:pPr algn="ctr" marR="625475">
              <a:lnSpc>
                <a:spcPct val="100000"/>
              </a:lnSpc>
              <a:spcBef>
                <a:spcPts val="865"/>
              </a:spcBef>
            </a:pPr>
            <a:r>
              <a:rPr dirty="0" sz="2400" spc="-5" b="1">
                <a:latin typeface="Times New Roman"/>
                <a:cs typeface="Times New Roman"/>
              </a:rPr>
              <a:t>while(i&lt;=mid)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[k++]=R[i++];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0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将剩余的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R[i..mid]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复制到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009A"/>
                </a:solidFill>
                <a:latin typeface="新宋体"/>
                <a:cs typeface="新宋体"/>
              </a:rPr>
              <a:t>中</a:t>
            </a:r>
            <a:endParaRPr sz="2000">
              <a:latin typeface="新宋体"/>
              <a:cs typeface="新宋体"/>
            </a:endParaRPr>
          </a:p>
          <a:p>
            <a:pPr algn="ctr" marR="521970">
              <a:lnSpc>
                <a:spcPct val="100000"/>
              </a:lnSpc>
              <a:spcBef>
                <a:spcPts val="865"/>
              </a:spcBef>
            </a:pPr>
            <a:r>
              <a:rPr dirty="0" sz="2400" spc="-5" b="1">
                <a:latin typeface="Times New Roman"/>
                <a:cs typeface="Times New Roman"/>
              </a:rPr>
              <a:t>while(j&lt;=high)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T[k++]=R[j++];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000" spc="-2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将剩余的</a:t>
            </a:r>
            <a:r>
              <a:rPr dirty="0" sz="2000" spc="-10" b="1">
                <a:solidFill>
                  <a:srgbClr val="00009A"/>
                </a:solidFill>
                <a:latin typeface="Times New Roman"/>
                <a:cs typeface="Times New Roman"/>
              </a:rPr>
              <a:t>R[j..high]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复制到</a:t>
            </a:r>
            <a:r>
              <a:rPr dirty="0" sz="2000" spc="-5" b="1">
                <a:solidFill>
                  <a:srgbClr val="00009A"/>
                </a:solidFill>
                <a:latin typeface="Times New Roman"/>
                <a:cs typeface="Times New Roman"/>
              </a:rPr>
              <a:t>T</a:t>
            </a:r>
            <a:r>
              <a:rPr dirty="0" sz="2000" spc="-10" b="1">
                <a:solidFill>
                  <a:srgbClr val="00009A"/>
                </a:solidFill>
                <a:latin typeface="新宋体"/>
                <a:cs typeface="新宋体"/>
              </a:rPr>
              <a:t>中</a:t>
            </a:r>
            <a:endParaRPr sz="20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}	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Merge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235" y="5965799"/>
            <a:ext cx="1390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}	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//</a:t>
            </a:r>
            <a:r>
              <a:rPr dirty="0" sz="2400" spc="-9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MSort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7427" y="3119627"/>
            <a:ext cx="8844280" cy="2564130"/>
          </a:xfrm>
          <a:custGeom>
            <a:avLst/>
            <a:gdLst/>
            <a:ahLst/>
            <a:cxnLst/>
            <a:rect l="l" t="t" r="r" b="b"/>
            <a:pathLst>
              <a:path w="8844280" h="2564129">
                <a:moveTo>
                  <a:pt x="8843772" y="9905"/>
                </a:moveTo>
                <a:lnTo>
                  <a:pt x="8843772" y="0"/>
                </a:lnTo>
                <a:lnTo>
                  <a:pt x="0" y="0"/>
                </a:lnTo>
                <a:lnTo>
                  <a:pt x="0" y="2564130"/>
                </a:lnTo>
                <a:lnTo>
                  <a:pt x="4571" y="2564130"/>
                </a:lnTo>
                <a:lnTo>
                  <a:pt x="4571" y="9906"/>
                </a:lnTo>
                <a:lnTo>
                  <a:pt x="9905" y="4572"/>
                </a:lnTo>
                <a:lnTo>
                  <a:pt x="9905" y="9906"/>
                </a:lnTo>
                <a:lnTo>
                  <a:pt x="8839200" y="9905"/>
                </a:lnTo>
                <a:lnTo>
                  <a:pt x="8839200" y="4571"/>
                </a:lnTo>
                <a:lnTo>
                  <a:pt x="8843772" y="9905"/>
                </a:lnTo>
                <a:close/>
              </a:path>
              <a:path w="8844280" h="2564129">
                <a:moveTo>
                  <a:pt x="9905" y="9906"/>
                </a:moveTo>
                <a:lnTo>
                  <a:pt x="9905" y="4572"/>
                </a:lnTo>
                <a:lnTo>
                  <a:pt x="4571" y="9906"/>
                </a:lnTo>
                <a:lnTo>
                  <a:pt x="9905" y="9906"/>
                </a:lnTo>
                <a:close/>
              </a:path>
              <a:path w="8844280" h="2564129">
                <a:moveTo>
                  <a:pt x="9905" y="2554224"/>
                </a:moveTo>
                <a:lnTo>
                  <a:pt x="9905" y="9906"/>
                </a:lnTo>
                <a:lnTo>
                  <a:pt x="4571" y="9906"/>
                </a:lnTo>
                <a:lnTo>
                  <a:pt x="4572" y="2554224"/>
                </a:lnTo>
                <a:lnTo>
                  <a:pt x="9905" y="2554224"/>
                </a:lnTo>
                <a:close/>
              </a:path>
              <a:path w="8844280" h="2564129">
                <a:moveTo>
                  <a:pt x="8843772" y="2554223"/>
                </a:moveTo>
                <a:lnTo>
                  <a:pt x="4572" y="2554224"/>
                </a:lnTo>
                <a:lnTo>
                  <a:pt x="9905" y="2559557"/>
                </a:lnTo>
                <a:lnTo>
                  <a:pt x="9905" y="2564130"/>
                </a:lnTo>
                <a:lnTo>
                  <a:pt x="8839200" y="2564129"/>
                </a:lnTo>
                <a:lnTo>
                  <a:pt x="8839200" y="2559557"/>
                </a:lnTo>
                <a:lnTo>
                  <a:pt x="8843772" y="2554223"/>
                </a:lnTo>
                <a:close/>
              </a:path>
              <a:path w="8844280" h="2564129">
                <a:moveTo>
                  <a:pt x="9905" y="2564130"/>
                </a:moveTo>
                <a:lnTo>
                  <a:pt x="9905" y="2559557"/>
                </a:lnTo>
                <a:lnTo>
                  <a:pt x="4572" y="2554224"/>
                </a:lnTo>
                <a:lnTo>
                  <a:pt x="4571" y="2564130"/>
                </a:lnTo>
                <a:lnTo>
                  <a:pt x="9905" y="2564130"/>
                </a:lnTo>
                <a:close/>
              </a:path>
              <a:path w="8844280" h="2564129">
                <a:moveTo>
                  <a:pt x="8843772" y="9905"/>
                </a:moveTo>
                <a:lnTo>
                  <a:pt x="8839200" y="4571"/>
                </a:lnTo>
                <a:lnTo>
                  <a:pt x="8839200" y="9905"/>
                </a:lnTo>
                <a:lnTo>
                  <a:pt x="8843772" y="9905"/>
                </a:lnTo>
                <a:close/>
              </a:path>
              <a:path w="8844280" h="2564129">
                <a:moveTo>
                  <a:pt x="8843772" y="2554223"/>
                </a:moveTo>
                <a:lnTo>
                  <a:pt x="8843772" y="9905"/>
                </a:lnTo>
                <a:lnTo>
                  <a:pt x="8839200" y="9905"/>
                </a:lnTo>
                <a:lnTo>
                  <a:pt x="8839200" y="2554223"/>
                </a:lnTo>
                <a:lnTo>
                  <a:pt x="8843772" y="2554223"/>
                </a:lnTo>
                <a:close/>
              </a:path>
              <a:path w="8844280" h="2564129">
                <a:moveTo>
                  <a:pt x="8843772" y="2564129"/>
                </a:moveTo>
                <a:lnTo>
                  <a:pt x="8843772" y="2554223"/>
                </a:lnTo>
                <a:lnTo>
                  <a:pt x="8839200" y="2559557"/>
                </a:lnTo>
                <a:lnTo>
                  <a:pt x="8839200" y="2564129"/>
                </a:lnTo>
                <a:lnTo>
                  <a:pt x="8843772" y="2564129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97939" y="3146552"/>
            <a:ext cx="2454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mid=(low+high)/2;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5796" y="3197606"/>
            <a:ext cx="44818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9A00"/>
                </a:solidFill>
                <a:latin typeface="Times New Roman"/>
                <a:cs typeface="Times New Roman"/>
              </a:rPr>
              <a:t>/</a:t>
            </a: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/</a:t>
            </a:r>
            <a:r>
              <a:rPr dirty="0" sz="2000" spc="-80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将当前序列一分为二，求出分裂</a:t>
            </a:r>
            <a:r>
              <a:rPr dirty="0" sz="2000" spc="5" b="1">
                <a:solidFill>
                  <a:srgbClr val="336500"/>
                </a:solidFill>
                <a:latin typeface="新宋体"/>
                <a:cs typeface="新宋体"/>
              </a:rPr>
              <a:t>点</a:t>
            </a: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mid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635" y="3512311"/>
            <a:ext cx="8465820" cy="2479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MSort </a:t>
            </a:r>
            <a:r>
              <a:rPr dirty="0" sz="2400" b="1">
                <a:latin typeface="Times New Roman"/>
                <a:cs typeface="Times New Roman"/>
              </a:rPr>
              <a:t>(R, </a:t>
            </a:r>
            <a:r>
              <a:rPr dirty="0" sz="2400" spc="-5" b="1">
                <a:latin typeface="Times New Roman"/>
                <a:cs typeface="Times New Roman"/>
              </a:rPr>
              <a:t>S, </a:t>
            </a:r>
            <a:r>
              <a:rPr dirty="0" sz="2400" spc="-35" b="1">
                <a:latin typeface="Times New Roman"/>
                <a:cs typeface="Times New Roman"/>
              </a:rPr>
              <a:t>low,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mid);</a:t>
            </a:r>
            <a:endParaRPr sz="2400">
              <a:latin typeface="Times New Roman"/>
              <a:cs typeface="Times New Roman"/>
            </a:endParaRPr>
          </a:p>
          <a:p>
            <a:pPr marL="1270000">
              <a:lnSpc>
                <a:spcPts val="2380"/>
              </a:lnSpc>
              <a:spcBef>
                <a:spcPts val="40"/>
              </a:spcBef>
            </a:pP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//</a:t>
            </a:r>
            <a:r>
              <a:rPr dirty="0" sz="2000" spc="-20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对子序列</a:t>
            </a:r>
            <a:r>
              <a:rPr dirty="0" sz="2000" spc="-15" b="1">
                <a:solidFill>
                  <a:srgbClr val="336500"/>
                </a:solidFill>
                <a:latin typeface="Times New Roman"/>
                <a:cs typeface="Times New Roman"/>
              </a:rPr>
              <a:t>R[low..mid]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递归归并排序，结果放入</a:t>
            </a:r>
            <a:r>
              <a:rPr dirty="0" sz="2000" spc="-15" b="1">
                <a:solidFill>
                  <a:srgbClr val="336500"/>
                </a:solidFill>
                <a:latin typeface="Times New Roman"/>
                <a:cs typeface="Times New Roman"/>
              </a:rPr>
              <a:t>S[low..mid]</a:t>
            </a:r>
            <a:endParaRPr sz="2000">
              <a:latin typeface="Times New Roman"/>
              <a:cs typeface="Times New Roman"/>
            </a:endParaRPr>
          </a:p>
          <a:p>
            <a:pPr marL="317500">
              <a:lnSpc>
                <a:spcPts val="2860"/>
              </a:lnSpc>
            </a:pP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MSort </a:t>
            </a:r>
            <a:r>
              <a:rPr dirty="0" sz="2400" b="1">
                <a:latin typeface="Times New Roman"/>
                <a:cs typeface="Times New Roman"/>
              </a:rPr>
              <a:t>(R, </a:t>
            </a:r>
            <a:r>
              <a:rPr dirty="0" sz="2400" spc="-5" b="1">
                <a:latin typeface="Times New Roman"/>
                <a:cs typeface="Times New Roman"/>
              </a:rPr>
              <a:t>S, </a:t>
            </a:r>
            <a:r>
              <a:rPr dirty="0" sz="2400" b="1">
                <a:latin typeface="Times New Roman"/>
                <a:cs typeface="Times New Roman"/>
              </a:rPr>
              <a:t>mid+1, </a:t>
            </a:r>
            <a:r>
              <a:rPr dirty="0" sz="2400" spc="-5" b="1">
                <a:latin typeface="Times New Roman"/>
                <a:cs typeface="Times New Roman"/>
              </a:rPr>
              <a:t>high </a:t>
            </a:r>
            <a:r>
              <a:rPr dirty="0" sz="2400" b="1"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1155700">
              <a:lnSpc>
                <a:spcPct val="100000"/>
              </a:lnSpc>
              <a:spcBef>
                <a:spcPts val="400"/>
              </a:spcBef>
            </a:pP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//</a:t>
            </a:r>
            <a:r>
              <a:rPr dirty="0" sz="2000" spc="5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对子序列</a:t>
            </a:r>
            <a:r>
              <a:rPr dirty="0" sz="2000" spc="-10" b="1">
                <a:solidFill>
                  <a:srgbClr val="336500"/>
                </a:solidFill>
                <a:latin typeface="Times New Roman"/>
                <a:cs typeface="Times New Roman"/>
              </a:rPr>
              <a:t>R[mid+1..high]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递归归并排序，结果放入</a:t>
            </a:r>
            <a:r>
              <a:rPr dirty="0" sz="2000" spc="-10" b="1">
                <a:solidFill>
                  <a:srgbClr val="336500"/>
                </a:solidFill>
                <a:latin typeface="Times New Roman"/>
                <a:cs typeface="Times New Roman"/>
              </a:rPr>
              <a:t>S[mid+1..high]</a:t>
            </a:r>
            <a:endParaRPr sz="20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  <a:spcBef>
                <a:spcPts val="80"/>
              </a:spcBef>
            </a:pPr>
            <a:r>
              <a:rPr dirty="0" sz="2400" spc="-5" b="1" i="1">
                <a:solidFill>
                  <a:srgbClr val="00009A"/>
                </a:solidFill>
                <a:latin typeface="Times New Roman"/>
                <a:cs typeface="Times New Roman"/>
              </a:rPr>
              <a:t>Merge</a:t>
            </a:r>
            <a:r>
              <a:rPr dirty="0" sz="2400" spc="-5" b="1">
                <a:latin typeface="Times New Roman"/>
                <a:cs typeface="Times New Roman"/>
              </a:rPr>
              <a:t>(S, </a:t>
            </a:r>
            <a:r>
              <a:rPr dirty="0" sz="2400" spc="-90" b="1">
                <a:latin typeface="Times New Roman"/>
                <a:cs typeface="Times New Roman"/>
              </a:rPr>
              <a:t>T, </a:t>
            </a:r>
            <a:r>
              <a:rPr dirty="0" sz="2400" spc="-35" b="1">
                <a:latin typeface="Times New Roman"/>
                <a:cs typeface="Times New Roman"/>
              </a:rPr>
              <a:t>low, </a:t>
            </a:r>
            <a:r>
              <a:rPr dirty="0" sz="2400" spc="-5" b="1">
                <a:latin typeface="Times New Roman"/>
                <a:cs typeface="Times New Roman"/>
              </a:rPr>
              <a:t>mid, high</a:t>
            </a:r>
            <a:r>
              <a:rPr dirty="0" sz="2400" spc="6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);</a:t>
            </a:r>
            <a:endParaRPr sz="240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40"/>
              </a:spcBef>
            </a:pP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//</a:t>
            </a:r>
            <a:r>
              <a:rPr dirty="0" sz="2000" spc="-20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将</a:t>
            </a: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S</a:t>
            </a:r>
            <a:r>
              <a:rPr dirty="0" sz="2000" spc="5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000" spc="-15" b="1">
                <a:solidFill>
                  <a:srgbClr val="336500"/>
                </a:solidFill>
                <a:latin typeface="Times New Roman"/>
                <a:cs typeface="Times New Roman"/>
              </a:rPr>
              <a:t>[low..mid]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和</a:t>
            </a:r>
            <a:r>
              <a:rPr dirty="0" sz="2000" spc="-5" b="1">
                <a:solidFill>
                  <a:srgbClr val="336500"/>
                </a:solidFill>
                <a:latin typeface="Times New Roman"/>
                <a:cs typeface="Times New Roman"/>
              </a:rPr>
              <a:t>S [mid+1..high]</a:t>
            </a:r>
            <a:r>
              <a:rPr dirty="0" sz="2000" b="1">
                <a:solidFill>
                  <a:srgbClr val="336500"/>
                </a:solidFill>
                <a:latin typeface="新宋体"/>
                <a:cs typeface="新宋体"/>
              </a:rPr>
              <a:t>归并到</a:t>
            </a:r>
            <a:r>
              <a:rPr dirty="0" sz="2000" spc="-15" b="1">
                <a:solidFill>
                  <a:srgbClr val="336500"/>
                </a:solidFill>
                <a:latin typeface="Times New Roman"/>
                <a:cs typeface="Times New Roman"/>
              </a:rPr>
              <a:t>T[low..high]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}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//if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1383283"/>
            <a:ext cx="8510905" cy="1682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void 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MSort </a:t>
            </a:r>
            <a:r>
              <a:rPr dirty="0" sz="2800" spc="-30" b="1">
                <a:latin typeface="Times New Roman"/>
                <a:cs typeface="Times New Roman"/>
              </a:rPr>
              <a:t>(</a:t>
            </a:r>
            <a:r>
              <a:rPr dirty="0" sz="2400" spc="-30" b="1">
                <a:latin typeface="Times New Roman"/>
                <a:cs typeface="Times New Roman"/>
              </a:rPr>
              <a:t>RedType </a:t>
            </a:r>
            <a:r>
              <a:rPr dirty="0" sz="2400" spc="-5" b="1">
                <a:latin typeface="Times New Roman"/>
                <a:cs typeface="Times New Roman"/>
              </a:rPr>
              <a:t>R[ </a:t>
            </a:r>
            <a:r>
              <a:rPr dirty="0" sz="2400" spc="-25" b="1">
                <a:latin typeface="Times New Roman"/>
                <a:cs typeface="Times New Roman"/>
              </a:rPr>
              <a:t>],RedType </a:t>
            </a:r>
            <a:r>
              <a:rPr dirty="0" sz="2400" b="1">
                <a:latin typeface="Times New Roman"/>
                <a:cs typeface="Times New Roman"/>
              </a:rPr>
              <a:t>T[ </a:t>
            </a:r>
            <a:r>
              <a:rPr dirty="0" sz="2400" spc="-5" b="1">
                <a:latin typeface="Times New Roman"/>
                <a:cs typeface="Times New Roman"/>
              </a:rPr>
              <a:t>],int </a:t>
            </a:r>
            <a:r>
              <a:rPr dirty="0" sz="2400" spc="-35" b="1">
                <a:latin typeface="Times New Roman"/>
                <a:cs typeface="Times New Roman"/>
              </a:rPr>
              <a:t>low, </a:t>
            </a:r>
            <a:r>
              <a:rPr dirty="0" sz="2400" b="1">
                <a:latin typeface="Times New Roman"/>
                <a:cs typeface="Times New Roman"/>
              </a:rPr>
              <a:t>int </a:t>
            </a:r>
            <a:r>
              <a:rPr dirty="0" sz="2400" spc="-5" b="1">
                <a:latin typeface="Times New Roman"/>
                <a:cs typeface="Times New Roman"/>
              </a:rPr>
              <a:t>mid,int</a:t>
            </a:r>
            <a:r>
              <a:rPr dirty="0" sz="2400" spc="114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high)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latin typeface="Times New Roman"/>
                <a:cs typeface="Times New Roman"/>
              </a:rPr>
              <a:t>{</a:t>
            </a:r>
            <a:r>
              <a:rPr dirty="0" sz="2400" spc="-5" b="1">
                <a:solidFill>
                  <a:srgbClr val="336500"/>
                </a:solidFill>
                <a:latin typeface="Times New Roman"/>
                <a:cs typeface="Times New Roman"/>
              </a:rPr>
              <a:t>//</a:t>
            </a:r>
            <a:r>
              <a:rPr dirty="0" sz="2400" spc="-20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336500"/>
                </a:solidFill>
                <a:latin typeface="新宋体"/>
                <a:cs typeface="新宋体"/>
              </a:rPr>
              <a:t>将无序的</a:t>
            </a:r>
            <a:r>
              <a:rPr dirty="0" sz="2400" spc="-15" b="1">
                <a:solidFill>
                  <a:srgbClr val="336500"/>
                </a:solidFill>
                <a:latin typeface="Times New Roman"/>
                <a:cs typeface="Times New Roman"/>
              </a:rPr>
              <a:t>R[low..high]</a:t>
            </a:r>
            <a:r>
              <a:rPr dirty="0" sz="2400" b="1">
                <a:solidFill>
                  <a:srgbClr val="336500"/>
                </a:solidFill>
                <a:latin typeface="新宋体"/>
                <a:cs typeface="新宋体"/>
              </a:rPr>
              <a:t>归并排序</a:t>
            </a:r>
            <a:r>
              <a:rPr dirty="0" sz="2400" spc="-10" b="1">
                <a:solidFill>
                  <a:srgbClr val="336500"/>
                </a:solidFill>
                <a:latin typeface="新宋体"/>
                <a:cs typeface="新宋体"/>
              </a:rPr>
              <a:t>为</a:t>
            </a:r>
            <a:r>
              <a:rPr dirty="0" sz="2400" b="1">
                <a:solidFill>
                  <a:srgbClr val="336500"/>
                </a:solidFill>
                <a:latin typeface="Times New Roman"/>
                <a:cs typeface="Times New Roman"/>
              </a:rPr>
              <a:t>T</a:t>
            </a:r>
            <a:r>
              <a:rPr dirty="0" sz="2400" spc="-15" b="1">
                <a:solidFill>
                  <a:srgbClr val="336500"/>
                </a:solidFill>
                <a:latin typeface="Times New Roman"/>
                <a:cs typeface="Times New Roman"/>
              </a:rPr>
              <a:t> </a:t>
            </a:r>
            <a:r>
              <a:rPr dirty="0" sz="2400" spc="-20" b="1">
                <a:solidFill>
                  <a:srgbClr val="336500"/>
                </a:solidFill>
                <a:latin typeface="Times New Roman"/>
                <a:cs typeface="Times New Roman"/>
              </a:rPr>
              <a:t>[low..high]</a:t>
            </a:r>
            <a:endParaRPr sz="2400">
              <a:latin typeface="Times New Roman"/>
              <a:cs typeface="Times New Roman"/>
            </a:endParaRPr>
          </a:p>
          <a:p>
            <a:pPr marL="393700">
              <a:lnSpc>
                <a:spcPts val="2865"/>
              </a:lnSpc>
              <a:spcBef>
                <a:spcPts val="590"/>
              </a:spcBef>
              <a:tabLst>
                <a:tab pos="5019675" algn="l"/>
              </a:tabLst>
            </a:pPr>
            <a:r>
              <a:rPr dirty="0" sz="2400" b="1">
                <a:latin typeface="Times New Roman"/>
                <a:cs typeface="Times New Roman"/>
              </a:rPr>
              <a:t>if 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low==high </a:t>
            </a:r>
            <a:r>
              <a:rPr dirty="0" sz="2400" spc="-5" b="1">
                <a:latin typeface="Times New Roman"/>
                <a:cs typeface="Times New Roman"/>
              </a:rPr>
              <a:t>)T[low]=R[low];	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1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当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len=1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时返回</a:t>
            </a:r>
            <a:endParaRPr sz="2400">
              <a:latin typeface="宋体"/>
              <a:cs typeface="宋体"/>
            </a:endParaRPr>
          </a:p>
          <a:p>
            <a:pPr marL="393700">
              <a:lnSpc>
                <a:spcPts val="2865"/>
              </a:lnSpc>
            </a:pPr>
            <a:r>
              <a:rPr dirty="0" sz="2400" b="1">
                <a:latin typeface="Times New Roman"/>
                <a:cs typeface="Times New Roman"/>
              </a:rPr>
              <a:t>else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9" y="825499"/>
            <a:ext cx="63055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新宋体"/>
                <a:cs typeface="新宋体"/>
              </a:rPr>
              <a:t>递归形式的两路归并完整排序算</a:t>
            </a:r>
            <a:r>
              <a:rPr dirty="0" sz="3200">
                <a:latin typeface="新宋体"/>
                <a:cs typeface="新宋体"/>
              </a:rPr>
              <a:t>法</a:t>
            </a:r>
            <a:r>
              <a:rPr dirty="0" sz="3200" spc="-5">
                <a:latin typeface="Verdana"/>
                <a:cs typeface="Verdana"/>
              </a:rPr>
              <a:t>: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7079" y="5814059"/>
            <a:ext cx="4884420" cy="885825"/>
          </a:xfrm>
          <a:custGeom>
            <a:avLst/>
            <a:gdLst/>
            <a:ahLst/>
            <a:cxnLst/>
            <a:rect l="l" t="t" r="r" b="b"/>
            <a:pathLst>
              <a:path w="4884420" h="885825">
                <a:moveTo>
                  <a:pt x="822960" y="199644"/>
                </a:moveTo>
                <a:lnTo>
                  <a:pt x="822960" y="174498"/>
                </a:lnTo>
                <a:lnTo>
                  <a:pt x="819150" y="198882"/>
                </a:lnTo>
                <a:lnTo>
                  <a:pt x="737934" y="174498"/>
                </a:lnTo>
                <a:lnTo>
                  <a:pt x="0" y="174498"/>
                </a:lnTo>
                <a:lnTo>
                  <a:pt x="0" y="885444"/>
                </a:lnTo>
                <a:lnTo>
                  <a:pt x="12953" y="885444"/>
                </a:lnTo>
                <a:lnTo>
                  <a:pt x="12954" y="199644"/>
                </a:lnTo>
                <a:lnTo>
                  <a:pt x="25146" y="186690"/>
                </a:lnTo>
                <a:lnTo>
                  <a:pt x="25146" y="199644"/>
                </a:lnTo>
                <a:lnTo>
                  <a:pt x="822960" y="199644"/>
                </a:lnTo>
                <a:close/>
              </a:path>
              <a:path w="4884420" h="885825">
                <a:moveTo>
                  <a:pt x="25146" y="199644"/>
                </a:moveTo>
                <a:lnTo>
                  <a:pt x="25146" y="186690"/>
                </a:lnTo>
                <a:lnTo>
                  <a:pt x="12954" y="199644"/>
                </a:lnTo>
                <a:lnTo>
                  <a:pt x="25146" y="199644"/>
                </a:lnTo>
                <a:close/>
              </a:path>
              <a:path w="4884420" h="885825">
                <a:moveTo>
                  <a:pt x="25146" y="860298"/>
                </a:moveTo>
                <a:lnTo>
                  <a:pt x="25146" y="199644"/>
                </a:lnTo>
                <a:lnTo>
                  <a:pt x="12954" y="199644"/>
                </a:lnTo>
                <a:lnTo>
                  <a:pt x="12954" y="860298"/>
                </a:lnTo>
                <a:lnTo>
                  <a:pt x="25146" y="860298"/>
                </a:lnTo>
                <a:close/>
              </a:path>
              <a:path w="4884420" h="885825">
                <a:moveTo>
                  <a:pt x="4872228" y="860297"/>
                </a:moveTo>
                <a:lnTo>
                  <a:pt x="12954" y="860298"/>
                </a:lnTo>
                <a:lnTo>
                  <a:pt x="25146" y="872490"/>
                </a:lnTo>
                <a:lnTo>
                  <a:pt x="25146" y="885444"/>
                </a:lnTo>
                <a:lnTo>
                  <a:pt x="4859274" y="885443"/>
                </a:lnTo>
                <a:lnTo>
                  <a:pt x="4859274" y="872489"/>
                </a:lnTo>
                <a:lnTo>
                  <a:pt x="4872228" y="860297"/>
                </a:lnTo>
                <a:close/>
              </a:path>
              <a:path w="4884420" h="885825">
                <a:moveTo>
                  <a:pt x="25146" y="885444"/>
                </a:moveTo>
                <a:lnTo>
                  <a:pt x="25146" y="872490"/>
                </a:lnTo>
                <a:lnTo>
                  <a:pt x="12954" y="860298"/>
                </a:lnTo>
                <a:lnTo>
                  <a:pt x="12953" y="885444"/>
                </a:lnTo>
                <a:lnTo>
                  <a:pt x="25146" y="885444"/>
                </a:lnTo>
                <a:close/>
              </a:path>
              <a:path w="4884420" h="885825">
                <a:moveTo>
                  <a:pt x="4884420" y="885443"/>
                </a:moveTo>
                <a:lnTo>
                  <a:pt x="4884420" y="174497"/>
                </a:lnTo>
                <a:lnTo>
                  <a:pt x="2037588" y="174497"/>
                </a:lnTo>
                <a:lnTo>
                  <a:pt x="175260" y="0"/>
                </a:lnTo>
                <a:lnTo>
                  <a:pt x="174498" y="5334"/>
                </a:lnTo>
                <a:lnTo>
                  <a:pt x="273558" y="35075"/>
                </a:lnTo>
                <a:lnTo>
                  <a:pt x="273558" y="34290"/>
                </a:lnTo>
                <a:lnTo>
                  <a:pt x="278130" y="9906"/>
                </a:lnTo>
                <a:lnTo>
                  <a:pt x="398028" y="45962"/>
                </a:lnTo>
                <a:lnTo>
                  <a:pt x="2036826" y="199644"/>
                </a:lnTo>
                <a:lnTo>
                  <a:pt x="4859274" y="199643"/>
                </a:lnTo>
                <a:lnTo>
                  <a:pt x="4859274" y="186689"/>
                </a:lnTo>
                <a:lnTo>
                  <a:pt x="4872228" y="199643"/>
                </a:lnTo>
                <a:lnTo>
                  <a:pt x="4872228" y="885443"/>
                </a:lnTo>
                <a:lnTo>
                  <a:pt x="4884420" y="885443"/>
                </a:lnTo>
                <a:close/>
              </a:path>
              <a:path w="4884420" h="885825">
                <a:moveTo>
                  <a:pt x="398028" y="45962"/>
                </a:moveTo>
                <a:lnTo>
                  <a:pt x="278130" y="9906"/>
                </a:lnTo>
                <a:lnTo>
                  <a:pt x="273558" y="34290"/>
                </a:lnTo>
                <a:lnTo>
                  <a:pt x="398028" y="45962"/>
                </a:lnTo>
                <a:close/>
              </a:path>
              <a:path w="4884420" h="885825">
                <a:moveTo>
                  <a:pt x="909066" y="199644"/>
                </a:moveTo>
                <a:lnTo>
                  <a:pt x="398028" y="45962"/>
                </a:lnTo>
                <a:lnTo>
                  <a:pt x="273558" y="34290"/>
                </a:lnTo>
                <a:lnTo>
                  <a:pt x="273558" y="35075"/>
                </a:lnTo>
                <a:lnTo>
                  <a:pt x="737934" y="174498"/>
                </a:lnTo>
                <a:lnTo>
                  <a:pt x="822960" y="174498"/>
                </a:lnTo>
                <a:lnTo>
                  <a:pt x="822960" y="199644"/>
                </a:lnTo>
                <a:lnTo>
                  <a:pt x="909066" y="199644"/>
                </a:lnTo>
                <a:close/>
              </a:path>
              <a:path w="4884420" h="885825">
                <a:moveTo>
                  <a:pt x="822960" y="174498"/>
                </a:moveTo>
                <a:lnTo>
                  <a:pt x="737934" y="174498"/>
                </a:lnTo>
                <a:lnTo>
                  <a:pt x="819150" y="198882"/>
                </a:lnTo>
                <a:lnTo>
                  <a:pt x="822960" y="174498"/>
                </a:lnTo>
                <a:close/>
              </a:path>
              <a:path w="4884420" h="885825">
                <a:moveTo>
                  <a:pt x="2038350" y="174497"/>
                </a:moveTo>
                <a:lnTo>
                  <a:pt x="2037588" y="174426"/>
                </a:lnTo>
                <a:lnTo>
                  <a:pt x="2038350" y="174497"/>
                </a:lnTo>
                <a:close/>
              </a:path>
              <a:path w="4884420" h="885825">
                <a:moveTo>
                  <a:pt x="4872228" y="199643"/>
                </a:moveTo>
                <a:lnTo>
                  <a:pt x="4859274" y="186689"/>
                </a:lnTo>
                <a:lnTo>
                  <a:pt x="4859274" y="199643"/>
                </a:lnTo>
                <a:lnTo>
                  <a:pt x="4872228" y="199643"/>
                </a:lnTo>
                <a:close/>
              </a:path>
              <a:path w="4884420" h="885825">
                <a:moveTo>
                  <a:pt x="4872228" y="860297"/>
                </a:moveTo>
                <a:lnTo>
                  <a:pt x="4872228" y="199643"/>
                </a:lnTo>
                <a:lnTo>
                  <a:pt x="4859274" y="199643"/>
                </a:lnTo>
                <a:lnTo>
                  <a:pt x="4859274" y="860297"/>
                </a:lnTo>
                <a:lnTo>
                  <a:pt x="4872228" y="860297"/>
                </a:lnTo>
                <a:close/>
              </a:path>
              <a:path w="4884420" h="885825">
                <a:moveTo>
                  <a:pt x="4872228" y="885443"/>
                </a:moveTo>
                <a:lnTo>
                  <a:pt x="4872228" y="860297"/>
                </a:lnTo>
                <a:lnTo>
                  <a:pt x="4859274" y="872489"/>
                </a:lnTo>
                <a:lnTo>
                  <a:pt x="4859274" y="885443"/>
                </a:lnTo>
                <a:lnTo>
                  <a:pt x="4872228" y="88544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98011" y="6027673"/>
            <a:ext cx="458978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CC0000"/>
                </a:solidFill>
                <a:latin typeface="新宋体"/>
                <a:cs typeface="新宋体"/>
              </a:rPr>
              <a:t>先由“长”无序变成“短”有序</a:t>
            </a:r>
            <a:r>
              <a:rPr dirty="0" sz="2200" spc="-10" b="1">
                <a:solidFill>
                  <a:srgbClr val="CC0000"/>
                </a:solidFill>
                <a:latin typeface="新宋体"/>
                <a:cs typeface="新宋体"/>
              </a:rPr>
              <a:t>，</a:t>
            </a:r>
            <a:r>
              <a:rPr dirty="0" sz="2200" spc="-61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200" spc="-10" b="1">
                <a:solidFill>
                  <a:srgbClr val="CC0000"/>
                </a:solidFill>
                <a:latin typeface="新宋体"/>
                <a:cs typeface="新宋体"/>
              </a:rPr>
              <a:t>再 </a:t>
            </a:r>
            <a:r>
              <a:rPr dirty="0" sz="2200" b="1">
                <a:solidFill>
                  <a:srgbClr val="CC0000"/>
                </a:solidFill>
                <a:latin typeface="新宋体"/>
                <a:cs typeface="新宋体"/>
              </a:rPr>
              <a:t>从“短”有序归并为“长”有序。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3546" y="2160216"/>
            <a:ext cx="4375150" cy="258953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800" b="1">
                <a:latin typeface="Times New Roman"/>
                <a:cs typeface="Times New Roman"/>
              </a:rPr>
              <a:t>void MergeSort( </a:t>
            </a:r>
            <a:r>
              <a:rPr dirty="0" sz="2800" spc="-5" b="1">
                <a:latin typeface="Times New Roman"/>
                <a:cs typeface="Times New Roman"/>
              </a:rPr>
              <a:t>SqList</a:t>
            </a:r>
            <a:r>
              <a:rPr dirty="0" sz="2800" spc="-10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&amp;L)</a:t>
            </a:r>
            <a:endParaRPr sz="2800">
              <a:latin typeface="Times New Roman"/>
              <a:cs typeface="Times New Roman"/>
            </a:endParaRPr>
          </a:p>
          <a:p>
            <a:pPr marL="189865" marR="5080" indent="-177800">
              <a:lnSpc>
                <a:spcPct val="149100"/>
              </a:lnSpc>
              <a:spcBef>
                <a:spcPts val="60"/>
              </a:spcBef>
            </a:pPr>
            <a:r>
              <a:rPr dirty="0" sz="2800" b="1">
                <a:latin typeface="Times New Roman"/>
                <a:cs typeface="Times New Roman"/>
              </a:rPr>
              <a:t>{//</a:t>
            </a:r>
            <a:r>
              <a:rPr dirty="0" sz="2800" b="1">
                <a:latin typeface="新宋体"/>
                <a:cs typeface="新宋体"/>
              </a:rPr>
              <a:t>对顺序表</a:t>
            </a:r>
            <a:r>
              <a:rPr dirty="0" sz="2800" spc="-10" b="1">
                <a:latin typeface="Times New Roman"/>
                <a:cs typeface="Times New Roman"/>
              </a:rPr>
              <a:t>L</a:t>
            </a:r>
            <a:r>
              <a:rPr dirty="0" sz="2800" b="1">
                <a:latin typeface="新宋体"/>
                <a:cs typeface="新宋体"/>
              </a:rPr>
              <a:t>做归并排序 </a:t>
            </a:r>
            <a:r>
              <a:rPr dirty="0" sz="2800" spc="-30" b="1">
                <a:latin typeface="Times New Roman"/>
                <a:cs typeface="Times New Roman"/>
              </a:rPr>
              <a:t>Msort(L.r, </a:t>
            </a:r>
            <a:r>
              <a:rPr dirty="0" sz="2800" spc="-70" b="1">
                <a:latin typeface="Times New Roman"/>
                <a:cs typeface="Times New Roman"/>
              </a:rPr>
              <a:t>L.r, </a:t>
            </a:r>
            <a:r>
              <a:rPr dirty="0" sz="2800" b="1">
                <a:latin typeface="Times New Roman"/>
                <a:cs typeface="Times New Roman"/>
              </a:rPr>
              <a:t>1,</a:t>
            </a:r>
            <a:r>
              <a:rPr dirty="0" sz="2800" spc="3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L.length);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2800" b="1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3546" y="1011427"/>
            <a:ext cx="32873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归并排序算法分析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7910" y="1564099"/>
            <a:ext cx="7854950" cy="445516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57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时间效率</a:t>
            </a:r>
            <a:r>
              <a:rPr dirty="0" sz="2800" spc="-10" b="1">
                <a:solidFill>
                  <a:srgbClr val="CC0000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O(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Times New Roman"/>
                <a:cs typeface="Times New Roman"/>
              </a:rPr>
              <a:t>log</a:t>
            </a:r>
            <a:r>
              <a:rPr dirty="0" baseline="-21021" sz="2775" b="1">
                <a:latin typeface="Times New Roman"/>
                <a:cs typeface="Times New Roman"/>
              </a:rPr>
              <a:t>2</a:t>
            </a:r>
            <a:r>
              <a:rPr dirty="0" sz="2800" b="1" i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255"/>
              </a:spcBef>
            </a:pPr>
            <a:r>
              <a:rPr dirty="0" sz="2400" b="1">
                <a:latin typeface="新宋体"/>
                <a:cs typeface="新宋体"/>
              </a:rPr>
              <a:t>因为在递归的归并排序算法中，函数</a:t>
            </a:r>
            <a:r>
              <a:rPr dirty="0" sz="2400" b="1" i="1">
                <a:latin typeface="Times New Roman"/>
                <a:cs typeface="Times New Roman"/>
              </a:rPr>
              <a:t>Merge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5" b="1">
                <a:latin typeface="新宋体"/>
                <a:cs typeface="新宋体"/>
              </a:rPr>
              <a:t>做一趟两路归 并排序，需要调用</a:t>
            </a:r>
            <a:r>
              <a:rPr dirty="0" sz="2400" b="1" i="1">
                <a:latin typeface="Times New Roman"/>
                <a:cs typeface="Times New Roman"/>
              </a:rPr>
              <a:t>merge</a:t>
            </a:r>
            <a:r>
              <a:rPr dirty="0" sz="2400" spc="1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5" b="1">
                <a:latin typeface="新宋体"/>
                <a:cs typeface="新宋体"/>
              </a:rPr>
              <a:t>函</a:t>
            </a:r>
            <a:r>
              <a:rPr dirty="0" sz="2400" spc="-10" b="1">
                <a:latin typeface="新宋体"/>
                <a:cs typeface="新宋体"/>
              </a:rPr>
              <a:t>数</a:t>
            </a:r>
            <a:r>
              <a:rPr dirty="0" sz="2400" spc="-600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Symbol"/>
                <a:cs typeface="Symbol"/>
              </a:rPr>
              <a:t>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/(2</a:t>
            </a:r>
            <a:r>
              <a:rPr dirty="0" sz="2400" spc="-5" b="1" i="1">
                <a:latin typeface="Times New Roman"/>
                <a:cs typeface="Times New Roman"/>
              </a:rPr>
              <a:t>len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5" b="1">
                <a:latin typeface="Symbol"/>
                <a:cs typeface="Symbol"/>
              </a:rPr>
              <a:t>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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O(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/</a:t>
            </a:r>
            <a:r>
              <a:rPr dirty="0" sz="2400" spc="-5" b="1" i="1">
                <a:latin typeface="Times New Roman"/>
                <a:cs typeface="Times New Roman"/>
              </a:rPr>
              <a:t>len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新宋体"/>
                <a:cs typeface="新宋体"/>
              </a:rPr>
              <a:t>次，  而每次</a:t>
            </a:r>
            <a:r>
              <a:rPr dirty="0" sz="2400" b="1" i="1">
                <a:latin typeface="Times New Roman"/>
                <a:cs typeface="Times New Roman"/>
              </a:rPr>
              <a:t>merge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5" b="1">
                <a:latin typeface="新宋体"/>
                <a:cs typeface="新宋体"/>
              </a:rPr>
              <a:t>要执行比较</a:t>
            </a:r>
            <a:r>
              <a:rPr dirty="0" sz="2400" spc="-5" b="1">
                <a:latin typeface="Times New Roman"/>
                <a:cs typeface="Times New Roman"/>
              </a:rPr>
              <a:t>O(</a:t>
            </a:r>
            <a:r>
              <a:rPr dirty="0" sz="2400" spc="-5" b="1" i="1">
                <a:latin typeface="Times New Roman"/>
                <a:cs typeface="Times New Roman"/>
              </a:rPr>
              <a:t>len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b="1">
                <a:latin typeface="新宋体"/>
                <a:cs typeface="新宋体"/>
              </a:rPr>
              <a:t>次，另外整个归并过程有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Symbol"/>
                <a:cs typeface="Symbol"/>
              </a:rPr>
              <a:t></a:t>
            </a:r>
            <a:r>
              <a:rPr dirty="0" sz="2400" spc="-5" b="1">
                <a:latin typeface="Times New Roman"/>
                <a:cs typeface="Times New Roman"/>
              </a:rPr>
              <a:t>log</a:t>
            </a:r>
            <a:r>
              <a:rPr dirty="0" baseline="-20833" sz="2400" spc="-7" b="1">
                <a:latin typeface="Times New Roman"/>
                <a:cs typeface="Times New Roman"/>
              </a:rPr>
              <a:t>2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Symbol"/>
                <a:cs typeface="Symbol"/>
              </a:rPr>
              <a:t>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“</a:t>
            </a:r>
            <a:r>
              <a:rPr dirty="0" sz="2400" b="1">
                <a:latin typeface="新宋体"/>
                <a:cs typeface="新宋体"/>
              </a:rPr>
              <a:t>层</a:t>
            </a:r>
            <a:r>
              <a:rPr dirty="0" sz="2400" spc="-10" b="1">
                <a:latin typeface="新宋体"/>
                <a:cs typeface="新宋体"/>
              </a:rPr>
              <a:t>”</a:t>
            </a:r>
            <a:r>
              <a:rPr dirty="0" sz="2400" spc="-600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，所以算法总的时间复杂度</a:t>
            </a:r>
            <a:r>
              <a:rPr dirty="0" sz="2400" spc="-5" b="1">
                <a:latin typeface="新宋体"/>
                <a:cs typeface="新宋体"/>
              </a:rPr>
              <a:t>为</a:t>
            </a:r>
            <a:r>
              <a:rPr dirty="0" sz="2400" spc="-5" b="1">
                <a:latin typeface="Times New Roman"/>
                <a:cs typeface="Times New Roman"/>
              </a:rPr>
              <a:t>O(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log</a:t>
            </a:r>
            <a:r>
              <a:rPr dirty="0" baseline="-20833" sz="2400" spc="-7" b="1">
                <a:latin typeface="Times New Roman"/>
                <a:cs typeface="Times New Roman"/>
              </a:rPr>
              <a:t>2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空间效率</a:t>
            </a:r>
            <a:r>
              <a:rPr dirty="0" sz="2800" spc="-10" b="1">
                <a:solidFill>
                  <a:srgbClr val="CC0000"/>
                </a:solidFill>
                <a:latin typeface="黑体"/>
                <a:cs typeface="黑体"/>
              </a:rPr>
              <a:t>：</a:t>
            </a: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O(</a:t>
            </a:r>
            <a:r>
              <a:rPr dirty="0" sz="2800" spc="-5" b="1" i="1">
                <a:latin typeface="Times New Roman"/>
                <a:cs typeface="Times New Roman"/>
              </a:rPr>
              <a:t>n</a:t>
            </a:r>
            <a:r>
              <a:rPr dirty="0" sz="2800" spc="-5" b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12700" marR="59690">
              <a:lnSpc>
                <a:spcPct val="100000"/>
              </a:lnSpc>
              <a:spcBef>
                <a:spcPts val="1450"/>
              </a:spcBef>
            </a:pPr>
            <a:r>
              <a:rPr dirty="0" sz="2400" b="1">
                <a:latin typeface="新宋体"/>
                <a:cs typeface="新宋体"/>
              </a:rPr>
              <a:t>因为需要一个与原始序列同样大小的辅助序列</a:t>
            </a:r>
            <a:r>
              <a:rPr dirty="0" sz="2400" spc="-10" b="1">
                <a:latin typeface="新宋体"/>
                <a:cs typeface="新宋体"/>
              </a:rPr>
              <a:t>（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5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新宋体"/>
                <a:cs typeface="新宋体"/>
              </a:rPr>
              <a:t>）。这 </a:t>
            </a:r>
            <a:r>
              <a:rPr dirty="0" sz="2400" b="1">
                <a:latin typeface="新宋体"/>
                <a:cs typeface="新宋体"/>
              </a:rPr>
              <a:t>正是此算法的缺点。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稳定性：</a:t>
            </a:r>
            <a:r>
              <a:rPr dirty="0" sz="2800" b="1">
                <a:latin typeface="新宋体"/>
                <a:cs typeface="新宋体"/>
              </a:rPr>
              <a:t>稳定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7910" y="940561"/>
            <a:ext cx="541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imes New Roman"/>
                <a:cs typeface="Times New Roman"/>
              </a:rPr>
              <a:t>8.6</a:t>
            </a:r>
            <a:r>
              <a:rPr dirty="0" sz="3600" spc="-30">
                <a:latin typeface="Times New Roman"/>
                <a:cs typeface="Times New Roman"/>
              </a:rPr>
              <a:t> </a:t>
            </a:r>
            <a:r>
              <a:rPr dirty="0" sz="3600" spc="-10">
                <a:latin typeface="黑体"/>
                <a:cs typeface="黑体"/>
              </a:rPr>
              <a:t>基数排</a:t>
            </a:r>
            <a:r>
              <a:rPr dirty="0" sz="3600" spc="-15">
                <a:latin typeface="黑体"/>
                <a:cs typeface="黑体"/>
              </a:rPr>
              <a:t>序</a:t>
            </a:r>
            <a:r>
              <a:rPr dirty="0" sz="3600" spc="-910">
                <a:latin typeface="黑体"/>
                <a:cs typeface="黑体"/>
              </a:rPr>
              <a:t> </a:t>
            </a:r>
            <a:r>
              <a:rPr dirty="0" sz="3600" spc="-5">
                <a:latin typeface="黑体"/>
                <a:cs typeface="黑体"/>
              </a:rPr>
              <a:t>（</a:t>
            </a:r>
            <a:r>
              <a:rPr dirty="0" sz="3200" spc="-5">
                <a:latin typeface="Times New Roman"/>
                <a:cs typeface="Times New Roman"/>
              </a:rPr>
              <a:t>Radix</a:t>
            </a:r>
            <a:r>
              <a:rPr dirty="0" sz="3200" spc="-2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Sort</a:t>
            </a:r>
            <a:r>
              <a:rPr dirty="0" sz="3200" spc="-5">
                <a:latin typeface="黑体"/>
                <a:cs typeface="黑体"/>
              </a:rPr>
              <a:t>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3310" y="1790851"/>
            <a:ext cx="7529195" cy="3841750"/>
          </a:xfrm>
          <a:prstGeom prst="rect">
            <a:avLst/>
          </a:prstGeom>
        </p:spPr>
        <p:txBody>
          <a:bodyPr wrap="square" lIns="0" tIns="261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基本思想：</a:t>
            </a:r>
            <a:endParaRPr sz="2800">
              <a:latin typeface="新宋体"/>
              <a:cs typeface="新宋体"/>
            </a:endParaRPr>
          </a:p>
          <a:p>
            <a:pPr marL="12700" marR="5080">
              <a:lnSpc>
                <a:spcPct val="100000"/>
              </a:lnSpc>
              <a:spcBef>
                <a:spcPts val="1960"/>
              </a:spcBef>
            </a:pPr>
            <a:r>
              <a:rPr dirty="0" sz="2800" b="1">
                <a:latin typeface="新宋体"/>
                <a:cs typeface="新宋体"/>
              </a:rPr>
              <a:t>借助多关键字排序的思想对单逻辑关键字进行排 </a:t>
            </a:r>
            <a:r>
              <a:rPr dirty="0" sz="2800" b="1">
                <a:latin typeface="新宋体"/>
                <a:cs typeface="新宋体"/>
              </a:rPr>
              <a:t>序。即：用关键字</a:t>
            </a: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不同的位值</a:t>
            </a:r>
            <a:r>
              <a:rPr dirty="0" sz="2800" b="1">
                <a:latin typeface="新宋体"/>
                <a:cs typeface="新宋体"/>
              </a:rPr>
              <a:t>进行排序。</a:t>
            </a:r>
            <a:endParaRPr sz="2800">
              <a:latin typeface="新宋体"/>
              <a:cs typeface="新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/>
              <a:cs typeface="Times New Roman"/>
            </a:endParaRPr>
          </a:p>
          <a:p>
            <a:pPr marL="57785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要讨论的问题：</a:t>
            </a:r>
            <a:endParaRPr sz="2800">
              <a:latin typeface="新宋体"/>
              <a:cs typeface="新宋体"/>
            </a:endParaRPr>
          </a:p>
          <a:p>
            <a:pPr marL="502284" indent="-444500">
              <a:lnSpc>
                <a:spcPct val="100000"/>
              </a:lnSpc>
              <a:spcBef>
                <a:spcPts val="1005"/>
              </a:spcBef>
              <a:buFont typeface="Times New Roman"/>
              <a:buAutoNum type="arabicPeriod"/>
              <a:tabLst>
                <a:tab pos="502284" algn="l"/>
                <a:tab pos="502920" algn="l"/>
              </a:tabLst>
            </a:pPr>
            <a:r>
              <a:rPr dirty="0" sz="2800" b="1">
                <a:latin typeface="新宋体"/>
                <a:cs typeface="新宋体"/>
              </a:rPr>
              <a:t>什么是“</a:t>
            </a: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多关键字</a:t>
            </a:r>
            <a:r>
              <a:rPr dirty="0" sz="2800" b="1">
                <a:latin typeface="新宋体"/>
                <a:cs typeface="新宋体"/>
              </a:rPr>
              <a:t>”排序？实现方法？</a:t>
            </a:r>
            <a:endParaRPr sz="2800">
              <a:latin typeface="新宋体"/>
              <a:cs typeface="新宋体"/>
            </a:endParaRPr>
          </a:p>
          <a:p>
            <a:pPr marL="413384" indent="-356235">
              <a:lnSpc>
                <a:spcPct val="100000"/>
              </a:lnSpc>
              <a:spcBef>
                <a:spcPts val="1010"/>
              </a:spcBef>
              <a:buFont typeface="Times New Roman"/>
              <a:buAutoNum type="arabicPeriod"/>
              <a:tabLst>
                <a:tab pos="414020" algn="l"/>
              </a:tabLst>
            </a:pPr>
            <a:r>
              <a:rPr dirty="0" sz="2800" b="1">
                <a:latin typeface="新宋体"/>
                <a:cs typeface="新宋体"/>
              </a:rPr>
              <a:t>单逻辑关键字怎样“</a:t>
            </a: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按位值</a:t>
            </a:r>
            <a:r>
              <a:rPr dirty="0" sz="2800" b="1">
                <a:latin typeface="新宋体"/>
                <a:cs typeface="新宋体"/>
              </a:rPr>
              <a:t>”排序？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7910" y="1016761"/>
            <a:ext cx="6595109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dirty="0" sz="2800" spc="-5">
                <a:latin typeface="Arial"/>
                <a:cs typeface="Arial"/>
              </a:rPr>
              <a:t>1.	</a:t>
            </a:r>
            <a:r>
              <a:rPr dirty="0" sz="2800"/>
              <a:t>什么是“</a:t>
            </a:r>
            <a:r>
              <a:rPr dirty="0" sz="2800">
                <a:solidFill>
                  <a:srgbClr val="CC0000"/>
                </a:solidFill>
              </a:rPr>
              <a:t>多关键字</a:t>
            </a:r>
            <a:r>
              <a:rPr dirty="0" sz="2800"/>
              <a:t>”排序？实现方法？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747" y="2011536"/>
            <a:ext cx="7988934" cy="427672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316865" marR="2787015" indent="-304800">
              <a:lnSpc>
                <a:spcPct val="107600"/>
              </a:lnSpc>
              <a:spcBef>
                <a:spcPts val="275"/>
              </a:spcBef>
            </a:pP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例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1</a:t>
            </a: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：对一副扑克牌该如何排序？ </a:t>
            </a:r>
            <a:r>
              <a:rPr dirty="0" sz="2400" b="1">
                <a:latin typeface="新宋体"/>
                <a:cs typeface="新宋体"/>
              </a:rPr>
              <a:t>若规定花色和面值的顺序关系为：  </a:t>
            </a:r>
            <a:r>
              <a:rPr dirty="0" sz="2400" spc="-5" b="1">
                <a:latin typeface="新宋体"/>
                <a:cs typeface="新宋体"/>
              </a:rPr>
              <a:t>花色</a:t>
            </a:r>
            <a:r>
              <a:rPr dirty="0" sz="2400" spc="-10" b="1">
                <a:latin typeface="新宋体"/>
                <a:cs typeface="新宋体"/>
              </a:rPr>
              <a:t>：</a:t>
            </a:r>
            <a:r>
              <a:rPr dirty="0" sz="2400" spc="-595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Symbol"/>
                <a:cs typeface="Symbol"/>
              </a:rPr>
              <a:t>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8080"/>
                </a:solidFill>
                <a:latin typeface="Symbol"/>
                <a:cs typeface="Symbol"/>
              </a:rPr>
              <a:t></a:t>
            </a:r>
            <a:r>
              <a:rPr dirty="0" sz="2400" spc="-10" b="1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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8080"/>
                </a:solidFill>
                <a:latin typeface="Symbol"/>
                <a:cs typeface="Symbol"/>
              </a:rPr>
              <a:t></a:t>
            </a:r>
            <a:r>
              <a:rPr dirty="0" sz="2400" spc="-10" b="1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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8080"/>
                </a:solidFill>
                <a:latin typeface="Symbol"/>
                <a:cs typeface="Symbol"/>
              </a:rPr>
              <a:t></a:t>
            </a:r>
            <a:r>
              <a:rPr dirty="0" sz="2400" spc="-5" b="1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</a:t>
            </a:r>
            <a:endParaRPr sz="2400">
              <a:latin typeface="Symbol"/>
              <a:cs typeface="Symbol"/>
            </a:endParaRPr>
          </a:p>
          <a:p>
            <a:pPr marL="316230">
              <a:lnSpc>
                <a:spcPct val="100000"/>
              </a:lnSpc>
            </a:pPr>
            <a:r>
              <a:rPr dirty="0" sz="2400" spc="-5" b="1">
                <a:latin typeface="新宋体"/>
                <a:cs typeface="新宋体"/>
              </a:rPr>
              <a:t>面值：</a:t>
            </a:r>
            <a:r>
              <a:rPr dirty="0" sz="2400" spc="-5" b="1">
                <a:latin typeface="Times New Roman"/>
                <a:cs typeface="Times New Roman"/>
              </a:rPr>
              <a:t>2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4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5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6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7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8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9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10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J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Q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K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1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</a:pPr>
            <a:r>
              <a:rPr dirty="0" sz="2400" b="1">
                <a:latin typeface="新宋体"/>
                <a:cs typeface="新宋体"/>
              </a:rPr>
              <a:t>则可以先按花色排序，花色相同者再按面值排序；</a:t>
            </a:r>
            <a:endParaRPr sz="2400">
              <a:latin typeface="新宋体"/>
              <a:cs typeface="新宋体"/>
            </a:endParaRPr>
          </a:p>
          <a:p>
            <a:pPr marL="319405">
              <a:lnSpc>
                <a:spcPct val="100000"/>
              </a:lnSpc>
              <a:spcBef>
                <a:spcPts val="130"/>
              </a:spcBef>
            </a:pPr>
            <a:r>
              <a:rPr dirty="0" sz="2400" b="1">
                <a:latin typeface="新宋体"/>
                <a:cs typeface="新宋体"/>
              </a:rPr>
              <a:t>也可以先按面值排序，面值相同者再按花色排序。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例2：职工分房该如何排序？</a:t>
            </a:r>
            <a:endParaRPr sz="2800">
              <a:latin typeface="新宋体"/>
              <a:cs typeface="新宋体"/>
            </a:endParaRPr>
          </a:p>
          <a:p>
            <a:pPr marL="371475"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新宋体"/>
                <a:cs typeface="新宋体"/>
              </a:rPr>
              <a:t>规定：先以总分排序（职称分＋工龄分）；</a:t>
            </a:r>
            <a:endParaRPr sz="2400">
              <a:latin typeface="新宋体"/>
              <a:cs typeface="新宋体"/>
            </a:endParaRPr>
          </a:p>
          <a:p>
            <a:pPr marL="12700" marR="5080">
              <a:lnSpc>
                <a:spcPts val="2750"/>
              </a:lnSpc>
              <a:spcBef>
                <a:spcPts val="275"/>
              </a:spcBef>
            </a:pPr>
            <a:r>
              <a:rPr dirty="0" sz="2400" b="1">
                <a:latin typeface="新宋体"/>
                <a:cs typeface="新宋体"/>
              </a:rPr>
              <a:t>总分相同者，再按配偶总分排序，其次按配偶职称、工龄、 </a:t>
            </a:r>
            <a:r>
              <a:rPr dirty="0" sz="2400" spc="-5" b="1">
                <a:latin typeface="新宋体"/>
                <a:cs typeface="新宋体"/>
              </a:rPr>
              <a:t>人口</a:t>
            </a:r>
            <a:r>
              <a:rPr dirty="0" sz="2400" b="1">
                <a:latin typeface="Times New Roman"/>
                <a:cs typeface="Times New Roman"/>
              </a:rPr>
              <a:t>……</a:t>
            </a:r>
            <a:r>
              <a:rPr dirty="0" sz="2400" b="1">
                <a:latin typeface="新宋体"/>
                <a:cs typeface="新宋体"/>
              </a:rPr>
              <a:t>等等排序。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7910" y="1007617"/>
            <a:ext cx="610044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新宋体"/>
                <a:cs typeface="新宋体"/>
              </a:rPr>
              <a:t>多关键字排序的实现方法通常有两种：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7384" y="1626991"/>
            <a:ext cx="8207375" cy="4855845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533400" indent="-3810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dirty="0" sz="2800" b="1">
                <a:latin typeface="新宋体"/>
                <a:cs typeface="新宋体"/>
              </a:rPr>
              <a:t>最高位优先法</a:t>
            </a:r>
            <a:r>
              <a:rPr dirty="0" sz="2800" b="1">
                <a:solidFill>
                  <a:srgbClr val="CC0000"/>
                </a:solidFill>
                <a:latin typeface="Times New Roman"/>
                <a:cs typeface="Times New Roman"/>
              </a:rPr>
              <a:t>MSD</a:t>
            </a:r>
            <a:r>
              <a:rPr dirty="0" sz="2800" spc="-2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(Most</a:t>
            </a:r>
            <a:r>
              <a:rPr dirty="0" sz="28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Significant</a:t>
            </a:r>
            <a:r>
              <a:rPr dirty="0" sz="2800" spc="-2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Digit</a:t>
            </a:r>
            <a:r>
              <a:rPr dirty="0" sz="2800" spc="-1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first)</a:t>
            </a:r>
            <a:endParaRPr sz="2800">
              <a:latin typeface="Times New Roman"/>
              <a:cs typeface="Times New Roman"/>
            </a:endParaRPr>
          </a:p>
          <a:p>
            <a:pPr marL="495300" indent="-3810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495300" algn="l"/>
                <a:tab pos="495934" algn="l"/>
              </a:tabLst>
            </a:pPr>
            <a:r>
              <a:rPr dirty="0" sz="2800" b="1">
                <a:latin typeface="新宋体"/>
                <a:cs typeface="新宋体"/>
              </a:rPr>
              <a:t>最低位优先法</a:t>
            </a:r>
            <a:r>
              <a:rPr dirty="0" sz="2800" spc="-5" b="1">
                <a:solidFill>
                  <a:srgbClr val="CC0000"/>
                </a:solidFill>
                <a:latin typeface="Times New Roman"/>
                <a:cs typeface="Times New Roman"/>
              </a:rPr>
              <a:t>LSD</a:t>
            </a:r>
            <a:r>
              <a:rPr dirty="0" sz="2800" spc="-2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(Least</a:t>
            </a:r>
            <a:r>
              <a:rPr dirty="0" sz="28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00009A"/>
                </a:solidFill>
                <a:latin typeface="Times New Roman"/>
                <a:cs typeface="Times New Roman"/>
              </a:rPr>
              <a:t>Significant Digit </a:t>
            </a:r>
            <a:r>
              <a:rPr dirty="0" sz="2800" b="1">
                <a:solidFill>
                  <a:srgbClr val="00009A"/>
                </a:solidFill>
                <a:latin typeface="Times New Roman"/>
                <a:cs typeface="Times New Roman"/>
              </a:rPr>
              <a:t>first)</a:t>
            </a:r>
            <a:endParaRPr sz="2800">
              <a:latin typeface="Times New Roman"/>
              <a:cs typeface="Times New Roman"/>
            </a:endParaRPr>
          </a:p>
          <a:p>
            <a:pPr algn="just" marL="13335">
              <a:lnSpc>
                <a:spcPct val="100000"/>
              </a:lnSpc>
              <a:spcBef>
                <a:spcPts val="1789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例：</a:t>
            </a:r>
            <a:r>
              <a:rPr dirty="0" sz="2800" b="1">
                <a:latin typeface="新宋体"/>
                <a:cs typeface="新宋体"/>
              </a:rPr>
              <a:t>对一副扑克牌该如何排序？</a:t>
            </a:r>
            <a:endParaRPr sz="2800">
              <a:latin typeface="新宋体"/>
              <a:cs typeface="新宋体"/>
            </a:endParaRPr>
          </a:p>
          <a:p>
            <a:pPr algn="just" marL="12700">
              <a:lnSpc>
                <a:spcPts val="2815"/>
              </a:lnSpc>
              <a:spcBef>
                <a:spcPts val="1580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答：</a:t>
            </a:r>
            <a:r>
              <a:rPr dirty="0" sz="2400" b="1">
                <a:latin typeface="新宋体"/>
                <a:cs typeface="新宋体"/>
              </a:rPr>
              <a:t>若规定花色为第一关键字（高位），面值为第二关键字</a:t>
            </a:r>
            <a:endParaRPr sz="2400">
              <a:latin typeface="新宋体"/>
              <a:cs typeface="新宋体"/>
            </a:endParaRPr>
          </a:p>
          <a:p>
            <a:pPr algn="just" marL="12700">
              <a:lnSpc>
                <a:spcPts val="2815"/>
              </a:lnSpc>
            </a:pPr>
            <a:r>
              <a:rPr dirty="0" sz="2400" spc="-5" b="1">
                <a:latin typeface="新宋体"/>
                <a:cs typeface="新宋体"/>
              </a:rPr>
              <a:t>（低位），则使用</a:t>
            </a:r>
            <a:r>
              <a:rPr dirty="0" sz="2400" b="1">
                <a:latin typeface="Times New Roman"/>
                <a:cs typeface="Times New Roman"/>
              </a:rPr>
              <a:t>MSD</a:t>
            </a:r>
            <a:r>
              <a:rPr dirty="0" sz="2400" spc="-10" b="1">
                <a:latin typeface="新宋体"/>
                <a:cs typeface="新宋体"/>
              </a:rPr>
              <a:t>和</a:t>
            </a:r>
            <a:r>
              <a:rPr dirty="0" sz="2400" spc="5" b="1">
                <a:latin typeface="Times New Roman"/>
                <a:cs typeface="Times New Roman"/>
              </a:rPr>
              <a:t>LSD</a:t>
            </a:r>
            <a:r>
              <a:rPr dirty="0" sz="2400" b="1">
                <a:latin typeface="新宋体"/>
                <a:cs typeface="新宋体"/>
              </a:rPr>
              <a:t>方法都可以达到排序目的。</a:t>
            </a:r>
            <a:endParaRPr sz="2400">
              <a:latin typeface="新宋体"/>
              <a:cs typeface="新宋体"/>
            </a:endParaRPr>
          </a:p>
          <a:p>
            <a:pPr algn="just" marL="12700" marR="508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MSD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方法的思路：</a:t>
            </a:r>
            <a:r>
              <a:rPr dirty="0" sz="2400" b="1">
                <a:latin typeface="新宋体"/>
                <a:cs typeface="新宋体"/>
              </a:rPr>
              <a:t>先设</a:t>
            </a:r>
            <a:r>
              <a:rPr dirty="0" sz="2400" spc="-5" b="1">
                <a:latin typeface="新宋体"/>
                <a:cs typeface="新宋体"/>
              </a:rPr>
              <a:t>立</a:t>
            </a:r>
            <a:r>
              <a:rPr dirty="0" sz="2400" b="1">
                <a:latin typeface="Times New Roman"/>
                <a:cs typeface="Times New Roman"/>
              </a:rPr>
              <a:t>4</a:t>
            </a:r>
            <a:r>
              <a:rPr dirty="0" sz="2400" b="1">
                <a:latin typeface="新宋体"/>
                <a:cs typeface="新宋体"/>
              </a:rPr>
              <a:t>个花色“箱”，将全部牌按花色分 </a:t>
            </a:r>
            <a:r>
              <a:rPr dirty="0" sz="2400" spc="-5" b="1">
                <a:latin typeface="新宋体"/>
                <a:cs typeface="新宋体"/>
              </a:rPr>
              <a:t>别归入</a:t>
            </a:r>
            <a:r>
              <a:rPr dirty="0" sz="2400" b="1">
                <a:latin typeface="Times New Roman"/>
                <a:cs typeface="Times New Roman"/>
              </a:rPr>
              <a:t>4</a:t>
            </a:r>
            <a:r>
              <a:rPr dirty="0" sz="2400" b="1">
                <a:latin typeface="新宋体"/>
                <a:cs typeface="新宋体"/>
              </a:rPr>
              <a:t>个箱内（每个箱中</a:t>
            </a:r>
            <a:r>
              <a:rPr dirty="0" sz="2400" spc="-5" b="1">
                <a:latin typeface="新宋体"/>
                <a:cs typeface="新宋体"/>
              </a:rPr>
              <a:t>有</a:t>
            </a:r>
            <a:r>
              <a:rPr dirty="0" sz="2400" b="1">
                <a:latin typeface="Times New Roman"/>
                <a:cs typeface="Times New Roman"/>
              </a:rPr>
              <a:t>13</a:t>
            </a:r>
            <a:r>
              <a:rPr dirty="0" sz="2400" b="1">
                <a:latin typeface="新宋体"/>
                <a:cs typeface="新宋体"/>
              </a:rPr>
              <a:t>张牌）；然后对每个箱中的牌 按面值进行插入排序（或其它稳定算法）。</a:t>
            </a:r>
            <a:endParaRPr sz="2400">
              <a:latin typeface="新宋体"/>
              <a:cs typeface="新宋体"/>
            </a:endParaRPr>
          </a:p>
          <a:p>
            <a:pPr marL="12700" marR="9144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LS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D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方法的思路：</a:t>
            </a:r>
            <a:r>
              <a:rPr dirty="0" sz="2400" b="1">
                <a:latin typeface="新宋体"/>
                <a:cs typeface="新宋体"/>
              </a:rPr>
              <a:t>先按面值分</a:t>
            </a:r>
            <a:r>
              <a:rPr dirty="0" sz="2400" spc="-5" b="1">
                <a:latin typeface="新宋体"/>
                <a:cs typeface="新宋体"/>
              </a:rPr>
              <a:t>成</a:t>
            </a:r>
            <a:r>
              <a:rPr dirty="0" sz="2400" b="1">
                <a:latin typeface="Times New Roman"/>
                <a:cs typeface="Times New Roman"/>
              </a:rPr>
              <a:t>13</a:t>
            </a:r>
            <a:r>
              <a:rPr dirty="0" sz="2400" b="1">
                <a:latin typeface="新宋体"/>
                <a:cs typeface="新宋体"/>
              </a:rPr>
              <a:t>堆（每堆</a:t>
            </a:r>
            <a:r>
              <a:rPr dirty="0" sz="2400" b="1">
                <a:latin typeface="Times New Roman"/>
                <a:cs typeface="Times New Roman"/>
              </a:rPr>
              <a:t>4</a:t>
            </a:r>
            <a:r>
              <a:rPr dirty="0" sz="2400" b="1">
                <a:latin typeface="新宋体"/>
                <a:cs typeface="新宋体"/>
              </a:rPr>
              <a:t>张牌），然后对 </a:t>
            </a:r>
            <a:r>
              <a:rPr dirty="0" sz="2400" b="1">
                <a:latin typeface="新宋体"/>
                <a:cs typeface="新宋体"/>
              </a:rPr>
              <a:t>每堆中的牌按花色进行排序（用插入排序等稳定的算法）。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979424"/>
            <a:ext cx="71259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Verdana"/>
                <a:cs typeface="Verdana"/>
              </a:rPr>
              <a:t>2.</a:t>
            </a:r>
            <a:r>
              <a:rPr dirty="0" sz="3200" spc="-70">
                <a:latin typeface="Verdana"/>
                <a:cs typeface="Verdana"/>
              </a:rPr>
              <a:t> </a:t>
            </a:r>
            <a:r>
              <a:rPr dirty="0" sz="3200" spc="-5">
                <a:solidFill>
                  <a:srgbClr val="CC0000"/>
                </a:solidFill>
                <a:latin typeface="新宋体"/>
                <a:cs typeface="新宋体"/>
              </a:rPr>
              <a:t>单逻辑</a:t>
            </a:r>
            <a:r>
              <a:rPr dirty="0" sz="3200" spc="-5">
                <a:latin typeface="新宋体"/>
                <a:cs typeface="新宋体"/>
              </a:rPr>
              <a:t>关键字怎样“</a:t>
            </a:r>
            <a:r>
              <a:rPr dirty="0" sz="3200" spc="-5">
                <a:solidFill>
                  <a:srgbClr val="CC0000"/>
                </a:solidFill>
                <a:latin typeface="新宋体"/>
                <a:cs typeface="新宋体"/>
              </a:rPr>
              <a:t>按位</a:t>
            </a:r>
            <a:r>
              <a:rPr dirty="0" sz="3200">
                <a:solidFill>
                  <a:srgbClr val="CC0000"/>
                </a:solidFill>
                <a:latin typeface="新宋体"/>
                <a:cs typeface="新宋体"/>
              </a:rPr>
              <a:t>值</a:t>
            </a:r>
            <a:r>
              <a:rPr dirty="0" sz="3200" spc="-5">
                <a:latin typeface="新宋体"/>
                <a:cs typeface="新宋体"/>
              </a:rPr>
              <a:t>”排序？</a:t>
            </a:r>
            <a:endParaRPr sz="32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6811" y="3764869"/>
            <a:ext cx="44259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16007" sz="4425" spc="-127" b="1" i="1">
                <a:latin typeface="新宋体"/>
                <a:cs typeface="新宋体"/>
              </a:rPr>
              <a:t>K</a:t>
            </a:r>
            <a:r>
              <a:rPr dirty="0" baseline="-44159" sz="2925" spc="-67" b="1" i="1">
                <a:latin typeface="新宋体"/>
                <a:cs typeface="新宋体"/>
              </a:rPr>
              <a:t>i</a:t>
            </a:r>
            <a:r>
              <a:rPr dirty="0" sz="1850" b="1">
                <a:latin typeface="新宋体"/>
                <a:cs typeface="新宋体"/>
              </a:rPr>
              <a:t>j</a:t>
            </a:r>
            <a:endParaRPr sz="185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3457" y="3871549"/>
            <a:ext cx="632079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25194" algn="l"/>
                <a:tab pos="1659255" algn="l"/>
              </a:tabLst>
            </a:pPr>
            <a:r>
              <a:rPr dirty="0" sz="2800" b="1">
                <a:solidFill>
                  <a:srgbClr val="00009A"/>
                </a:solidFill>
                <a:latin typeface="新宋体"/>
                <a:cs typeface="新宋体"/>
              </a:rPr>
              <a:t>( </a:t>
            </a:r>
            <a:r>
              <a:rPr dirty="0" sz="2800" spc="-5" b="1">
                <a:solidFill>
                  <a:srgbClr val="00009A"/>
                </a:solidFill>
                <a:latin typeface="新宋体"/>
                <a:cs typeface="新宋体"/>
              </a:rPr>
              <a:t>1</a:t>
            </a:r>
            <a:r>
              <a:rPr dirty="0" sz="2800" spc="-5" b="1">
                <a:solidFill>
                  <a:srgbClr val="00009A"/>
                </a:solidFill>
                <a:latin typeface="Symbol"/>
                <a:cs typeface="Symbol"/>
              </a:rPr>
              <a:t></a:t>
            </a:r>
            <a:r>
              <a:rPr dirty="0" sz="2800" spc="-5">
                <a:solidFill>
                  <a:srgbClr val="00009A"/>
                </a:solidFill>
                <a:latin typeface="Times New Roman"/>
                <a:cs typeface="Times New Roman"/>
              </a:rPr>
              <a:t>	</a:t>
            </a:r>
            <a:r>
              <a:rPr dirty="0" sz="2950" spc="-85" b="1" i="1">
                <a:solidFill>
                  <a:srgbClr val="00009A"/>
                </a:solidFill>
                <a:latin typeface="新宋体"/>
                <a:cs typeface="新宋体"/>
              </a:rPr>
              <a:t>j</a:t>
            </a:r>
            <a:r>
              <a:rPr dirty="0" sz="2950" spc="-65" b="1" i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800" spc="-5" b="1">
                <a:solidFill>
                  <a:srgbClr val="00009A"/>
                </a:solidFill>
                <a:latin typeface="Symbol"/>
                <a:cs typeface="Symbol"/>
              </a:rPr>
              <a:t></a:t>
            </a:r>
            <a:r>
              <a:rPr dirty="0" sz="2800" spc="-5">
                <a:solidFill>
                  <a:srgbClr val="00009A"/>
                </a:solidFill>
                <a:latin typeface="Times New Roman"/>
                <a:cs typeface="Times New Roman"/>
              </a:rPr>
              <a:t>	</a:t>
            </a:r>
            <a:r>
              <a:rPr dirty="0" sz="2950" spc="-85" b="1" i="1">
                <a:solidFill>
                  <a:srgbClr val="00009A"/>
                </a:solidFill>
                <a:latin typeface="新宋体"/>
                <a:cs typeface="新宋体"/>
              </a:rPr>
              <a:t>d</a:t>
            </a:r>
            <a:r>
              <a:rPr dirty="0" sz="2950" spc="-110" b="1" i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800" spc="-10" b="1">
                <a:solidFill>
                  <a:srgbClr val="00009A"/>
                </a:solidFill>
                <a:latin typeface="新宋体"/>
                <a:cs typeface="新宋体"/>
              </a:rPr>
              <a:t>)</a:t>
            </a:r>
            <a:r>
              <a:rPr dirty="0" sz="2800" spc="-35" b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也可看成是一个关键字。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739" y="4709832"/>
            <a:ext cx="8599170" cy="97663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注1：</a:t>
            </a:r>
            <a:r>
              <a:rPr dirty="0" sz="2400" spc="20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500" spc="-30" b="1" i="1">
                <a:latin typeface="新宋体"/>
                <a:cs typeface="新宋体"/>
              </a:rPr>
              <a:t>K</a:t>
            </a:r>
            <a:r>
              <a:rPr dirty="0" baseline="-19607" sz="2550" spc="-44" b="1" i="1">
                <a:latin typeface="新宋体"/>
                <a:cs typeface="新宋体"/>
              </a:rPr>
              <a:t>i</a:t>
            </a:r>
            <a:r>
              <a:rPr dirty="0" baseline="24305" sz="2400" spc="-44" b="1">
                <a:latin typeface="新宋体"/>
                <a:cs typeface="新宋体"/>
              </a:rPr>
              <a:t>1</a:t>
            </a:r>
            <a:r>
              <a:rPr dirty="0" sz="2400" spc="-30" b="1">
                <a:latin typeface="新宋体"/>
                <a:cs typeface="新宋体"/>
              </a:rPr>
              <a:t>＝</a:t>
            </a:r>
            <a:r>
              <a:rPr dirty="0" sz="2400" b="1">
                <a:latin typeface="新宋体"/>
                <a:cs typeface="新宋体"/>
              </a:rPr>
              <a:t>最高位</a:t>
            </a:r>
            <a:r>
              <a:rPr dirty="0" sz="2400" spc="-30" b="1">
                <a:solidFill>
                  <a:srgbClr val="9A00FF"/>
                </a:solidFill>
                <a:latin typeface="新宋体"/>
                <a:cs typeface="新宋体"/>
              </a:rPr>
              <a:t>，</a:t>
            </a:r>
            <a:r>
              <a:rPr dirty="0" sz="2500" spc="-30" b="1" i="1">
                <a:latin typeface="新宋体"/>
                <a:cs typeface="新宋体"/>
              </a:rPr>
              <a:t>K</a:t>
            </a:r>
            <a:r>
              <a:rPr dirty="0" baseline="-19607" sz="2550" spc="-44" b="1" i="1">
                <a:latin typeface="新宋体"/>
                <a:cs typeface="新宋体"/>
              </a:rPr>
              <a:t>i</a:t>
            </a:r>
            <a:r>
              <a:rPr dirty="0" baseline="22875" sz="2550" spc="-44" b="1" i="1">
                <a:latin typeface="新宋体"/>
                <a:cs typeface="新宋体"/>
              </a:rPr>
              <a:t>d</a:t>
            </a:r>
            <a:r>
              <a:rPr dirty="0" sz="2400" spc="-30" b="1">
                <a:latin typeface="新宋体"/>
                <a:cs typeface="新宋体"/>
              </a:rPr>
              <a:t>＝</a:t>
            </a:r>
            <a:r>
              <a:rPr dirty="0" sz="2400" b="1">
                <a:latin typeface="新宋体"/>
                <a:cs typeface="新宋体"/>
              </a:rPr>
              <a:t>最低位</a:t>
            </a:r>
            <a:r>
              <a:rPr dirty="0" sz="2400" spc="-35" b="1">
                <a:latin typeface="新宋体"/>
                <a:cs typeface="新宋体"/>
              </a:rPr>
              <a:t>；</a:t>
            </a:r>
            <a:r>
              <a:rPr dirty="0" sz="2500" spc="-35" b="1" i="1">
                <a:latin typeface="新宋体"/>
                <a:cs typeface="新宋体"/>
              </a:rPr>
              <a:t>K</a:t>
            </a:r>
            <a:r>
              <a:rPr dirty="0" baseline="-19607" sz="2550" spc="-52" b="1" i="1">
                <a:latin typeface="新宋体"/>
                <a:cs typeface="新宋体"/>
              </a:rPr>
              <a:t>i</a:t>
            </a:r>
            <a:r>
              <a:rPr dirty="0" sz="2500" spc="-105" b="1" i="1">
                <a:latin typeface="新宋体"/>
                <a:cs typeface="新宋体"/>
              </a:rPr>
              <a:t>共有</a:t>
            </a:r>
            <a:r>
              <a:rPr dirty="0" sz="2500" spc="-50" b="1" i="1">
                <a:latin typeface="新宋体"/>
                <a:cs typeface="新宋体"/>
              </a:rPr>
              <a:t>d</a:t>
            </a:r>
            <a:r>
              <a:rPr dirty="0" sz="2500" spc="-105" b="1" i="1">
                <a:latin typeface="新宋体"/>
                <a:cs typeface="新宋体"/>
              </a:rPr>
              <a:t>位，可看成</a:t>
            </a:r>
            <a:r>
              <a:rPr dirty="0" sz="2500" spc="-50" b="1" i="1">
                <a:latin typeface="新宋体"/>
                <a:cs typeface="新宋体"/>
              </a:rPr>
              <a:t>d</a:t>
            </a:r>
            <a:r>
              <a:rPr dirty="0" sz="2500" spc="-105" b="1" i="1">
                <a:latin typeface="新宋体"/>
                <a:cs typeface="新宋体"/>
              </a:rPr>
              <a:t>元组；</a:t>
            </a:r>
            <a:endParaRPr sz="25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注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-605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每个分</a:t>
            </a:r>
            <a:r>
              <a:rPr dirty="0" sz="2400" b="1">
                <a:latin typeface="宋体"/>
                <a:cs typeface="宋体"/>
              </a:rPr>
              <a:t>量</a:t>
            </a:r>
            <a:r>
              <a:rPr dirty="0" sz="2500" spc="-40" b="1" i="1">
                <a:latin typeface="新宋体"/>
                <a:cs typeface="新宋体"/>
              </a:rPr>
              <a:t>K</a:t>
            </a:r>
            <a:r>
              <a:rPr dirty="0" baseline="-19607" sz="2550" spc="-60" b="1" i="1">
                <a:latin typeface="新宋体"/>
                <a:cs typeface="新宋体"/>
              </a:rPr>
              <a:t>i</a:t>
            </a:r>
            <a:r>
              <a:rPr dirty="0" baseline="24305" sz="2400" spc="-60" b="1">
                <a:latin typeface="新宋体"/>
                <a:cs typeface="新宋体"/>
              </a:rPr>
              <a:t>j</a:t>
            </a:r>
            <a:r>
              <a:rPr dirty="0" baseline="24305" sz="2400" spc="-577" b="1">
                <a:latin typeface="新宋体"/>
                <a:cs typeface="新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(1 </a:t>
            </a:r>
            <a:r>
              <a:rPr dirty="0" sz="2400" spc="-5" b="1">
                <a:latin typeface="Symbol"/>
                <a:cs typeface="Symbol"/>
              </a:rPr>
              <a:t>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ymbol"/>
                <a:cs typeface="Symbol"/>
              </a:rPr>
              <a:t>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d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宋体"/>
                <a:cs typeface="宋体"/>
              </a:rPr>
              <a:t>有</a:t>
            </a:r>
            <a:r>
              <a:rPr dirty="0" sz="2400" spc="-5" b="1" i="1">
                <a:latin typeface="Times New Roman"/>
                <a:cs typeface="Times New Roman"/>
              </a:rPr>
              <a:t>radix</a:t>
            </a:r>
            <a:r>
              <a:rPr dirty="0" sz="2400" spc="-5" b="1">
                <a:latin typeface="宋体"/>
                <a:cs typeface="宋体"/>
              </a:rPr>
              <a:t>种取值，则称</a:t>
            </a:r>
            <a:r>
              <a:rPr dirty="0" sz="2400" spc="-5" b="1" i="1">
                <a:latin typeface="Times New Roman"/>
                <a:cs typeface="Times New Roman"/>
              </a:rPr>
              <a:t>radix</a:t>
            </a:r>
            <a:r>
              <a:rPr dirty="0" sz="2400" b="1">
                <a:latin typeface="宋体"/>
                <a:cs typeface="宋体"/>
              </a:rPr>
              <a:t>为基数。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7063" y="1699540"/>
            <a:ext cx="7686675" cy="2217420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3200" spc="-5" b="1">
                <a:solidFill>
                  <a:srgbClr val="CC0000"/>
                </a:solidFill>
                <a:latin typeface="新宋体"/>
                <a:cs typeface="新宋体"/>
              </a:rPr>
              <a:t>思路：</a:t>
            </a:r>
            <a:endParaRPr sz="3200">
              <a:latin typeface="新宋体"/>
              <a:cs typeface="新宋体"/>
            </a:endParaRPr>
          </a:p>
          <a:p>
            <a:pPr algn="just" marL="281940" marR="5080">
              <a:lnSpc>
                <a:spcPct val="94900"/>
              </a:lnSpc>
              <a:spcBef>
                <a:spcPts val="1700"/>
              </a:spcBef>
            </a:pPr>
            <a:r>
              <a:rPr dirty="0" sz="2800" b="1">
                <a:latin typeface="新宋体"/>
                <a:cs typeface="新宋体"/>
              </a:rPr>
              <a:t>设</a:t>
            </a:r>
            <a:r>
              <a:rPr dirty="0" sz="2950" spc="-85" b="1" i="1">
                <a:latin typeface="新宋体"/>
                <a:cs typeface="新宋体"/>
              </a:rPr>
              <a:t>n</a:t>
            </a:r>
            <a:r>
              <a:rPr dirty="0" sz="2950" spc="-80" b="1" i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个记录的序列为</a:t>
            </a:r>
            <a:r>
              <a:rPr dirty="0" sz="2800" spc="-20" b="1">
                <a:latin typeface="新宋体"/>
                <a:cs typeface="新宋体"/>
              </a:rPr>
              <a:t>：{</a:t>
            </a:r>
            <a:r>
              <a:rPr dirty="0" sz="2950" spc="-20" b="1" i="1">
                <a:latin typeface="新宋体"/>
                <a:cs typeface="新宋体"/>
              </a:rPr>
              <a:t>V</a:t>
            </a:r>
            <a:r>
              <a:rPr dirty="0" baseline="-21021" sz="2775" spc="-30" b="1">
                <a:latin typeface="新宋体"/>
                <a:cs typeface="新宋体"/>
              </a:rPr>
              <a:t>0</a:t>
            </a:r>
            <a:r>
              <a:rPr dirty="0" sz="2800" spc="-20" b="1">
                <a:latin typeface="新宋体"/>
                <a:cs typeface="新宋体"/>
              </a:rPr>
              <a:t>, </a:t>
            </a:r>
            <a:r>
              <a:rPr dirty="0" sz="2950" spc="-30" b="1" i="1">
                <a:latin typeface="新宋体"/>
                <a:cs typeface="新宋体"/>
              </a:rPr>
              <a:t>V</a:t>
            </a:r>
            <a:r>
              <a:rPr dirty="0" baseline="-21021" sz="2775" spc="-44" b="1">
                <a:latin typeface="新宋体"/>
                <a:cs typeface="新宋体"/>
              </a:rPr>
              <a:t>1</a:t>
            </a:r>
            <a:r>
              <a:rPr dirty="0" sz="2800" spc="-30" b="1">
                <a:latin typeface="新宋体"/>
                <a:cs typeface="新宋体"/>
              </a:rPr>
              <a:t>,</a:t>
            </a:r>
            <a:r>
              <a:rPr dirty="0" sz="2800" spc="-15" b="1">
                <a:latin typeface="新宋体"/>
                <a:cs typeface="新宋体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…</a:t>
            </a:r>
            <a:r>
              <a:rPr dirty="0" sz="2800" spc="-5" b="1">
                <a:latin typeface="新宋体"/>
                <a:cs typeface="新宋体"/>
              </a:rPr>
              <a:t>, </a:t>
            </a:r>
            <a:r>
              <a:rPr dirty="0" sz="2950" spc="-30" b="1" i="1">
                <a:latin typeface="新宋体"/>
                <a:cs typeface="新宋体"/>
              </a:rPr>
              <a:t>V</a:t>
            </a:r>
            <a:r>
              <a:rPr dirty="0" baseline="-19943" sz="2925" spc="-44" b="1" i="1">
                <a:latin typeface="新宋体"/>
                <a:cs typeface="新宋体"/>
              </a:rPr>
              <a:t>n</a:t>
            </a:r>
            <a:r>
              <a:rPr dirty="0" baseline="-21021" sz="2775" spc="-44" b="1">
                <a:latin typeface="新宋体"/>
                <a:cs typeface="新宋体"/>
              </a:rPr>
              <a:t>-1</a:t>
            </a:r>
            <a:r>
              <a:rPr dirty="0" baseline="-21021" sz="2775" b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}，</a:t>
            </a:r>
            <a:r>
              <a:rPr dirty="0" sz="2800" spc="-5" b="1">
                <a:latin typeface="新宋体"/>
                <a:cs typeface="新宋体"/>
              </a:rPr>
              <a:t>可 </a:t>
            </a:r>
            <a:r>
              <a:rPr dirty="0" sz="2800" b="1">
                <a:latin typeface="新宋体"/>
                <a:cs typeface="新宋体"/>
              </a:rPr>
              <a:t>以把每个记录</a:t>
            </a:r>
            <a:r>
              <a:rPr dirty="0" sz="2950" spc="-70" b="1" i="1">
                <a:latin typeface="新宋体"/>
                <a:cs typeface="新宋体"/>
              </a:rPr>
              <a:t>V</a:t>
            </a:r>
            <a:r>
              <a:rPr dirty="0" baseline="-19943" sz="2925" spc="-104" b="1" i="1">
                <a:latin typeface="新宋体"/>
                <a:cs typeface="新宋体"/>
              </a:rPr>
              <a:t>i</a:t>
            </a:r>
            <a:r>
              <a:rPr dirty="0" baseline="-19943" sz="2925" spc="-89" b="1" i="1"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的</a:t>
            </a: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单关键</a:t>
            </a:r>
            <a:r>
              <a:rPr dirty="0" sz="2800" spc="-10" b="1">
                <a:solidFill>
                  <a:srgbClr val="CC0000"/>
                </a:solidFill>
                <a:latin typeface="新宋体"/>
                <a:cs typeface="新宋体"/>
              </a:rPr>
              <a:t>码</a:t>
            </a:r>
            <a:r>
              <a:rPr dirty="0" sz="2800" spc="-1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950" spc="-70" b="1" i="1">
                <a:solidFill>
                  <a:srgbClr val="CC0000"/>
                </a:solidFill>
                <a:latin typeface="新宋体"/>
                <a:cs typeface="新宋体"/>
              </a:rPr>
              <a:t>K</a:t>
            </a:r>
            <a:r>
              <a:rPr dirty="0" baseline="-19943" sz="2925" spc="-104" b="1" i="1">
                <a:solidFill>
                  <a:srgbClr val="CC0000"/>
                </a:solidFill>
                <a:latin typeface="新宋体"/>
                <a:cs typeface="新宋体"/>
              </a:rPr>
              <a:t>i</a:t>
            </a:r>
            <a:r>
              <a:rPr dirty="0" baseline="-19943" sz="2925" spc="-540" b="1" i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看成是一个</a:t>
            </a:r>
            <a:r>
              <a:rPr dirty="0" sz="2950" spc="-85" b="1" i="1">
                <a:latin typeface="新宋体"/>
                <a:cs typeface="新宋体"/>
              </a:rPr>
              <a:t>d</a:t>
            </a:r>
            <a:r>
              <a:rPr dirty="0" sz="2800" spc="-10" b="1">
                <a:latin typeface="新宋体"/>
                <a:cs typeface="新宋体"/>
              </a:rPr>
              <a:t>元 </a:t>
            </a:r>
            <a:r>
              <a:rPr dirty="0" sz="2800" b="1">
                <a:latin typeface="新宋体"/>
                <a:cs typeface="新宋体"/>
              </a:rPr>
              <a:t>组</a:t>
            </a:r>
            <a:r>
              <a:rPr dirty="0" sz="2800" spc="-25" b="1">
                <a:solidFill>
                  <a:srgbClr val="00009A"/>
                </a:solidFill>
                <a:latin typeface="新宋体"/>
                <a:cs typeface="新宋体"/>
              </a:rPr>
              <a:t>（</a:t>
            </a:r>
            <a:r>
              <a:rPr dirty="0" sz="2950" spc="-25" b="1" i="1">
                <a:solidFill>
                  <a:srgbClr val="00009A"/>
                </a:solidFill>
                <a:latin typeface="新宋体"/>
                <a:cs typeface="新宋体"/>
              </a:rPr>
              <a:t>K</a:t>
            </a:r>
            <a:r>
              <a:rPr dirty="0" baseline="-19943" sz="2925" spc="-37" b="1" i="1">
                <a:solidFill>
                  <a:srgbClr val="00009A"/>
                </a:solidFill>
                <a:latin typeface="新宋体"/>
                <a:cs typeface="新宋体"/>
              </a:rPr>
              <a:t>i</a:t>
            </a:r>
            <a:r>
              <a:rPr dirty="0" baseline="25525" sz="2775" spc="-37" b="1">
                <a:solidFill>
                  <a:srgbClr val="00009A"/>
                </a:solidFill>
                <a:latin typeface="新宋体"/>
                <a:cs typeface="新宋体"/>
              </a:rPr>
              <a:t>1</a:t>
            </a:r>
            <a:r>
              <a:rPr dirty="0" sz="2800" spc="-25" b="1">
                <a:solidFill>
                  <a:srgbClr val="00009A"/>
                </a:solidFill>
                <a:latin typeface="新宋体"/>
                <a:cs typeface="新宋体"/>
              </a:rPr>
              <a:t>, </a:t>
            </a:r>
            <a:r>
              <a:rPr dirty="0" sz="2950" spc="-35" b="1" i="1">
                <a:solidFill>
                  <a:srgbClr val="00009A"/>
                </a:solidFill>
                <a:latin typeface="新宋体"/>
                <a:cs typeface="新宋体"/>
              </a:rPr>
              <a:t>K</a:t>
            </a:r>
            <a:r>
              <a:rPr dirty="0" baseline="-19943" sz="2925" spc="-52" b="1" i="1">
                <a:solidFill>
                  <a:srgbClr val="00009A"/>
                </a:solidFill>
                <a:latin typeface="新宋体"/>
                <a:cs typeface="新宋体"/>
              </a:rPr>
              <a:t>i</a:t>
            </a:r>
            <a:r>
              <a:rPr dirty="0" baseline="25525" sz="2775" spc="-52" b="1">
                <a:solidFill>
                  <a:srgbClr val="00009A"/>
                </a:solidFill>
                <a:latin typeface="新宋体"/>
                <a:cs typeface="新宋体"/>
              </a:rPr>
              <a:t>2</a:t>
            </a:r>
            <a:r>
              <a:rPr dirty="0" sz="2800" spc="-35" b="1">
                <a:solidFill>
                  <a:srgbClr val="00009A"/>
                </a:solidFill>
                <a:latin typeface="新宋体"/>
                <a:cs typeface="新宋体"/>
              </a:rPr>
              <a:t>,</a:t>
            </a:r>
            <a:r>
              <a:rPr dirty="0" sz="2800" spc="-20" b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800" spc="-5" b="1">
                <a:solidFill>
                  <a:srgbClr val="00009A"/>
                </a:solidFill>
                <a:latin typeface="Times New Roman"/>
                <a:cs typeface="Times New Roman"/>
              </a:rPr>
              <a:t>…</a:t>
            </a:r>
            <a:r>
              <a:rPr dirty="0" sz="2800" spc="-5" b="1">
                <a:solidFill>
                  <a:srgbClr val="00009A"/>
                </a:solidFill>
                <a:latin typeface="新宋体"/>
                <a:cs typeface="新宋体"/>
              </a:rPr>
              <a:t>, </a:t>
            </a:r>
            <a:r>
              <a:rPr dirty="0" sz="2950" spc="-35" b="1" i="1">
                <a:solidFill>
                  <a:srgbClr val="00009A"/>
                </a:solidFill>
                <a:latin typeface="新宋体"/>
                <a:cs typeface="新宋体"/>
              </a:rPr>
              <a:t>K</a:t>
            </a:r>
            <a:r>
              <a:rPr dirty="0" baseline="-19943" sz="2925" spc="-52" b="1" i="1">
                <a:solidFill>
                  <a:srgbClr val="00009A"/>
                </a:solidFill>
                <a:latin typeface="新宋体"/>
                <a:cs typeface="新宋体"/>
              </a:rPr>
              <a:t>i</a:t>
            </a:r>
            <a:r>
              <a:rPr dirty="0" baseline="24216" sz="2925" spc="-52" b="1" i="1">
                <a:solidFill>
                  <a:srgbClr val="00009A"/>
                </a:solidFill>
                <a:latin typeface="新宋体"/>
                <a:cs typeface="新宋体"/>
              </a:rPr>
              <a:t>d</a:t>
            </a:r>
            <a:r>
              <a:rPr dirty="0" sz="2800" spc="-35" b="1">
                <a:solidFill>
                  <a:srgbClr val="00009A"/>
                </a:solidFill>
                <a:latin typeface="新宋体"/>
                <a:cs typeface="新宋体"/>
              </a:rPr>
              <a:t>）,</a:t>
            </a:r>
            <a:r>
              <a:rPr dirty="0" sz="2800" b="1">
                <a:latin typeface="新宋体"/>
                <a:cs typeface="新宋体"/>
              </a:rPr>
              <a:t>则其中的每一个分量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50335" y="3090672"/>
            <a:ext cx="1381760" cy="718185"/>
          </a:xfrm>
          <a:custGeom>
            <a:avLst/>
            <a:gdLst/>
            <a:ahLst/>
            <a:cxnLst/>
            <a:rect l="l" t="t" r="r" b="b"/>
            <a:pathLst>
              <a:path w="1381760" h="718185">
                <a:moveTo>
                  <a:pt x="804672" y="260604"/>
                </a:moveTo>
                <a:lnTo>
                  <a:pt x="804672" y="251460"/>
                </a:lnTo>
                <a:lnTo>
                  <a:pt x="0" y="251460"/>
                </a:lnTo>
                <a:lnTo>
                  <a:pt x="0" y="717804"/>
                </a:lnTo>
                <a:lnTo>
                  <a:pt x="4572" y="717804"/>
                </a:lnTo>
                <a:lnTo>
                  <a:pt x="4572" y="260604"/>
                </a:lnTo>
                <a:lnTo>
                  <a:pt x="9143" y="256032"/>
                </a:lnTo>
                <a:lnTo>
                  <a:pt x="9143" y="260604"/>
                </a:lnTo>
                <a:lnTo>
                  <a:pt x="804672" y="260604"/>
                </a:lnTo>
                <a:close/>
              </a:path>
              <a:path w="1381760" h="718185">
                <a:moveTo>
                  <a:pt x="9143" y="260604"/>
                </a:moveTo>
                <a:lnTo>
                  <a:pt x="9143" y="256032"/>
                </a:lnTo>
                <a:lnTo>
                  <a:pt x="4572" y="260604"/>
                </a:lnTo>
                <a:lnTo>
                  <a:pt x="9143" y="260604"/>
                </a:lnTo>
                <a:close/>
              </a:path>
              <a:path w="1381760" h="718185">
                <a:moveTo>
                  <a:pt x="9143" y="708660"/>
                </a:moveTo>
                <a:lnTo>
                  <a:pt x="9143" y="260604"/>
                </a:lnTo>
                <a:lnTo>
                  <a:pt x="4572" y="260604"/>
                </a:lnTo>
                <a:lnTo>
                  <a:pt x="4572" y="708660"/>
                </a:lnTo>
                <a:lnTo>
                  <a:pt x="9143" y="708660"/>
                </a:lnTo>
                <a:close/>
              </a:path>
              <a:path w="1381760" h="718185">
                <a:moveTo>
                  <a:pt x="1376172" y="708660"/>
                </a:moveTo>
                <a:lnTo>
                  <a:pt x="4572" y="708660"/>
                </a:lnTo>
                <a:lnTo>
                  <a:pt x="9143" y="713232"/>
                </a:lnTo>
                <a:lnTo>
                  <a:pt x="9143" y="717804"/>
                </a:lnTo>
                <a:lnTo>
                  <a:pt x="1371600" y="717804"/>
                </a:lnTo>
                <a:lnTo>
                  <a:pt x="1371600" y="713232"/>
                </a:lnTo>
                <a:lnTo>
                  <a:pt x="1376172" y="708660"/>
                </a:lnTo>
                <a:close/>
              </a:path>
              <a:path w="1381760" h="718185">
                <a:moveTo>
                  <a:pt x="9143" y="717804"/>
                </a:moveTo>
                <a:lnTo>
                  <a:pt x="9143" y="713232"/>
                </a:lnTo>
                <a:lnTo>
                  <a:pt x="4572" y="708660"/>
                </a:lnTo>
                <a:lnTo>
                  <a:pt x="4572" y="717804"/>
                </a:lnTo>
                <a:lnTo>
                  <a:pt x="9143" y="717804"/>
                </a:lnTo>
                <a:close/>
              </a:path>
              <a:path w="1381760" h="718185">
                <a:moveTo>
                  <a:pt x="1381506" y="0"/>
                </a:moveTo>
                <a:lnTo>
                  <a:pt x="802385" y="251460"/>
                </a:lnTo>
                <a:lnTo>
                  <a:pt x="804672" y="251460"/>
                </a:lnTo>
                <a:lnTo>
                  <a:pt x="804672" y="260604"/>
                </a:lnTo>
                <a:lnTo>
                  <a:pt x="805434" y="260604"/>
                </a:lnTo>
                <a:lnTo>
                  <a:pt x="1344588" y="26603"/>
                </a:lnTo>
                <a:lnTo>
                  <a:pt x="1359408" y="9906"/>
                </a:lnTo>
                <a:lnTo>
                  <a:pt x="1365504" y="17526"/>
                </a:lnTo>
                <a:lnTo>
                  <a:pt x="1365504" y="17956"/>
                </a:lnTo>
                <a:lnTo>
                  <a:pt x="1381506" y="0"/>
                </a:lnTo>
                <a:close/>
              </a:path>
              <a:path w="1381760" h="718185">
                <a:moveTo>
                  <a:pt x="1365504" y="17956"/>
                </a:moveTo>
                <a:lnTo>
                  <a:pt x="1365504" y="17526"/>
                </a:lnTo>
                <a:lnTo>
                  <a:pt x="1344588" y="26603"/>
                </a:lnTo>
                <a:lnTo>
                  <a:pt x="1136904" y="260604"/>
                </a:lnTo>
                <a:lnTo>
                  <a:pt x="1147572" y="260604"/>
                </a:lnTo>
                <a:lnTo>
                  <a:pt x="1147572" y="251460"/>
                </a:lnTo>
                <a:lnTo>
                  <a:pt x="1157410" y="251460"/>
                </a:lnTo>
                <a:lnTo>
                  <a:pt x="1365504" y="17956"/>
                </a:lnTo>
                <a:close/>
              </a:path>
              <a:path w="1381760" h="718185">
                <a:moveTo>
                  <a:pt x="1157410" y="251460"/>
                </a:moveTo>
                <a:lnTo>
                  <a:pt x="1147572" y="251460"/>
                </a:lnTo>
                <a:lnTo>
                  <a:pt x="1150620" y="259080"/>
                </a:lnTo>
                <a:lnTo>
                  <a:pt x="1157410" y="251460"/>
                </a:lnTo>
                <a:close/>
              </a:path>
              <a:path w="1381760" h="718185">
                <a:moveTo>
                  <a:pt x="1380744" y="717804"/>
                </a:moveTo>
                <a:lnTo>
                  <a:pt x="1380744" y="251460"/>
                </a:lnTo>
                <a:lnTo>
                  <a:pt x="1157410" y="251460"/>
                </a:lnTo>
                <a:lnTo>
                  <a:pt x="1150620" y="259080"/>
                </a:lnTo>
                <a:lnTo>
                  <a:pt x="1147572" y="251460"/>
                </a:lnTo>
                <a:lnTo>
                  <a:pt x="1147572" y="260604"/>
                </a:lnTo>
                <a:lnTo>
                  <a:pt x="1371600" y="260604"/>
                </a:lnTo>
                <a:lnTo>
                  <a:pt x="1371600" y="256032"/>
                </a:lnTo>
                <a:lnTo>
                  <a:pt x="1376172" y="260604"/>
                </a:lnTo>
                <a:lnTo>
                  <a:pt x="1376172" y="717804"/>
                </a:lnTo>
                <a:lnTo>
                  <a:pt x="1380744" y="717804"/>
                </a:lnTo>
                <a:close/>
              </a:path>
              <a:path w="1381760" h="718185">
                <a:moveTo>
                  <a:pt x="1365504" y="17526"/>
                </a:moveTo>
                <a:lnTo>
                  <a:pt x="1359408" y="9906"/>
                </a:lnTo>
                <a:lnTo>
                  <a:pt x="1344588" y="26603"/>
                </a:lnTo>
                <a:lnTo>
                  <a:pt x="1365504" y="17526"/>
                </a:lnTo>
                <a:close/>
              </a:path>
              <a:path w="1381760" h="718185">
                <a:moveTo>
                  <a:pt x="1376172" y="260604"/>
                </a:moveTo>
                <a:lnTo>
                  <a:pt x="1371600" y="256032"/>
                </a:lnTo>
                <a:lnTo>
                  <a:pt x="1371600" y="260604"/>
                </a:lnTo>
                <a:lnTo>
                  <a:pt x="1376172" y="260604"/>
                </a:lnTo>
                <a:close/>
              </a:path>
              <a:path w="1381760" h="718185">
                <a:moveTo>
                  <a:pt x="1376172" y="708660"/>
                </a:moveTo>
                <a:lnTo>
                  <a:pt x="1376172" y="260604"/>
                </a:lnTo>
                <a:lnTo>
                  <a:pt x="1371600" y="260604"/>
                </a:lnTo>
                <a:lnTo>
                  <a:pt x="1371600" y="708660"/>
                </a:lnTo>
                <a:lnTo>
                  <a:pt x="1376172" y="708660"/>
                </a:lnTo>
                <a:close/>
              </a:path>
              <a:path w="1381760" h="718185">
                <a:moveTo>
                  <a:pt x="1376172" y="717804"/>
                </a:moveTo>
                <a:lnTo>
                  <a:pt x="1376172" y="708660"/>
                </a:lnTo>
                <a:lnTo>
                  <a:pt x="1371600" y="713232"/>
                </a:lnTo>
                <a:lnTo>
                  <a:pt x="1371600" y="717804"/>
                </a:lnTo>
                <a:lnTo>
                  <a:pt x="1376172" y="717804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74129" y="3073145"/>
            <a:ext cx="1838960" cy="735330"/>
          </a:xfrm>
          <a:custGeom>
            <a:avLst/>
            <a:gdLst/>
            <a:ahLst/>
            <a:cxnLst/>
            <a:rect l="l" t="t" r="r" b="b"/>
            <a:pathLst>
              <a:path w="1838959" h="735329">
                <a:moveTo>
                  <a:pt x="1070504" y="268986"/>
                </a:moveTo>
                <a:lnTo>
                  <a:pt x="0" y="268986"/>
                </a:lnTo>
                <a:lnTo>
                  <a:pt x="0" y="735330"/>
                </a:lnTo>
                <a:lnTo>
                  <a:pt x="4572" y="735330"/>
                </a:lnTo>
                <a:lnTo>
                  <a:pt x="4572" y="278130"/>
                </a:lnTo>
                <a:lnTo>
                  <a:pt x="9905" y="273558"/>
                </a:lnTo>
                <a:lnTo>
                  <a:pt x="9905" y="278130"/>
                </a:lnTo>
                <a:lnTo>
                  <a:pt x="1069086" y="278130"/>
                </a:lnTo>
                <a:lnTo>
                  <a:pt x="1069086" y="269748"/>
                </a:lnTo>
                <a:lnTo>
                  <a:pt x="1070504" y="268986"/>
                </a:lnTo>
                <a:close/>
              </a:path>
              <a:path w="1838959" h="735329">
                <a:moveTo>
                  <a:pt x="9905" y="278130"/>
                </a:moveTo>
                <a:lnTo>
                  <a:pt x="9905" y="273558"/>
                </a:lnTo>
                <a:lnTo>
                  <a:pt x="4572" y="278130"/>
                </a:lnTo>
                <a:lnTo>
                  <a:pt x="9905" y="278130"/>
                </a:lnTo>
                <a:close/>
              </a:path>
              <a:path w="1838959" h="735329">
                <a:moveTo>
                  <a:pt x="9905" y="726186"/>
                </a:moveTo>
                <a:lnTo>
                  <a:pt x="9905" y="278130"/>
                </a:lnTo>
                <a:lnTo>
                  <a:pt x="4572" y="278130"/>
                </a:lnTo>
                <a:lnTo>
                  <a:pt x="4572" y="726186"/>
                </a:lnTo>
                <a:lnTo>
                  <a:pt x="9905" y="726186"/>
                </a:lnTo>
                <a:close/>
              </a:path>
              <a:path w="1838959" h="735329">
                <a:moveTo>
                  <a:pt x="1833372" y="726186"/>
                </a:moveTo>
                <a:lnTo>
                  <a:pt x="4572" y="726186"/>
                </a:lnTo>
                <a:lnTo>
                  <a:pt x="9905" y="730757"/>
                </a:lnTo>
                <a:lnTo>
                  <a:pt x="9906" y="735330"/>
                </a:lnTo>
                <a:lnTo>
                  <a:pt x="1828800" y="735330"/>
                </a:lnTo>
                <a:lnTo>
                  <a:pt x="1828800" y="730758"/>
                </a:lnTo>
                <a:lnTo>
                  <a:pt x="1833372" y="726186"/>
                </a:lnTo>
                <a:close/>
              </a:path>
              <a:path w="1838959" h="735329">
                <a:moveTo>
                  <a:pt x="9906" y="735330"/>
                </a:moveTo>
                <a:lnTo>
                  <a:pt x="9905" y="730757"/>
                </a:lnTo>
                <a:lnTo>
                  <a:pt x="4572" y="726186"/>
                </a:lnTo>
                <a:lnTo>
                  <a:pt x="4572" y="735330"/>
                </a:lnTo>
                <a:lnTo>
                  <a:pt x="9906" y="735330"/>
                </a:lnTo>
                <a:close/>
              </a:path>
              <a:path w="1838959" h="735329">
                <a:moveTo>
                  <a:pt x="1071372" y="268986"/>
                </a:moveTo>
                <a:lnTo>
                  <a:pt x="1070504" y="268986"/>
                </a:lnTo>
                <a:lnTo>
                  <a:pt x="1069086" y="269748"/>
                </a:lnTo>
                <a:lnTo>
                  <a:pt x="1071372" y="268986"/>
                </a:lnTo>
                <a:close/>
              </a:path>
              <a:path w="1838959" h="735329">
                <a:moveTo>
                  <a:pt x="1071372" y="278130"/>
                </a:moveTo>
                <a:lnTo>
                  <a:pt x="1071372" y="268986"/>
                </a:lnTo>
                <a:lnTo>
                  <a:pt x="1069086" y="269748"/>
                </a:lnTo>
                <a:lnTo>
                  <a:pt x="1069086" y="278130"/>
                </a:lnTo>
                <a:lnTo>
                  <a:pt x="1071372" y="278130"/>
                </a:lnTo>
                <a:close/>
              </a:path>
              <a:path w="1838959" h="735329">
                <a:moveTo>
                  <a:pt x="1571244" y="0"/>
                </a:moveTo>
                <a:lnTo>
                  <a:pt x="1070504" y="268986"/>
                </a:lnTo>
                <a:lnTo>
                  <a:pt x="1071372" y="268986"/>
                </a:lnTo>
                <a:lnTo>
                  <a:pt x="1071372" y="278130"/>
                </a:lnTo>
                <a:lnTo>
                  <a:pt x="1072896" y="278130"/>
                </a:lnTo>
                <a:lnTo>
                  <a:pt x="1559232" y="17351"/>
                </a:lnTo>
                <a:lnTo>
                  <a:pt x="1560576" y="7620"/>
                </a:lnTo>
                <a:lnTo>
                  <a:pt x="1567434" y="12953"/>
                </a:lnTo>
                <a:lnTo>
                  <a:pt x="1567434" y="27431"/>
                </a:lnTo>
                <a:lnTo>
                  <a:pt x="1571244" y="0"/>
                </a:lnTo>
                <a:close/>
              </a:path>
              <a:path w="1838959" h="735329">
                <a:moveTo>
                  <a:pt x="1567434" y="27431"/>
                </a:moveTo>
                <a:lnTo>
                  <a:pt x="1567434" y="12953"/>
                </a:lnTo>
                <a:lnTo>
                  <a:pt x="1559232" y="17351"/>
                </a:lnTo>
                <a:lnTo>
                  <a:pt x="1523238" y="278130"/>
                </a:lnTo>
                <a:lnTo>
                  <a:pt x="1528572" y="278130"/>
                </a:lnTo>
                <a:lnTo>
                  <a:pt x="1528572" y="268986"/>
                </a:lnTo>
                <a:lnTo>
                  <a:pt x="1533884" y="268986"/>
                </a:lnTo>
                <a:lnTo>
                  <a:pt x="1567434" y="27431"/>
                </a:lnTo>
                <a:close/>
              </a:path>
              <a:path w="1838959" h="735329">
                <a:moveTo>
                  <a:pt x="1533884" y="268986"/>
                </a:moveTo>
                <a:lnTo>
                  <a:pt x="1528572" y="268986"/>
                </a:lnTo>
                <a:lnTo>
                  <a:pt x="1533144" y="274320"/>
                </a:lnTo>
                <a:lnTo>
                  <a:pt x="1533884" y="268986"/>
                </a:lnTo>
                <a:close/>
              </a:path>
              <a:path w="1838959" h="735329">
                <a:moveTo>
                  <a:pt x="1838706" y="735330"/>
                </a:moveTo>
                <a:lnTo>
                  <a:pt x="1838706" y="268986"/>
                </a:lnTo>
                <a:lnTo>
                  <a:pt x="1533884" y="268986"/>
                </a:lnTo>
                <a:lnTo>
                  <a:pt x="1533144" y="274320"/>
                </a:lnTo>
                <a:lnTo>
                  <a:pt x="1528572" y="268986"/>
                </a:lnTo>
                <a:lnTo>
                  <a:pt x="1528572" y="278130"/>
                </a:lnTo>
                <a:lnTo>
                  <a:pt x="1828800" y="278130"/>
                </a:lnTo>
                <a:lnTo>
                  <a:pt x="1828800" y="273558"/>
                </a:lnTo>
                <a:lnTo>
                  <a:pt x="1833372" y="278130"/>
                </a:lnTo>
                <a:lnTo>
                  <a:pt x="1833372" y="735330"/>
                </a:lnTo>
                <a:lnTo>
                  <a:pt x="1838706" y="735330"/>
                </a:lnTo>
                <a:close/>
              </a:path>
              <a:path w="1838959" h="735329">
                <a:moveTo>
                  <a:pt x="1567434" y="12953"/>
                </a:moveTo>
                <a:lnTo>
                  <a:pt x="1560576" y="7620"/>
                </a:lnTo>
                <a:lnTo>
                  <a:pt x="1559232" y="17351"/>
                </a:lnTo>
                <a:lnTo>
                  <a:pt x="1567434" y="12953"/>
                </a:lnTo>
                <a:close/>
              </a:path>
              <a:path w="1838959" h="735329">
                <a:moveTo>
                  <a:pt x="1833372" y="278130"/>
                </a:moveTo>
                <a:lnTo>
                  <a:pt x="1828800" y="273558"/>
                </a:lnTo>
                <a:lnTo>
                  <a:pt x="1828800" y="278130"/>
                </a:lnTo>
                <a:lnTo>
                  <a:pt x="1833372" y="278130"/>
                </a:lnTo>
                <a:close/>
              </a:path>
              <a:path w="1838959" h="735329">
                <a:moveTo>
                  <a:pt x="1833372" y="726186"/>
                </a:moveTo>
                <a:lnTo>
                  <a:pt x="1833372" y="278130"/>
                </a:lnTo>
                <a:lnTo>
                  <a:pt x="1828800" y="278130"/>
                </a:lnTo>
                <a:lnTo>
                  <a:pt x="1828800" y="726186"/>
                </a:lnTo>
                <a:lnTo>
                  <a:pt x="1833372" y="726186"/>
                </a:lnTo>
                <a:close/>
              </a:path>
              <a:path w="1838959" h="735329">
                <a:moveTo>
                  <a:pt x="1833372" y="735330"/>
                </a:moveTo>
                <a:lnTo>
                  <a:pt x="1833372" y="726186"/>
                </a:lnTo>
                <a:lnTo>
                  <a:pt x="1828800" y="730758"/>
                </a:lnTo>
                <a:lnTo>
                  <a:pt x="1828800" y="735330"/>
                </a:lnTo>
                <a:lnTo>
                  <a:pt x="1833372" y="73533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00878" y="4819650"/>
            <a:ext cx="2417445" cy="1092835"/>
          </a:xfrm>
          <a:custGeom>
            <a:avLst/>
            <a:gdLst/>
            <a:ahLst/>
            <a:cxnLst/>
            <a:rect l="l" t="t" r="r" b="b"/>
            <a:pathLst>
              <a:path w="2417445" h="1092835">
                <a:moveTo>
                  <a:pt x="1205443" y="622553"/>
                </a:moveTo>
                <a:lnTo>
                  <a:pt x="0" y="622553"/>
                </a:lnTo>
                <a:lnTo>
                  <a:pt x="0" y="1092708"/>
                </a:lnTo>
                <a:lnTo>
                  <a:pt x="6857" y="1092708"/>
                </a:lnTo>
                <a:lnTo>
                  <a:pt x="6858" y="635507"/>
                </a:lnTo>
                <a:lnTo>
                  <a:pt x="12953" y="628649"/>
                </a:lnTo>
                <a:lnTo>
                  <a:pt x="12953" y="635507"/>
                </a:lnTo>
                <a:lnTo>
                  <a:pt x="1203960" y="635507"/>
                </a:lnTo>
                <a:lnTo>
                  <a:pt x="1203960" y="623315"/>
                </a:lnTo>
                <a:lnTo>
                  <a:pt x="1205443" y="622553"/>
                </a:lnTo>
                <a:close/>
              </a:path>
              <a:path w="2417445" h="1092835">
                <a:moveTo>
                  <a:pt x="12953" y="635507"/>
                </a:moveTo>
                <a:lnTo>
                  <a:pt x="12953" y="628649"/>
                </a:lnTo>
                <a:lnTo>
                  <a:pt x="6858" y="635507"/>
                </a:lnTo>
                <a:lnTo>
                  <a:pt x="12953" y="635507"/>
                </a:lnTo>
                <a:close/>
              </a:path>
              <a:path w="2417445" h="1092835">
                <a:moveTo>
                  <a:pt x="12953" y="1079753"/>
                </a:moveTo>
                <a:lnTo>
                  <a:pt x="12953" y="635507"/>
                </a:lnTo>
                <a:lnTo>
                  <a:pt x="6858" y="635507"/>
                </a:lnTo>
                <a:lnTo>
                  <a:pt x="6858" y="1079753"/>
                </a:lnTo>
                <a:lnTo>
                  <a:pt x="12953" y="1079753"/>
                </a:lnTo>
                <a:close/>
              </a:path>
              <a:path w="2417445" h="1092835">
                <a:moveTo>
                  <a:pt x="2064258" y="1079753"/>
                </a:moveTo>
                <a:lnTo>
                  <a:pt x="6858" y="1079753"/>
                </a:lnTo>
                <a:lnTo>
                  <a:pt x="12953" y="1085849"/>
                </a:lnTo>
                <a:lnTo>
                  <a:pt x="12954" y="1092708"/>
                </a:lnTo>
                <a:lnTo>
                  <a:pt x="2057400" y="1092707"/>
                </a:lnTo>
                <a:lnTo>
                  <a:pt x="2057400" y="1085849"/>
                </a:lnTo>
                <a:lnTo>
                  <a:pt x="2064258" y="1079753"/>
                </a:lnTo>
                <a:close/>
              </a:path>
              <a:path w="2417445" h="1092835">
                <a:moveTo>
                  <a:pt x="12954" y="1092708"/>
                </a:moveTo>
                <a:lnTo>
                  <a:pt x="12953" y="1085849"/>
                </a:lnTo>
                <a:lnTo>
                  <a:pt x="6858" y="1079753"/>
                </a:lnTo>
                <a:lnTo>
                  <a:pt x="6857" y="1092708"/>
                </a:lnTo>
                <a:lnTo>
                  <a:pt x="12954" y="1092708"/>
                </a:lnTo>
                <a:close/>
              </a:path>
              <a:path w="2417445" h="1092835">
                <a:moveTo>
                  <a:pt x="1207008" y="622553"/>
                </a:moveTo>
                <a:lnTo>
                  <a:pt x="1205443" y="622553"/>
                </a:lnTo>
                <a:lnTo>
                  <a:pt x="1203960" y="623315"/>
                </a:lnTo>
                <a:lnTo>
                  <a:pt x="1207008" y="622553"/>
                </a:lnTo>
                <a:close/>
              </a:path>
              <a:path w="2417445" h="1092835">
                <a:moveTo>
                  <a:pt x="1207008" y="635507"/>
                </a:moveTo>
                <a:lnTo>
                  <a:pt x="1207008" y="622553"/>
                </a:lnTo>
                <a:lnTo>
                  <a:pt x="1203960" y="623315"/>
                </a:lnTo>
                <a:lnTo>
                  <a:pt x="1203960" y="635507"/>
                </a:lnTo>
                <a:lnTo>
                  <a:pt x="1207008" y="635507"/>
                </a:lnTo>
                <a:close/>
              </a:path>
              <a:path w="2417445" h="1092835">
                <a:moveTo>
                  <a:pt x="2417064" y="0"/>
                </a:moveTo>
                <a:lnTo>
                  <a:pt x="1205443" y="622553"/>
                </a:lnTo>
                <a:lnTo>
                  <a:pt x="1207008" y="622553"/>
                </a:lnTo>
                <a:lnTo>
                  <a:pt x="1207008" y="635507"/>
                </a:lnTo>
                <a:lnTo>
                  <a:pt x="1208532" y="635507"/>
                </a:lnTo>
                <a:lnTo>
                  <a:pt x="2339224" y="54366"/>
                </a:lnTo>
                <a:lnTo>
                  <a:pt x="2373630" y="22859"/>
                </a:lnTo>
                <a:lnTo>
                  <a:pt x="2381250" y="32765"/>
                </a:lnTo>
                <a:lnTo>
                  <a:pt x="2417064" y="0"/>
                </a:lnTo>
                <a:close/>
              </a:path>
              <a:path w="2417445" h="1092835">
                <a:moveTo>
                  <a:pt x="2381250" y="32816"/>
                </a:moveTo>
                <a:lnTo>
                  <a:pt x="2339224" y="54366"/>
                </a:lnTo>
                <a:lnTo>
                  <a:pt x="1704594" y="635507"/>
                </a:lnTo>
                <a:lnTo>
                  <a:pt x="1721358" y="635507"/>
                </a:lnTo>
                <a:lnTo>
                  <a:pt x="1721358" y="622553"/>
                </a:lnTo>
                <a:lnTo>
                  <a:pt x="1737642" y="622553"/>
                </a:lnTo>
                <a:lnTo>
                  <a:pt x="2381250" y="32816"/>
                </a:lnTo>
                <a:close/>
              </a:path>
              <a:path w="2417445" h="1092835">
                <a:moveTo>
                  <a:pt x="1737642" y="622553"/>
                </a:moveTo>
                <a:lnTo>
                  <a:pt x="1721358" y="622553"/>
                </a:lnTo>
                <a:lnTo>
                  <a:pt x="1725168" y="633983"/>
                </a:lnTo>
                <a:lnTo>
                  <a:pt x="1737642" y="622553"/>
                </a:lnTo>
                <a:close/>
              </a:path>
              <a:path w="2417445" h="1092835">
                <a:moveTo>
                  <a:pt x="2070354" y="1092707"/>
                </a:moveTo>
                <a:lnTo>
                  <a:pt x="2070354" y="622553"/>
                </a:lnTo>
                <a:lnTo>
                  <a:pt x="1737642" y="622553"/>
                </a:lnTo>
                <a:lnTo>
                  <a:pt x="1725168" y="633983"/>
                </a:lnTo>
                <a:lnTo>
                  <a:pt x="1721358" y="622553"/>
                </a:lnTo>
                <a:lnTo>
                  <a:pt x="1721358" y="635507"/>
                </a:lnTo>
                <a:lnTo>
                  <a:pt x="2057400" y="635507"/>
                </a:lnTo>
                <a:lnTo>
                  <a:pt x="2057400" y="628649"/>
                </a:lnTo>
                <a:lnTo>
                  <a:pt x="2064258" y="635507"/>
                </a:lnTo>
                <a:lnTo>
                  <a:pt x="2064258" y="1092707"/>
                </a:lnTo>
                <a:lnTo>
                  <a:pt x="2070354" y="1092707"/>
                </a:lnTo>
                <a:close/>
              </a:path>
              <a:path w="2417445" h="1092835">
                <a:moveTo>
                  <a:pt x="2064258" y="635507"/>
                </a:moveTo>
                <a:lnTo>
                  <a:pt x="2057400" y="628649"/>
                </a:lnTo>
                <a:lnTo>
                  <a:pt x="2057400" y="635507"/>
                </a:lnTo>
                <a:lnTo>
                  <a:pt x="2064258" y="635507"/>
                </a:lnTo>
                <a:close/>
              </a:path>
              <a:path w="2417445" h="1092835">
                <a:moveTo>
                  <a:pt x="2064258" y="1079753"/>
                </a:moveTo>
                <a:lnTo>
                  <a:pt x="2064258" y="635507"/>
                </a:lnTo>
                <a:lnTo>
                  <a:pt x="2057400" y="635507"/>
                </a:lnTo>
                <a:lnTo>
                  <a:pt x="2057400" y="1079753"/>
                </a:lnTo>
                <a:lnTo>
                  <a:pt x="2064258" y="1079753"/>
                </a:lnTo>
                <a:close/>
              </a:path>
              <a:path w="2417445" h="1092835">
                <a:moveTo>
                  <a:pt x="2064258" y="1092707"/>
                </a:moveTo>
                <a:lnTo>
                  <a:pt x="2064258" y="1079753"/>
                </a:lnTo>
                <a:lnTo>
                  <a:pt x="2057400" y="1085849"/>
                </a:lnTo>
                <a:lnTo>
                  <a:pt x="2057400" y="1092707"/>
                </a:lnTo>
                <a:lnTo>
                  <a:pt x="2064258" y="1092707"/>
                </a:lnTo>
                <a:close/>
              </a:path>
              <a:path w="2417445" h="1092835">
                <a:moveTo>
                  <a:pt x="2381250" y="32765"/>
                </a:moveTo>
                <a:lnTo>
                  <a:pt x="2373630" y="22859"/>
                </a:lnTo>
                <a:lnTo>
                  <a:pt x="2339224" y="54366"/>
                </a:lnTo>
                <a:lnTo>
                  <a:pt x="2381250" y="32765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85714" y="5474461"/>
            <a:ext cx="18567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（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a,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b, …,</a:t>
            </a:r>
            <a:r>
              <a:rPr dirty="0" sz="2400" spc="-8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z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）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56104" y="4865370"/>
            <a:ext cx="2391410" cy="970915"/>
          </a:xfrm>
          <a:custGeom>
            <a:avLst/>
            <a:gdLst/>
            <a:ahLst/>
            <a:cxnLst/>
            <a:rect l="l" t="t" r="r" b="b"/>
            <a:pathLst>
              <a:path w="2391410" h="970914">
                <a:moveTo>
                  <a:pt x="984355" y="500634"/>
                </a:moveTo>
                <a:lnTo>
                  <a:pt x="0" y="500634"/>
                </a:lnTo>
                <a:lnTo>
                  <a:pt x="0" y="970788"/>
                </a:lnTo>
                <a:lnTo>
                  <a:pt x="6095" y="970788"/>
                </a:lnTo>
                <a:lnTo>
                  <a:pt x="6096" y="513588"/>
                </a:lnTo>
                <a:lnTo>
                  <a:pt x="12953" y="506730"/>
                </a:lnTo>
                <a:lnTo>
                  <a:pt x="12953" y="513588"/>
                </a:lnTo>
                <a:lnTo>
                  <a:pt x="982218" y="513588"/>
                </a:lnTo>
                <a:lnTo>
                  <a:pt x="982218" y="501396"/>
                </a:lnTo>
                <a:lnTo>
                  <a:pt x="984355" y="500634"/>
                </a:lnTo>
                <a:close/>
              </a:path>
              <a:path w="2391410" h="970914">
                <a:moveTo>
                  <a:pt x="12953" y="513588"/>
                </a:moveTo>
                <a:lnTo>
                  <a:pt x="12953" y="506730"/>
                </a:lnTo>
                <a:lnTo>
                  <a:pt x="6096" y="513588"/>
                </a:lnTo>
                <a:lnTo>
                  <a:pt x="12953" y="513588"/>
                </a:lnTo>
                <a:close/>
              </a:path>
              <a:path w="2391410" h="970914">
                <a:moveTo>
                  <a:pt x="12953" y="957834"/>
                </a:moveTo>
                <a:lnTo>
                  <a:pt x="12953" y="513588"/>
                </a:lnTo>
                <a:lnTo>
                  <a:pt x="6096" y="513588"/>
                </a:lnTo>
                <a:lnTo>
                  <a:pt x="6096" y="957834"/>
                </a:lnTo>
                <a:lnTo>
                  <a:pt x="12953" y="957834"/>
                </a:lnTo>
                <a:close/>
              </a:path>
              <a:path w="2391410" h="970914">
                <a:moveTo>
                  <a:pt x="1682495" y="957834"/>
                </a:moveTo>
                <a:lnTo>
                  <a:pt x="6096" y="957834"/>
                </a:lnTo>
                <a:lnTo>
                  <a:pt x="12953" y="963930"/>
                </a:lnTo>
                <a:lnTo>
                  <a:pt x="12954" y="970788"/>
                </a:lnTo>
                <a:lnTo>
                  <a:pt x="1676400" y="970788"/>
                </a:lnTo>
                <a:lnTo>
                  <a:pt x="1676400" y="963930"/>
                </a:lnTo>
                <a:lnTo>
                  <a:pt x="1682495" y="957834"/>
                </a:lnTo>
                <a:close/>
              </a:path>
              <a:path w="2391410" h="970914">
                <a:moveTo>
                  <a:pt x="12954" y="970788"/>
                </a:moveTo>
                <a:lnTo>
                  <a:pt x="12953" y="963930"/>
                </a:lnTo>
                <a:lnTo>
                  <a:pt x="6096" y="957834"/>
                </a:lnTo>
                <a:lnTo>
                  <a:pt x="6095" y="970788"/>
                </a:lnTo>
                <a:lnTo>
                  <a:pt x="12954" y="970788"/>
                </a:lnTo>
                <a:close/>
              </a:path>
              <a:path w="2391410" h="970914">
                <a:moveTo>
                  <a:pt x="984504" y="500634"/>
                </a:moveTo>
                <a:lnTo>
                  <a:pt x="984355" y="500634"/>
                </a:lnTo>
                <a:lnTo>
                  <a:pt x="982218" y="501396"/>
                </a:lnTo>
                <a:lnTo>
                  <a:pt x="984504" y="500634"/>
                </a:lnTo>
                <a:close/>
              </a:path>
              <a:path w="2391410" h="970914">
                <a:moveTo>
                  <a:pt x="984504" y="513588"/>
                </a:moveTo>
                <a:lnTo>
                  <a:pt x="984504" y="500634"/>
                </a:lnTo>
                <a:lnTo>
                  <a:pt x="982218" y="501396"/>
                </a:lnTo>
                <a:lnTo>
                  <a:pt x="982218" y="513588"/>
                </a:lnTo>
                <a:lnTo>
                  <a:pt x="984504" y="513588"/>
                </a:lnTo>
                <a:close/>
              </a:path>
              <a:path w="2391410" h="970914">
                <a:moveTo>
                  <a:pt x="2391156" y="5334"/>
                </a:moveTo>
                <a:lnTo>
                  <a:pt x="2388870" y="0"/>
                </a:lnTo>
                <a:lnTo>
                  <a:pt x="984355" y="500634"/>
                </a:lnTo>
                <a:lnTo>
                  <a:pt x="984504" y="500634"/>
                </a:lnTo>
                <a:lnTo>
                  <a:pt x="984504" y="513588"/>
                </a:lnTo>
                <a:lnTo>
                  <a:pt x="985266" y="513588"/>
                </a:lnTo>
                <a:lnTo>
                  <a:pt x="2256119" y="60779"/>
                </a:lnTo>
                <a:lnTo>
                  <a:pt x="2340102" y="17526"/>
                </a:lnTo>
                <a:lnTo>
                  <a:pt x="2345415" y="28912"/>
                </a:lnTo>
                <a:lnTo>
                  <a:pt x="2391156" y="5334"/>
                </a:lnTo>
                <a:close/>
              </a:path>
              <a:path w="2391410" h="970914">
                <a:moveTo>
                  <a:pt x="2345095" y="29077"/>
                </a:moveTo>
                <a:lnTo>
                  <a:pt x="2256119" y="60779"/>
                </a:lnTo>
                <a:lnTo>
                  <a:pt x="1376934" y="513588"/>
                </a:lnTo>
                <a:lnTo>
                  <a:pt x="1403604" y="513588"/>
                </a:lnTo>
                <a:lnTo>
                  <a:pt x="1403604" y="500634"/>
                </a:lnTo>
                <a:lnTo>
                  <a:pt x="1430303" y="500634"/>
                </a:lnTo>
                <a:lnTo>
                  <a:pt x="2345095" y="29077"/>
                </a:lnTo>
                <a:close/>
              </a:path>
              <a:path w="2391410" h="970914">
                <a:moveTo>
                  <a:pt x="1430303" y="500634"/>
                </a:moveTo>
                <a:lnTo>
                  <a:pt x="1403604" y="500634"/>
                </a:lnTo>
                <a:lnTo>
                  <a:pt x="1406652" y="512826"/>
                </a:lnTo>
                <a:lnTo>
                  <a:pt x="1430303" y="500634"/>
                </a:lnTo>
                <a:close/>
              </a:path>
              <a:path w="2391410" h="970914">
                <a:moveTo>
                  <a:pt x="1689354" y="970788"/>
                </a:moveTo>
                <a:lnTo>
                  <a:pt x="1689354" y="500634"/>
                </a:lnTo>
                <a:lnTo>
                  <a:pt x="1430303" y="500634"/>
                </a:lnTo>
                <a:lnTo>
                  <a:pt x="1406652" y="512826"/>
                </a:lnTo>
                <a:lnTo>
                  <a:pt x="1403604" y="500634"/>
                </a:lnTo>
                <a:lnTo>
                  <a:pt x="1403604" y="513588"/>
                </a:lnTo>
                <a:lnTo>
                  <a:pt x="1676400" y="513588"/>
                </a:lnTo>
                <a:lnTo>
                  <a:pt x="1676400" y="506730"/>
                </a:lnTo>
                <a:lnTo>
                  <a:pt x="1682495" y="513588"/>
                </a:lnTo>
                <a:lnTo>
                  <a:pt x="1682495" y="970788"/>
                </a:lnTo>
                <a:lnTo>
                  <a:pt x="1689354" y="970788"/>
                </a:lnTo>
                <a:close/>
              </a:path>
              <a:path w="2391410" h="970914">
                <a:moveTo>
                  <a:pt x="1682495" y="513588"/>
                </a:moveTo>
                <a:lnTo>
                  <a:pt x="1676400" y="506730"/>
                </a:lnTo>
                <a:lnTo>
                  <a:pt x="1676400" y="513588"/>
                </a:lnTo>
                <a:lnTo>
                  <a:pt x="1682495" y="513588"/>
                </a:lnTo>
                <a:close/>
              </a:path>
              <a:path w="2391410" h="970914">
                <a:moveTo>
                  <a:pt x="1682495" y="957834"/>
                </a:moveTo>
                <a:lnTo>
                  <a:pt x="1682495" y="513588"/>
                </a:lnTo>
                <a:lnTo>
                  <a:pt x="1676400" y="513588"/>
                </a:lnTo>
                <a:lnTo>
                  <a:pt x="1676400" y="957834"/>
                </a:lnTo>
                <a:lnTo>
                  <a:pt x="1682495" y="957834"/>
                </a:lnTo>
                <a:close/>
              </a:path>
              <a:path w="2391410" h="970914">
                <a:moveTo>
                  <a:pt x="1682495" y="970788"/>
                </a:moveTo>
                <a:lnTo>
                  <a:pt x="1682495" y="957834"/>
                </a:lnTo>
                <a:lnTo>
                  <a:pt x="1676400" y="963930"/>
                </a:lnTo>
                <a:lnTo>
                  <a:pt x="1676400" y="970788"/>
                </a:lnTo>
                <a:lnTo>
                  <a:pt x="1682495" y="970788"/>
                </a:lnTo>
                <a:close/>
              </a:path>
              <a:path w="2391410" h="970914">
                <a:moveTo>
                  <a:pt x="2345415" y="28912"/>
                </a:moveTo>
                <a:lnTo>
                  <a:pt x="2340102" y="17526"/>
                </a:lnTo>
                <a:lnTo>
                  <a:pt x="2256119" y="60779"/>
                </a:lnTo>
                <a:lnTo>
                  <a:pt x="2345095" y="29077"/>
                </a:lnTo>
                <a:lnTo>
                  <a:pt x="2345415" y="28912"/>
                </a:lnTo>
                <a:close/>
              </a:path>
              <a:path w="2391410" h="970914">
                <a:moveTo>
                  <a:pt x="2345436" y="28956"/>
                </a:moveTo>
                <a:lnTo>
                  <a:pt x="2345095" y="29077"/>
                </a:lnTo>
                <a:lnTo>
                  <a:pt x="2345436" y="28956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69717" y="5394452"/>
            <a:ext cx="1261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(d,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i,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a,</a:t>
            </a:r>
            <a:r>
              <a:rPr dirty="0" sz="2400" spc="-9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19707" y="2655823"/>
            <a:ext cx="7109459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9125" algn="l"/>
                <a:tab pos="3528695" algn="l"/>
                <a:tab pos="6791325" algn="l"/>
              </a:tabLst>
            </a:pPr>
            <a:r>
              <a:rPr dirty="0" spc="-5">
                <a:latin typeface="新宋体"/>
                <a:cs typeface="新宋体"/>
              </a:rPr>
              <a:t>关键码</a:t>
            </a:r>
            <a:r>
              <a:rPr dirty="0">
                <a:latin typeface="Times New Roman"/>
                <a:cs typeface="Times New Roman"/>
              </a:rPr>
              <a:t>984</a:t>
            </a:r>
            <a:r>
              <a:rPr dirty="0" spc="-5">
                <a:latin typeface="新宋体"/>
                <a:cs typeface="新宋体"/>
              </a:rPr>
              <a:t>可以看成</a:t>
            </a:r>
            <a:r>
              <a:rPr dirty="0" spc="15">
                <a:latin typeface="新宋体"/>
                <a:cs typeface="新宋体"/>
              </a:rPr>
              <a:t>是</a:t>
            </a:r>
            <a:r>
              <a:rPr dirty="0" u="heavy" baseline="6944" sz="3600" b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baseline="6944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	</a:t>
            </a:r>
            <a:r>
              <a:rPr dirty="0" sz="2400" spc="-5">
                <a:latin typeface="新宋体"/>
                <a:cs typeface="新宋体"/>
              </a:rPr>
              <a:t>元组；基数</a:t>
            </a:r>
            <a:r>
              <a:rPr dirty="0" sz="2400" spc="-5" i="1">
                <a:latin typeface="Times New Roman"/>
                <a:cs typeface="Times New Roman"/>
              </a:rPr>
              <a:t>radi</a:t>
            </a:r>
            <a:r>
              <a:rPr dirty="0" sz="2400" i="1">
                <a:latin typeface="Times New Roman"/>
                <a:cs typeface="Times New Roman"/>
              </a:rPr>
              <a:t>x</a:t>
            </a:r>
            <a:r>
              <a:rPr dirty="0" sz="2400" spc="30" i="1">
                <a:latin typeface="Times New Roman"/>
                <a:cs typeface="Times New Roman"/>
              </a:rPr>
              <a:t> </a:t>
            </a:r>
            <a:r>
              <a:rPr dirty="0" sz="2400">
                <a:latin typeface="新宋体"/>
                <a:cs typeface="新宋体"/>
              </a:rPr>
              <a:t>为</a:t>
            </a:r>
            <a:r>
              <a:rPr dirty="0" u="heavy" baseline="6944" sz="3600" b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6944" sz="3600" spc="300" b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6944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10	</a:t>
            </a:r>
            <a:r>
              <a:rPr dirty="0" sz="2400" spc="-10">
                <a:latin typeface="新宋体"/>
                <a:cs typeface="新宋体"/>
              </a:rPr>
              <a:t>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6980" y="1868677"/>
            <a:ext cx="8667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例</a:t>
            </a: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1</a:t>
            </a:r>
            <a:r>
              <a:rPr dirty="0" baseline="8101" sz="3600" spc="-15" b="1">
                <a:solidFill>
                  <a:srgbClr val="CC0000"/>
                </a:solidFill>
                <a:latin typeface="黑体"/>
                <a:cs typeface="黑体"/>
              </a:rPr>
              <a:t>：</a:t>
            </a:r>
            <a:endParaRPr baseline="8101" sz="36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0497" y="3369055"/>
            <a:ext cx="7454265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6975">
              <a:lnSpc>
                <a:spcPts val="2700"/>
              </a:lnSpc>
              <a:spcBef>
                <a:spcPts val="100"/>
              </a:spcBef>
              <a:tabLst>
                <a:tab pos="5391150" algn="l"/>
              </a:tabLst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(9, 8,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4)	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(0, 1, …,</a:t>
            </a:r>
            <a:r>
              <a:rPr dirty="0" sz="24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9)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3180"/>
              </a:lnSpc>
            </a:pPr>
            <a:r>
              <a:rPr dirty="0" sz="2800" spc="-5" b="1">
                <a:solidFill>
                  <a:srgbClr val="CC0000"/>
                </a:solidFill>
                <a:latin typeface="黑体"/>
                <a:cs typeface="黑体"/>
              </a:rPr>
              <a:t>例</a:t>
            </a:r>
            <a:r>
              <a:rPr dirty="0" sz="2800" b="1">
                <a:solidFill>
                  <a:srgbClr val="CC0000"/>
                </a:solidFill>
                <a:latin typeface="黑体"/>
                <a:cs typeface="黑体"/>
              </a:rPr>
              <a:t>2：</a:t>
            </a:r>
            <a:endParaRPr sz="2800">
              <a:latin typeface="黑体"/>
              <a:cs typeface="黑体"/>
            </a:endParaRPr>
          </a:p>
          <a:p>
            <a:pPr marL="238760">
              <a:lnSpc>
                <a:spcPct val="100000"/>
              </a:lnSpc>
              <a:spcBef>
                <a:spcPts val="2330"/>
              </a:spcBef>
              <a:tabLst>
                <a:tab pos="3874135" algn="l"/>
                <a:tab pos="7136130" algn="l"/>
              </a:tabLst>
            </a:pPr>
            <a:r>
              <a:rPr dirty="0" sz="2400" spc="-5" b="1">
                <a:latin typeface="新宋体"/>
                <a:cs typeface="新宋体"/>
              </a:rPr>
              <a:t>关键码</a:t>
            </a:r>
            <a:r>
              <a:rPr dirty="0" sz="2400" spc="-5" b="1">
                <a:latin typeface="Times New Roman"/>
                <a:cs typeface="Times New Roman"/>
              </a:rPr>
              <a:t>dia</a:t>
            </a:r>
            <a:r>
              <a:rPr dirty="0" sz="2400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新宋体"/>
                <a:cs typeface="新宋体"/>
              </a:rPr>
              <a:t>可以看成</a:t>
            </a:r>
            <a:r>
              <a:rPr dirty="0" sz="2400" spc="-10" b="1">
                <a:latin typeface="新宋体"/>
                <a:cs typeface="新宋体"/>
              </a:rPr>
              <a:t>是</a:t>
            </a:r>
            <a:r>
              <a:rPr dirty="0" sz="2400" spc="-550" b="1">
                <a:latin typeface="新宋体"/>
                <a:cs typeface="新宋体"/>
              </a:rPr>
              <a:t> </a:t>
            </a:r>
            <a:r>
              <a:rPr dirty="0" u="heavy" baseline="1157" sz="36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	</a:t>
            </a:r>
            <a:r>
              <a:rPr dirty="0" sz="2400" spc="-5" b="1">
                <a:latin typeface="新宋体"/>
                <a:cs typeface="新宋体"/>
              </a:rPr>
              <a:t>元组；基</a:t>
            </a:r>
            <a:r>
              <a:rPr dirty="0" sz="2400" b="1">
                <a:latin typeface="新宋体"/>
                <a:cs typeface="新宋体"/>
              </a:rPr>
              <a:t>数</a:t>
            </a:r>
            <a:r>
              <a:rPr dirty="0" sz="2400" spc="-5" b="1" i="1">
                <a:latin typeface="Times New Roman"/>
                <a:cs typeface="Times New Roman"/>
              </a:rPr>
              <a:t>radi</a:t>
            </a: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2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新宋体"/>
                <a:cs typeface="新宋体"/>
              </a:rPr>
              <a:t>为</a:t>
            </a:r>
            <a:r>
              <a:rPr dirty="0" u="heavy" baseline="2314" sz="3600" spc="1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2314" sz="36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26	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43455" y="2959607"/>
            <a:ext cx="5737225" cy="1165225"/>
          </a:xfrm>
          <a:custGeom>
            <a:avLst/>
            <a:gdLst/>
            <a:ahLst/>
            <a:cxnLst/>
            <a:rect l="l" t="t" r="r" b="b"/>
            <a:pathLst>
              <a:path w="5737225" h="1165225">
                <a:moveTo>
                  <a:pt x="3340790" y="609600"/>
                </a:moveTo>
                <a:lnTo>
                  <a:pt x="0" y="609600"/>
                </a:lnTo>
                <a:lnTo>
                  <a:pt x="0" y="1165098"/>
                </a:lnTo>
                <a:lnTo>
                  <a:pt x="12954" y="1165098"/>
                </a:lnTo>
                <a:lnTo>
                  <a:pt x="12954" y="634746"/>
                </a:lnTo>
                <a:lnTo>
                  <a:pt x="25146" y="621792"/>
                </a:lnTo>
                <a:lnTo>
                  <a:pt x="25146" y="634746"/>
                </a:lnTo>
                <a:lnTo>
                  <a:pt x="3339084" y="634745"/>
                </a:lnTo>
                <a:lnTo>
                  <a:pt x="3339084" y="610361"/>
                </a:lnTo>
                <a:lnTo>
                  <a:pt x="3340790" y="609600"/>
                </a:lnTo>
                <a:close/>
              </a:path>
              <a:path w="5737225" h="1165225">
                <a:moveTo>
                  <a:pt x="25146" y="634746"/>
                </a:moveTo>
                <a:lnTo>
                  <a:pt x="25146" y="621792"/>
                </a:lnTo>
                <a:lnTo>
                  <a:pt x="12954" y="634746"/>
                </a:lnTo>
                <a:lnTo>
                  <a:pt x="25146" y="634746"/>
                </a:lnTo>
                <a:close/>
              </a:path>
              <a:path w="5737225" h="1165225">
                <a:moveTo>
                  <a:pt x="25146" y="1139952"/>
                </a:moveTo>
                <a:lnTo>
                  <a:pt x="25146" y="634746"/>
                </a:lnTo>
                <a:lnTo>
                  <a:pt x="12954" y="634746"/>
                </a:lnTo>
                <a:lnTo>
                  <a:pt x="12954" y="1139952"/>
                </a:lnTo>
                <a:lnTo>
                  <a:pt x="25146" y="1139952"/>
                </a:lnTo>
                <a:close/>
              </a:path>
              <a:path w="5737225" h="1165225">
                <a:moveTo>
                  <a:pt x="5724144" y="1139951"/>
                </a:moveTo>
                <a:lnTo>
                  <a:pt x="12954" y="1139952"/>
                </a:lnTo>
                <a:lnTo>
                  <a:pt x="25146" y="1152144"/>
                </a:lnTo>
                <a:lnTo>
                  <a:pt x="25146" y="1165098"/>
                </a:lnTo>
                <a:lnTo>
                  <a:pt x="5711952" y="1165097"/>
                </a:lnTo>
                <a:lnTo>
                  <a:pt x="5711952" y="1152143"/>
                </a:lnTo>
                <a:lnTo>
                  <a:pt x="5724144" y="1139951"/>
                </a:lnTo>
                <a:close/>
              </a:path>
              <a:path w="5737225" h="1165225">
                <a:moveTo>
                  <a:pt x="25146" y="1165098"/>
                </a:moveTo>
                <a:lnTo>
                  <a:pt x="25146" y="1152144"/>
                </a:lnTo>
                <a:lnTo>
                  <a:pt x="12954" y="1139952"/>
                </a:lnTo>
                <a:lnTo>
                  <a:pt x="12954" y="1165098"/>
                </a:lnTo>
                <a:lnTo>
                  <a:pt x="25146" y="1165098"/>
                </a:lnTo>
                <a:close/>
              </a:path>
              <a:path w="5737225" h="1165225">
                <a:moveTo>
                  <a:pt x="3344417" y="609599"/>
                </a:moveTo>
                <a:lnTo>
                  <a:pt x="3340790" y="609600"/>
                </a:lnTo>
                <a:lnTo>
                  <a:pt x="3339084" y="610361"/>
                </a:lnTo>
                <a:lnTo>
                  <a:pt x="3344417" y="609599"/>
                </a:lnTo>
                <a:close/>
              </a:path>
              <a:path w="5737225" h="1165225">
                <a:moveTo>
                  <a:pt x="3344417" y="634745"/>
                </a:moveTo>
                <a:lnTo>
                  <a:pt x="3344417" y="609599"/>
                </a:lnTo>
                <a:lnTo>
                  <a:pt x="3339084" y="610361"/>
                </a:lnTo>
                <a:lnTo>
                  <a:pt x="3339084" y="634745"/>
                </a:lnTo>
                <a:lnTo>
                  <a:pt x="3344417" y="634745"/>
                </a:lnTo>
                <a:close/>
              </a:path>
              <a:path w="5737225" h="1165225">
                <a:moveTo>
                  <a:pt x="4783997" y="609599"/>
                </a:moveTo>
                <a:lnTo>
                  <a:pt x="4706112" y="0"/>
                </a:lnTo>
                <a:lnTo>
                  <a:pt x="3340790" y="609600"/>
                </a:lnTo>
                <a:lnTo>
                  <a:pt x="3344417" y="609599"/>
                </a:lnTo>
                <a:lnTo>
                  <a:pt x="3344417" y="634745"/>
                </a:lnTo>
                <a:lnTo>
                  <a:pt x="3347466" y="634745"/>
                </a:lnTo>
                <a:lnTo>
                  <a:pt x="4683252" y="38305"/>
                </a:lnTo>
                <a:lnTo>
                  <a:pt x="4683252" y="20573"/>
                </a:lnTo>
                <a:lnTo>
                  <a:pt x="4700778" y="30479"/>
                </a:lnTo>
                <a:lnTo>
                  <a:pt x="4700778" y="159063"/>
                </a:lnTo>
                <a:lnTo>
                  <a:pt x="4760976" y="634745"/>
                </a:lnTo>
                <a:lnTo>
                  <a:pt x="4772406" y="634745"/>
                </a:lnTo>
                <a:lnTo>
                  <a:pt x="4772406" y="609599"/>
                </a:lnTo>
                <a:lnTo>
                  <a:pt x="4783997" y="609599"/>
                </a:lnTo>
                <a:close/>
              </a:path>
              <a:path w="5737225" h="1165225">
                <a:moveTo>
                  <a:pt x="4700778" y="30479"/>
                </a:moveTo>
                <a:lnTo>
                  <a:pt x="4683252" y="20573"/>
                </a:lnTo>
                <a:lnTo>
                  <a:pt x="4685375" y="37357"/>
                </a:lnTo>
                <a:lnTo>
                  <a:pt x="4700778" y="30479"/>
                </a:lnTo>
                <a:close/>
              </a:path>
              <a:path w="5737225" h="1165225">
                <a:moveTo>
                  <a:pt x="4685375" y="37357"/>
                </a:moveTo>
                <a:lnTo>
                  <a:pt x="4683252" y="20573"/>
                </a:lnTo>
                <a:lnTo>
                  <a:pt x="4683252" y="38305"/>
                </a:lnTo>
                <a:lnTo>
                  <a:pt x="4685375" y="37357"/>
                </a:lnTo>
                <a:close/>
              </a:path>
              <a:path w="5737225" h="1165225">
                <a:moveTo>
                  <a:pt x="4700778" y="159063"/>
                </a:moveTo>
                <a:lnTo>
                  <a:pt x="4700778" y="30479"/>
                </a:lnTo>
                <a:lnTo>
                  <a:pt x="4685375" y="37357"/>
                </a:lnTo>
                <a:lnTo>
                  <a:pt x="4700778" y="159063"/>
                </a:lnTo>
                <a:close/>
              </a:path>
              <a:path w="5737225" h="1165225">
                <a:moveTo>
                  <a:pt x="4785360" y="620267"/>
                </a:moveTo>
                <a:lnTo>
                  <a:pt x="4783997" y="609599"/>
                </a:lnTo>
                <a:lnTo>
                  <a:pt x="4772406" y="609599"/>
                </a:lnTo>
                <a:lnTo>
                  <a:pt x="4785360" y="620267"/>
                </a:lnTo>
                <a:close/>
              </a:path>
              <a:path w="5737225" h="1165225">
                <a:moveTo>
                  <a:pt x="4785360" y="634745"/>
                </a:moveTo>
                <a:lnTo>
                  <a:pt x="4785360" y="620267"/>
                </a:lnTo>
                <a:lnTo>
                  <a:pt x="4772406" y="609599"/>
                </a:lnTo>
                <a:lnTo>
                  <a:pt x="4772406" y="634745"/>
                </a:lnTo>
                <a:lnTo>
                  <a:pt x="4785360" y="634745"/>
                </a:lnTo>
                <a:close/>
              </a:path>
              <a:path w="5737225" h="1165225">
                <a:moveTo>
                  <a:pt x="5737098" y="1165097"/>
                </a:moveTo>
                <a:lnTo>
                  <a:pt x="5737098" y="609599"/>
                </a:lnTo>
                <a:lnTo>
                  <a:pt x="4783997" y="609599"/>
                </a:lnTo>
                <a:lnTo>
                  <a:pt x="4785360" y="620267"/>
                </a:lnTo>
                <a:lnTo>
                  <a:pt x="4785360" y="634745"/>
                </a:lnTo>
                <a:lnTo>
                  <a:pt x="5711952" y="634745"/>
                </a:lnTo>
                <a:lnTo>
                  <a:pt x="5711952" y="621791"/>
                </a:lnTo>
                <a:lnTo>
                  <a:pt x="5724144" y="634745"/>
                </a:lnTo>
                <a:lnTo>
                  <a:pt x="5724144" y="1165097"/>
                </a:lnTo>
                <a:lnTo>
                  <a:pt x="5737098" y="1165097"/>
                </a:lnTo>
                <a:close/>
              </a:path>
              <a:path w="5737225" h="1165225">
                <a:moveTo>
                  <a:pt x="5724144" y="634745"/>
                </a:moveTo>
                <a:lnTo>
                  <a:pt x="5711952" y="621791"/>
                </a:lnTo>
                <a:lnTo>
                  <a:pt x="5711952" y="634745"/>
                </a:lnTo>
                <a:lnTo>
                  <a:pt x="5724144" y="634745"/>
                </a:lnTo>
                <a:close/>
              </a:path>
              <a:path w="5737225" h="1165225">
                <a:moveTo>
                  <a:pt x="5724144" y="1139951"/>
                </a:moveTo>
                <a:lnTo>
                  <a:pt x="5724144" y="634745"/>
                </a:lnTo>
                <a:lnTo>
                  <a:pt x="5711952" y="634745"/>
                </a:lnTo>
                <a:lnTo>
                  <a:pt x="5711952" y="1139951"/>
                </a:lnTo>
                <a:lnTo>
                  <a:pt x="5724144" y="1139951"/>
                </a:lnTo>
                <a:close/>
              </a:path>
              <a:path w="5737225" h="1165225">
                <a:moveTo>
                  <a:pt x="5724144" y="1165097"/>
                </a:moveTo>
                <a:lnTo>
                  <a:pt x="5724144" y="1139951"/>
                </a:lnTo>
                <a:lnTo>
                  <a:pt x="5711952" y="1152143"/>
                </a:lnTo>
                <a:lnTo>
                  <a:pt x="5711952" y="1165097"/>
                </a:lnTo>
                <a:lnTo>
                  <a:pt x="5724144" y="1165097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59000" y="3582415"/>
            <a:ext cx="4904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华文行楷"/>
                <a:cs typeface="华文行楷"/>
              </a:rPr>
              <a:t>因为有分组，故此算法需递归实现。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44727"/>
            <a:ext cx="722884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CC0000"/>
                </a:solidFill>
                <a:latin typeface="新宋体"/>
                <a:cs typeface="新宋体"/>
              </a:rPr>
              <a:t>讨论：</a:t>
            </a:r>
            <a:r>
              <a:rPr dirty="0" spc="-5">
                <a:latin typeface="新宋体"/>
                <a:cs typeface="新宋体"/>
              </a:rPr>
              <a:t>是借用</a:t>
            </a:r>
            <a:r>
              <a:rPr dirty="0">
                <a:latin typeface="新宋体"/>
                <a:cs typeface="新宋体"/>
              </a:rPr>
              <a:t>MSD</a:t>
            </a:r>
            <a:r>
              <a:rPr dirty="0" spc="-5">
                <a:latin typeface="新宋体"/>
                <a:cs typeface="新宋体"/>
              </a:rPr>
              <a:t>方式来排序呢，还是借用</a:t>
            </a:r>
            <a:r>
              <a:rPr dirty="0">
                <a:latin typeface="新宋体"/>
                <a:cs typeface="新宋体"/>
              </a:rPr>
              <a:t>LSD</a:t>
            </a:r>
            <a:r>
              <a:rPr dirty="0" spc="-5">
                <a:latin typeface="新宋体"/>
                <a:cs typeface="新宋体"/>
              </a:rPr>
              <a:t>方式？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587" y="1367282"/>
            <a:ext cx="78911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8815" marR="5080" indent="-66675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例：初始关键字序</a:t>
            </a:r>
            <a:r>
              <a:rPr dirty="0" sz="2400" spc="-10" b="1">
                <a:latin typeface="宋体"/>
                <a:cs typeface="宋体"/>
              </a:rPr>
              <a:t>列</a:t>
            </a:r>
            <a:r>
              <a:rPr dirty="0" sz="2400" spc="-5" b="1">
                <a:latin typeface="Times New Roman"/>
                <a:cs typeface="Times New Roman"/>
              </a:rPr>
              <a:t>T=</a:t>
            </a:r>
            <a:r>
              <a:rPr dirty="0" sz="2400" spc="-5" b="1">
                <a:latin typeface="宋体"/>
                <a:cs typeface="宋体"/>
              </a:rPr>
              <a:t>（</a:t>
            </a:r>
            <a:r>
              <a:rPr dirty="0" sz="2400" spc="-5" b="1">
                <a:latin typeface="Times New Roman"/>
                <a:cs typeface="Times New Roman"/>
              </a:rPr>
              <a:t>32,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13,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27,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32*,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19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33</a:t>
            </a:r>
            <a:r>
              <a:rPr dirty="0" sz="2400" spc="-5" b="1">
                <a:latin typeface="宋体"/>
                <a:cs typeface="宋体"/>
              </a:rPr>
              <a:t>），请分别 </a:t>
            </a:r>
            <a:r>
              <a:rPr dirty="0" sz="2400" spc="-10" b="1">
                <a:latin typeface="宋体"/>
                <a:cs typeface="宋体"/>
              </a:rPr>
              <a:t>用</a:t>
            </a:r>
            <a:r>
              <a:rPr dirty="0" sz="2400" b="1">
                <a:latin typeface="Times New Roman"/>
                <a:cs typeface="Times New Roman"/>
              </a:rPr>
              <a:t>MSD</a:t>
            </a:r>
            <a:r>
              <a:rPr dirty="0" sz="2400" spc="-5" b="1">
                <a:latin typeface="宋体"/>
                <a:cs typeface="宋体"/>
              </a:rPr>
              <a:t>和</a:t>
            </a:r>
            <a:r>
              <a:rPr dirty="0" sz="2400" spc="-5" b="1">
                <a:latin typeface="Times New Roman"/>
                <a:cs typeface="Times New Roman"/>
              </a:rPr>
              <a:t>LSD</a:t>
            </a:r>
            <a:r>
              <a:rPr dirty="0" sz="2400" b="1">
                <a:latin typeface="宋体"/>
                <a:cs typeface="宋体"/>
              </a:rPr>
              <a:t>进行排序，并讨论其优缺点。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2463" y="4369561"/>
            <a:ext cx="2769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1155065" algn="l"/>
              </a:tabLst>
            </a:pPr>
            <a:r>
              <a:rPr dirty="0" sz="2400" b="1">
                <a:latin typeface="Times New Roman"/>
                <a:cs typeface="Times New Roman"/>
              </a:rPr>
              <a:t>13,	27,	32*, 19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宋体"/>
                <a:cs typeface="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33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892" y="4369561"/>
            <a:ext cx="4138929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法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2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（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LSD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）：</a:t>
            </a:r>
            <a:r>
              <a:rPr dirty="0" sz="2400" spc="-605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原始序列</a:t>
            </a:r>
            <a:r>
              <a:rPr dirty="0" sz="2400" spc="-10" b="1">
                <a:latin typeface="宋体"/>
                <a:cs typeface="宋体"/>
              </a:rPr>
              <a:t>：</a:t>
            </a:r>
            <a:r>
              <a:rPr dirty="0" sz="2400" spc="-30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32,</a:t>
            </a:r>
            <a:endParaRPr sz="2400">
              <a:latin typeface="Times New Roman"/>
              <a:cs typeface="Times New Roman"/>
            </a:endParaRPr>
          </a:p>
          <a:p>
            <a:pPr marL="1090295">
              <a:lnSpc>
                <a:spcPts val="2890"/>
              </a:lnSpc>
            </a:pPr>
            <a:r>
              <a:rPr dirty="0" sz="2400" spc="-5" b="1">
                <a:solidFill>
                  <a:srgbClr val="009A00"/>
                </a:solidFill>
                <a:latin typeface="新宋体"/>
                <a:cs typeface="新宋体"/>
              </a:rPr>
              <a:t>先按低位</a:t>
            </a:r>
            <a:r>
              <a:rPr dirty="0" sz="2500" spc="-35" b="1" i="1">
                <a:latin typeface="新宋体"/>
                <a:cs typeface="新宋体"/>
              </a:rPr>
              <a:t>K</a:t>
            </a:r>
            <a:r>
              <a:rPr dirty="0" baseline="-19607" sz="2550" spc="-52" b="1" i="1">
                <a:latin typeface="新宋体"/>
                <a:cs typeface="新宋体"/>
              </a:rPr>
              <a:t>i</a:t>
            </a:r>
            <a:r>
              <a:rPr dirty="0" baseline="24305" sz="2400" spc="-52" b="1">
                <a:latin typeface="新宋体"/>
                <a:cs typeface="新宋体"/>
              </a:rPr>
              <a:t>2</a:t>
            </a:r>
            <a:r>
              <a:rPr dirty="0" sz="2400" b="1">
                <a:solidFill>
                  <a:srgbClr val="009A00"/>
                </a:solidFill>
                <a:latin typeface="新宋体"/>
                <a:cs typeface="新宋体"/>
              </a:rPr>
              <a:t>排序</a:t>
            </a:r>
            <a:r>
              <a:rPr dirty="0" sz="2400" spc="-10" b="1">
                <a:solidFill>
                  <a:srgbClr val="009A00"/>
                </a:solidFill>
                <a:latin typeface="新宋体"/>
                <a:cs typeface="新宋体"/>
              </a:rPr>
              <a:t>：</a:t>
            </a:r>
            <a:r>
              <a:rPr dirty="0" sz="2400" spc="-660" b="1">
                <a:solidFill>
                  <a:srgbClr val="009A00"/>
                </a:solidFill>
                <a:latin typeface="新宋体"/>
                <a:cs typeface="新宋体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400" b="1">
                <a:latin typeface="Times New Roman"/>
                <a:cs typeface="Times New Roman"/>
              </a:rPr>
              <a:t>2,</a:t>
            </a:r>
            <a:endParaRPr sz="2400">
              <a:latin typeface="Times New Roman"/>
              <a:cs typeface="Times New Roman"/>
            </a:endParaRPr>
          </a:p>
          <a:p>
            <a:pPr marL="1090930">
              <a:lnSpc>
                <a:spcPts val="2940"/>
              </a:lnSpc>
            </a:pPr>
            <a:r>
              <a:rPr dirty="0" sz="2400" spc="-5" b="1">
                <a:solidFill>
                  <a:srgbClr val="009A00"/>
                </a:solidFill>
                <a:latin typeface="新宋体"/>
                <a:cs typeface="新宋体"/>
              </a:rPr>
              <a:t>再按高</a:t>
            </a:r>
            <a:r>
              <a:rPr dirty="0" sz="2400" spc="-10" b="1">
                <a:solidFill>
                  <a:srgbClr val="009A00"/>
                </a:solidFill>
                <a:latin typeface="新宋体"/>
                <a:cs typeface="新宋体"/>
              </a:rPr>
              <a:t>位</a:t>
            </a:r>
            <a:r>
              <a:rPr dirty="0" sz="2500" spc="-35" b="1" i="1">
                <a:latin typeface="新宋体"/>
                <a:cs typeface="新宋体"/>
              </a:rPr>
              <a:t>K</a:t>
            </a:r>
            <a:r>
              <a:rPr dirty="0" baseline="-19607" sz="2550" spc="-52" b="1" i="1">
                <a:latin typeface="新宋体"/>
                <a:cs typeface="新宋体"/>
              </a:rPr>
              <a:t>i</a:t>
            </a:r>
            <a:r>
              <a:rPr dirty="0" baseline="24305" sz="2400" spc="-52" b="1">
                <a:latin typeface="新宋体"/>
                <a:cs typeface="新宋体"/>
              </a:rPr>
              <a:t>1</a:t>
            </a:r>
            <a:r>
              <a:rPr dirty="0" sz="2400" b="1">
                <a:solidFill>
                  <a:srgbClr val="009A00"/>
                </a:solidFill>
                <a:latin typeface="新宋体"/>
                <a:cs typeface="新宋体"/>
              </a:rPr>
              <a:t>排序</a:t>
            </a:r>
            <a:r>
              <a:rPr dirty="0" sz="2400" spc="-10" b="1">
                <a:solidFill>
                  <a:srgbClr val="009A00"/>
                </a:solidFill>
                <a:latin typeface="新宋体"/>
                <a:cs typeface="新宋体"/>
              </a:rPr>
              <a:t>：</a:t>
            </a:r>
            <a:r>
              <a:rPr dirty="0" sz="2400" spc="-660" b="1">
                <a:solidFill>
                  <a:srgbClr val="009A00"/>
                </a:solidFill>
                <a:latin typeface="新宋体"/>
                <a:cs typeface="新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400" b="1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9464" y="4735321"/>
            <a:ext cx="15494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065" algn="l"/>
              </a:tabLst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400" b="1">
                <a:latin typeface="Times New Roman"/>
                <a:cs typeface="Times New Roman"/>
              </a:rPr>
              <a:t>2*,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latin typeface="Times New Roman"/>
                <a:cs typeface="Times New Roman"/>
              </a:rPr>
              <a:t>3,	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400" b="1">
                <a:latin typeface="Times New Roman"/>
                <a:cs typeface="Times New Roman"/>
              </a:rPr>
              <a:t>3,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21665" algn="l"/>
                <a:tab pos="1155065" algn="l"/>
              </a:tabLst>
            </a:pP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9 </a:t>
            </a:r>
            <a:r>
              <a:rPr dirty="0" sz="2400" b="1">
                <a:latin typeface="Times New Roman"/>
                <a:cs typeface="Times New Roman"/>
              </a:rPr>
              <a:t>,	2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7</a:t>
            </a:r>
            <a:r>
              <a:rPr dirty="0" sz="2400" b="1">
                <a:latin typeface="Times New Roman"/>
                <a:cs typeface="Times New Roman"/>
              </a:rPr>
              <a:t>,	3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400" b="1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2064" y="4735321"/>
            <a:ext cx="1016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400" b="1">
                <a:latin typeface="Times New Roman"/>
                <a:cs typeface="Times New Roman"/>
              </a:rPr>
              <a:t>7,	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97865" algn="l"/>
              </a:tabLst>
            </a:pPr>
            <a:r>
              <a:rPr dirty="0" sz="2400" b="1">
                <a:latin typeface="Times New Roman"/>
                <a:cs typeface="Times New Roman"/>
              </a:rPr>
              <a:t>3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2</a:t>
            </a:r>
            <a:r>
              <a:rPr dirty="0" sz="2400" b="1">
                <a:latin typeface="Times New Roman"/>
                <a:cs typeface="Times New Roman"/>
              </a:rPr>
              <a:t>*,	3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88008" y="5467350"/>
            <a:ext cx="4445000" cy="862965"/>
          </a:xfrm>
          <a:custGeom>
            <a:avLst/>
            <a:gdLst/>
            <a:ahLst/>
            <a:cxnLst/>
            <a:rect l="l" t="t" r="r" b="b"/>
            <a:pathLst>
              <a:path w="4445000" h="862964">
                <a:moveTo>
                  <a:pt x="2590800" y="336804"/>
                </a:moveTo>
                <a:lnTo>
                  <a:pt x="2590800" y="311658"/>
                </a:lnTo>
                <a:lnTo>
                  <a:pt x="0" y="311658"/>
                </a:lnTo>
                <a:lnTo>
                  <a:pt x="0" y="862584"/>
                </a:lnTo>
                <a:lnTo>
                  <a:pt x="12191" y="862584"/>
                </a:lnTo>
                <a:lnTo>
                  <a:pt x="12192" y="336804"/>
                </a:lnTo>
                <a:lnTo>
                  <a:pt x="25145" y="323850"/>
                </a:lnTo>
                <a:lnTo>
                  <a:pt x="25145" y="336804"/>
                </a:lnTo>
                <a:lnTo>
                  <a:pt x="2590800" y="336804"/>
                </a:lnTo>
                <a:close/>
              </a:path>
              <a:path w="4445000" h="862964">
                <a:moveTo>
                  <a:pt x="25146" y="336804"/>
                </a:moveTo>
                <a:lnTo>
                  <a:pt x="25145" y="323850"/>
                </a:lnTo>
                <a:lnTo>
                  <a:pt x="12192" y="336804"/>
                </a:lnTo>
                <a:lnTo>
                  <a:pt x="25146" y="336804"/>
                </a:lnTo>
                <a:close/>
              </a:path>
              <a:path w="4445000" h="862964">
                <a:moveTo>
                  <a:pt x="25146" y="836676"/>
                </a:moveTo>
                <a:lnTo>
                  <a:pt x="25146" y="336804"/>
                </a:lnTo>
                <a:lnTo>
                  <a:pt x="12192" y="336804"/>
                </a:lnTo>
                <a:lnTo>
                  <a:pt x="12192" y="836676"/>
                </a:lnTo>
                <a:lnTo>
                  <a:pt x="25146" y="836676"/>
                </a:lnTo>
                <a:close/>
              </a:path>
              <a:path w="4445000" h="862964">
                <a:moveTo>
                  <a:pt x="4431792" y="836676"/>
                </a:moveTo>
                <a:lnTo>
                  <a:pt x="12192" y="836676"/>
                </a:lnTo>
                <a:lnTo>
                  <a:pt x="25146" y="849630"/>
                </a:lnTo>
                <a:lnTo>
                  <a:pt x="25145" y="862584"/>
                </a:lnTo>
                <a:lnTo>
                  <a:pt x="4419600" y="862584"/>
                </a:lnTo>
                <a:lnTo>
                  <a:pt x="4419600" y="849630"/>
                </a:lnTo>
                <a:lnTo>
                  <a:pt x="4431792" y="836676"/>
                </a:lnTo>
                <a:close/>
              </a:path>
              <a:path w="4445000" h="862964">
                <a:moveTo>
                  <a:pt x="25145" y="862584"/>
                </a:moveTo>
                <a:lnTo>
                  <a:pt x="25146" y="849630"/>
                </a:lnTo>
                <a:lnTo>
                  <a:pt x="12192" y="836676"/>
                </a:lnTo>
                <a:lnTo>
                  <a:pt x="12191" y="862584"/>
                </a:lnTo>
                <a:lnTo>
                  <a:pt x="25145" y="862584"/>
                </a:lnTo>
                <a:close/>
              </a:path>
              <a:path w="4445000" h="862964">
                <a:moveTo>
                  <a:pt x="4004310" y="0"/>
                </a:moveTo>
                <a:lnTo>
                  <a:pt x="2587752" y="311658"/>
                </a:lnTo>
                <a:lnTo>
                  <a:pt x="2590800" y="311658"/>
                </a:lnTo>
                <a:lnTo>
                  <a:pt x="2590800" y="336804"/>
                </a:lnTo>
                <a:lnTo>
                  <a:pt x="2592324" y="336804"/>
                </a:lnTo>
                <a:lnTo>
                  <a:pt x="3932351" y="42146"/>
                </a:lnTo>
                <a:lnTo>
                  <a:pt x="3959352" y="12192"/>
                </a:lnTo>
                <a:lnTo>
                  <a:pt x="3971544" y="33528"/>
                </a:lnTo>
                <a:lnTo>
                  <a:pt x="3971544" y="36434"/>
                </a:lnTo>
                <a:lnTo>
                  <a:pt x="4004310" y="0"/>
                </a:lnTo>
                <a:close/>
              </a:path>
              <a:path w="4445000" h="862964">
                <a:moveTo>
                  <a:pt x="3971544" y="36434"/>
                </a:moveTo>
                <a:lnTo>
                  <a:pt x="3971544" y="33528"/>
                </a:lnTo>
                <a:lnTo>
                  <a:pt x="3932351" y="42146"/>
                </a:lnTo>
                <a:lnTo>
                  <a:pt x="3666744" y="336804"/>
                </a:lnTo>
                <a:lnTo>
                  <a:pt x="3695700" y="336804"/>
                </a:lnTo>
                <a:lnTo>
                  <a:pt x="3695700" y="311658"/>
                </a:lnTo>
                <a:lnTo>
                  <a:pt x="3724031" y="311658"/>
                </a:lnTo>
                <a:lnTo>
                  <a:pt x="3971544" y="36434"/>
                </a:lnTo>
                <a:close/>
              </a:path>
              <a:path w="4445000" h="862964">
                <a:moveTo>
                  <a:pt x="3724031" y="311658"/>
                </a:moveTo>
                <a:lnTo>
                  <a:pt x="3695700" y="311658"/>
                </a:lnTo>
                <a:lnTo>
                  <a:pt x="3704844" y="332994"/>
                </a:lnTo>
                <a:lnTo>
                  <a:pt x="3724031" y="311658"/>
                </a:lnTo>
                <a:close/>
              </a:path>
              <a:path w="4445000" h="862964">
                <a:moveTo>
                  <a:pt x="4444746" y="862584"/>
                </a:moveTo>
                <a:lnTo>
                  <a:pt x="4444746" y="311658"/>
                </a:lnTo>
                <a:lnTo>
                  <a:pt x="3724031" y="311658"/>
                </a:lnTo>
                <a:lnTo>
                  <a:pt x="3704844" y="332994"/>
                </a:lnTo>
                <a:lnTo>
                  <a:pt x="3695700" y="311658"/>
                </a:lnTo>
                <a:lnTo>
                  <a:pt x="3695700" y="336804"/>
                </a:lnTo>
                <a:lnTo>
                  <a:pt x="4419600" y="336804"/>
                </a:lnTo>
                <a:lnTo>
                  <a:pt x="4419600" y="323850"/>
                </a:lnTo>
                <a:lnTo>
                  <a:pt x="4431792" y="336804"/>
                </a:lnTo>
                <a:lnTo>
                  <a:pt x="4431792" y="862584"/>
                </a:lnTo>
                <a:lnTo>
                  <a:pt x="4444746" y="862584"/>
                </a:lnTo>
                <a:close/>
              </a:path>
              <a:path w="4445000" h="862964">
                <a:moveTo>
                  <a:pt x="3971544" y="33528"/>
                </a:moveTo>
                <a:lnTo>
                  <a:pt x="3959352" y="12192"/>
                </a:lnTo>
                <a:lnTo>
                  <a:pt x="3932351" y="42146"/>
                </a:lnTo>
                <a:lnTo>
                  <a:pt x="3971544" y="33528"/>
                </a:lnTo>
                <a:close/>
              </a:path>
              <a:path w="4445000" h="862964">
                <a:moveTo>
                  <a:pt x="4431792" y="336804"/>
                </a:moveTo>
                <a:lnTo>
                  <a:pt x="4419600" y="323850"/>
                </a:lnTo>
                <a:lnTo>
                  <a:pt x="4419600" y="336804"/>
                </a:lnTo>
                <a:lnTo>
                  <a:pt x="4431792" y="336804"/>
                </a:lnTo>
                <a:close/>
              </a:path>
              <a:path w="4445000" h="862964">
                <a:moveTo>
                  <a:pt x="4431792" y="836676"/>
                </a:moveTo>
                <a:lnTo>
                  <a:pt x="4431792" y="336804"/>
                </a:lnTo>
                <a:lnTo>
                  <a:pt x="4419600" y="336804"/>
                </a:lnTo>
                <a:lnTo>
                  <a:pt x="4419600" y="836676"/>
                </a:lnTo>
                <a:lnTo>
                  <a:pt x="4431792" y="836676"/>
                </a:lnTo>
                <a:close/>
              </a:path>
              <a:path w="4445000" h="862964">
                <a:moveTo>
                  <a:pt x="4431792" y="862584"/>
                </a:moveTo>
                <a:lnTo>
                  <a:pt x="4431792" y="836676"/>
                </a:lnTo>
                <a:lnTo>
                  <a:pt x="4419600" y="849630"/>
                </a:lnTo>
                <a:lnTo>
                  <a:pt x="4419600" y="862584"/>
                </a:lnTo>
                <a:lnTo>
                  <a:pt x="4431792" y="862584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19376" y="5792216"/>
            <a:ext cx="3380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华文行楷"/>
                <a:cs typeface="华文行楷"/>
              </a:rPr>
              <a:t>无需分组，易编程实现！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7063" y="1054099"/>
            <a:ext cx="386778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175" algn="l"/>
              </a:tabLst>
            </a:pPr>
            <a:r>
              <a:rPr dirty="0" sz="2800" spc="-5">
                <a:latin typeface="Verdana"/>
                <a:cs typeface="Verdana"/>
              </a:rPr>
              <a:t>7</a:t>
            </a:r>
            <a:r>
              <a:rPr dirty="0" sz="2800">
                <a:latin typeface="Verdana"/>
                <a:cs typeface="Verdana"/>
              </a:rPr>
              <a:t>.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>
                <a:latin typeface="黑体"/>
                <a:cs typeface="黑体"/>
              </a:rPr>
              <a:t>内部排序的算法分类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396" y="1736851"/>
            <a:ext cx="6607175" cy="468058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675"/>
              </a:spcBef>
            </a:pP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黑体"/>
                <a:cs typeface="黑体"/>
              </a:rPr>
              <a:t>按排序的规则不同，可分</a:t>
            </a:r>
            <a:r>
              <a:rPr dirty="0" sz="2400" spc="-10" b="1">
                <a:latin typeface="黑体"/>
                <a:cs typeface="黑体"/>
              </a:rPr>
              <a:t>为</a:t>
            </a:r>
            <a:r>
              <a:rPr dirty="0" sz="2400" b="1">
                <a:latin typeface="Times New Roman"/>
                <a:cs typeface="Times New Roman"/>
              </a:rPr>
              <a:t>5</a:t>
            </a:r>
            <a:r>
              <a:rPr dirty="0" sz="2400" b="1">
                <a:latin typeface="黑体"/>
                <a:cs typeface="黑体"/>
              </a:rPr>
              <a:t>类：</a:t>
            </a:r>
            <a:endParaRPr sz="2400">
              <a:latin typeface="黑体"/>
              <a:cs typeface="黑体"/>
            </a:endParaRPr>
          </a:p>
          <a:p>
            <a:pPr marL="630555" indent="-571500">
              <a:lnSpc>
                <a:spcPct val="100000"/>
              </a:lnSpc>
              <a:spcBef>
                <a:spcPts val="575"/>
              </a:spcBef>
              <a:buClr>
                <a:srgbClr val="9A0000"/>
              </a:buClr>
              <a:buFont typeface="Wingdings"/>
              <a:buChar char=""/>
              <a:tabLst>
                <a:tab pos="630555" algn="l"/>
                <a:tab pos="631190" algn="l"/>
              </a:tabLst>
            </a:pPr>
            <a:r>
              <a:rPr dirty="0" sz="2400" b="1">
                <a:latin typeface="黑体"/>
                <a:cs typeface="黑体"/>
              </a:rPr>
              <a:t>插入排序</a:t>
            </a:r>
            <a:endParaRPr sz="2400">
              <a:latin typeface="黑体"/>
              <a:cs typeface="黑体"/>
            </a:endParaRPr>
          </a:p>
          <a:p>
            <a:pPr marL="630555" indent="-571500">
              <a:lnSpc>
                <a:spcPct val="100000"/>
              </a:lnSpc>
              <a:spcBef>
                <a:spcPts val="575"/>
              </a:spcBef>
              <a:buClr>
                <a:srgbClr val="9A0000"/>
              </a:buClr>
              <a:buFont typeface="Wingdings"/>
              <a:buChar char=""/>
              <a:tabLst>
                <a:tab pos="630555" algn="l"/>
                <a:tab pos="631190" algn="l"/>
              </a:tabLst>
            </a:pPr>
            <a:r>
              <a:rPr dirty="0" sz="2400" b="1">
                <a:latin typeface="黑体"/>
                <a:cs typeface="黑体"/>
              </a:rPr>
              <a:t>交换排序</a:t>
            </a:r>
            <a:r>
              <a:rPr dirty="0" sz="2400" b="1">
                <a:solidFill>
                  <a:srgbClr val="9A0000"/>
                </a:solidFill>
                <a:latin typeface="黑体"/>
                <a:cs typeface="黑体"/>
              </a:rPr>
              <a:t>（重点是快速排序）</a:t>
            </a:r>
            <a:endParaRPr sz="2400">
              <a:latin typeface="黑体"/>
              <a:cs typeface="黑体"/>
            </a:endParaRPr>
          </a:p>
          <a:p>
            <a:pPr marL="630555" indent="-571500">
              <a:lnSpc>
                <a:spcPct val="100000"/>
              </a:lnSpc>
              <a:spcBef>
                <a:spcPts val="580"/>
              </a:spcBef>
              <a:buClr>
                <a:srgbClr val="9A0000"/>
              </a:buClr>
              <a:buFont typeface="Wingdings"/>
              <a:buChar char=""/>
              <a:tabLst>
                <a:tab pos="630555" algn="l"/>
                <a:tab pos="631190" algn="l"/>
              </a:tabLst>
            </a:pPr>
            <a:r>
              <a:rPr dirty="0" sz="2400" b="1">
                <a:latin typeface="黑体"/>
                <a:cs typeface="黑体"/>
              </a:rPr>
              <a:t>选择排序</a:t>
            </a:r>
            <a:endParaRPr sz="2400">
              <a:latin typeface="黑体"/>
              <a:cs typeface="黑体"/>
            </a:endParaRPr>
          </a:p>
          <a:p>
            <a:pPr marL="630555" indent="-571500">
              <a:lnSpc>
                <a:spcPct val="100000"/>
              </a:lnSpc>
              <a:spcBef>
                <a:spcPts val="575"/>
              </a:spcBef>
              <a:buClr>
                <a:srgbClr val="9A0000"/>
              </a:buClr>
              <a:buFont typeface="Wingdings"/>
              <a:buChar char=""/>
              <a:tabLst>
                <a:tab pos="630555" algn="l"/>
                <a:tab pos="631190" algn="l"/>
              </a:tabLst>
            </a:pPr>
            <a:r>
              <a:rPr dirty="0" sz="2400" b="1">
                <a:latin typeface="黑体"/>
                <a:cs typeface="黑体"/>
              </a:rPr>
              <a:t>归并排序</a:t>
            </a:r>
            <a:endParaRPr sz="2400">
              <a:latin typeface="黑体"/>
              <a:cs typeface="黑体"/>
            </a:endParaRPr>
          </a:p>
          <a:p>
            <a:pPr marL="630555" indent="-571500">
              <a:lnSpc>
                <a:spcPct val="100000"/>
              </a:lnSpc>
              <a:spcBef>
                <a:spcPts val="575"/>
              </a:spcBef>
              <a:buClr>
                <a:srgbClr val="9A0000"/>
              </a:buClr>
              <a:buFont typeface="Wingdings"/>
              <a:buChar char=""/>
              <a:tabLst>
                <a:tab pos="630555" algn="l"/>
                <a:tab pos="631190" algn="l"/>
              </a:tabLst>
            </a:pPr>
            <a:r>
              <a:rPr dirty="0" sz="2400" b="1">
                <a:latin typeface="黑体"/>
                <a:cs typeface="黑体"/>
              </a:rPr>
              <a:t>基数排序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400" b="1">
                <a:latin typeface="Times New Roman"/>
                <a:cs typeface="Times New Roman"/>
              </a:rPr>
              <a:t>——</a:t>
            </a:r>
            <a:r>
              <a:rPr dirty="0" sz="2400" b="1">
                <a:latin typeface="黑体"/>
                <a:cs typeface="黑体"/>
              </a:rPr>
              <a:t>按排序算法的时间复杂度不同，可分</a:t>
            </a:r>
            <a:r>
              <a:rPr dirty="0" sz="2400" spc="-10" b="1">
                <a:latin typeface="黑体"/>
                <a:cs typeface="黑体"/>
              </a:rPr>
              <a:t>为</a:t>
            </a:r>
            <a:r>
              <a:rPr dirty="0" sz="2400" b="1">
                <a:latin typeface="Times New Roman"/>
                <a:cs typeface="Times New Roman"/>
              </a:rPr>
              <a:t>3</a:t>
            </a:r>
            <a:r>
              <a:rPr dirty="0" sz="2400" spc="5" b="1">
                <a:latin typeface="黑体"/>
                <a:cs typeface="黑体"/>
              </a:rPr>
              <a:t>类：</a:t>
            </a:r>
            <a:endParaRPr sz="2400">
              <a:latin typeface="黑体"/>
              <a:cs typeface="黑体"/>
            </a:endParaRPr>
          </a:p>
          <a:p>
            <a:pPr marL="584200" indent="-571500">
              <a:lnSpc>
                <a:spcPct val="100000"/>
              </a:lnSpc>
              <a:spcBef>
                <a:spcPts val="865"/>
              </a:spcBef>
              <a:buClr>
                <a:srgbClr val="9A0000"/>
              </a:buClr>
              <a:buFont typeface="Wingdings"/>
              <a:buChar char=""/>
              <a:tabLst>
                <a:tab pos="583565" algn="l"/>
                <a:tab pos="584200" algn="l"/>
              </a:tabLst>
            </a:pPr>
            <a:r>
              <a:rPr dirty="0" sz="2400" b="1">
                <a:latin typeface="黑体"/>
                <a:cs typeface="黑体"/>
              </a:rPr>
              <a:t>简单的排序算法：时间效率低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O(n</a:t>
            </a:r>
            <a:r>
              <a:rPr dirty="0" baseline="24305" sz="2400" spc="-7" b="1">
                <a:latin typeface="Times New Roman"/>
                <a:cs typeface="Times New Roman"/>
              </a:rPr>
              <a:t>2</a:t>
            </a:r>
            <a:r>
              <a:rPr dirty="0" sz="2400" spc="-5" b="1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865"/>
              </a:spcBef>
              <a:buClr>
                <a:srgbClr val="9A0000"/>
              </a:buClr>
              <a:buFont typeface="Wingdings"/>
              <a:buChar char=""/>
              <a:tabLst>
                <a:tab pos="584200" algn="l"/>
                <a:tab pos="584835" algn="l"/>
                <a:tab pos="3059430" algn="l"/>
              </a:tabLst>
            </a:pPr>
            <a:r>
              <a:rPr dirty="0" sz="2400" b="1">
                <a:latin typeface="黑体"/>
                <a:cs typeface="黑体"/>
              </a:rPr>
              <a:t>先进的排序算</a:t>
            </a:r>
            <a:r>
              <a:rPr dirty="0" sz="2400" spc="-15" b="1">
                <a:latin typeface="黑体"/>
                <a:cs typeface="黑体"/>
              </a:rPr>
              <a:t>法</a:t>
            </a:r>
            <a:r>
              <a:rPr dirty="0" sz="2400" b="1">
                <a:latin typeface="Times New Roman"/>
                <a:cs typeface="Times New Roman"/>
              </a:rPr>
              <a:t>:	</a:t>
            </a:r>
            <a:r>
              <a:rPr dirty="0" sz="2400" spc="-5" b="1">
                <a:latin typeface="黑体"/>
                <a:cs typeface="黑体"/>
              </a:rPr>
              <a:t>时间效率高，</a:t>
            </a:r>
            <a:r>
              <a:rPr dirty="0" sz="2400" spc="-5" b="1">
                <a:latin typeface="Times New Roman"/>
                <a:cs typeface="Times New Roman"/>
              </a:rPr>
              <a:t>O(</a:t>
            </a:r>
            <a:r>
              <a:rPr dirty="0" sz="2400" spc="1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nlog</a:t>
            </a:r>
            <a:r>
              <a:rPr dirty="0" baseline="-20833" sz="2400" spc="-7" b="1">
                <a:latin typeface="Times New Roman"/>
                <a:cs typeface="Times New Roman"/>
              </a:rPr>
              <a:t>2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865"/>
              </a:spcBef>
              <a:buClr>
                <a:srgbClr val="9A0000"/>
              </a:buClr>
              <a:buFont typeface="Wingdings"/>
              <a:buChar char=""/>
              <a:tabLst>
                <a:tab pos="584200" algn="l"/>
                <a:tab pos="584835" algn="l"/>
              </a:tabLst>
            </a:pPr>
            <a:r>
              <a:rPr dirty="0" sz="2400" spc="-10" b="1">
                <a:latin typeface="黑体"/>
                <a:cs typeface="黑体"/>
              </a:rPr>
              <a:t>基</a:t>
            </a:r>
            <a:r>
              <a:rPr dirty="0" sz="2400" spc="-610" b="1">
                <a:latin typeface="黑体"/>
                <a:cs typeface="黑体"/>
              </a:rPr>
              <a:t> </a:t>
            </a:r>
            <a:r>
              <a:rPr dirty="0" sz="2400" spc="-10" b="1">
                <a:latin typeface="黑体"/>
                <a:cs typeface="黑体"/>
              </a:rPr>
              <a:t>数</a:t>
            </a:r>
            <a:r>
              <a:rPr dirty="0" sz="2400" spc="-605" b="1">
                <a:latin typeface="黑体"/>
                <a:cs typeface="黑体"/>
              </a:rPr>
              <a:t> </a:t>
            </a:r>
            <a:r>
              <a:rPr dirty="0" sz="2400" spc="-10" b="1">
                <a:latin typeface="黑体"/>
                <a:cs typeface="黑体"/>
              </a:rPr>
              <a:t>排</a:t>
            </a:r>
            <a:r>
              <a:rPr dirty="0" sz="2400" spc="-605" b="1">
                <a:latin typeface="黑体"/>
                <a:cs typeface="黑体"/>
              </a:rPr>
              <a:t> </a:t>
            </a:r>
            <a:r>
              <a:rPr dirty="0" sz="2400" spc="-10" b="1">
                <a:latin typeface="黑体"/>
                <a:cs typeface="黑体"/>
              </a:rPr>
              <a:t>序</a:t>
            </a:r>
            <a:r>
              <a:rPr dirty="0" sz="2400" spc="-610" b="1">
                <a:latin typeface="黑体"/>
                <a:cs typeface="黑体"/>
              </a:rPr>
              <a:t> </a:t>
            </a:r>
            <a:r>
              <a:rPr dirty="0" sz="2400" b="1">
                <a:latin typeface="黑体"/>
                <a:cs typeface="黑体"/>
              </a:rPr>
              <a:t>算法：时间效率高</a:t>
            </a:r>
            <a:r>
              <a:rPr dirty="0" sz="2400" spc="-5" b="1">
                <a:latin typeface="黑体"/>
                <a:cs typeface="黑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O(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d</a:t>
            </a:r>
            <a:r>
              <a:rPr dirty="0" sz="2400" spc="-10" b="1">
                <a:latin typeface="黑体"/>
                <a:cs typeface="黑体"/>
              </a:rPr>
              <a:t>×</a:t>
            </a:r>
            <a:r>
              <a:rPr dirty="0" sz="2400" spc="-10" b="1">
                <a:latin typeface="Times New Roman"/>
                <a:cs typeface="Times New Roman"/>
              </a:rPr>
              <a:t>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731" y="1121917"/>
            <a:ext cx="8315959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新宋体"/>
                <a:cs typeface="新宋体"/>
              </a:rPr>
              <a:t>例</a:t>
            </a:r>
            <a:r>
              <a:rPr dirty="0" sz="2400" spc="-10" b="1">
                <a:latin typeface="新宋体"/>
                <a:cs typeface="新宋体"/>
              </a:rPr>
              <a:t>：</a:t>
            </a:r>
            <a:r>
              <a:rPr dirty="0" sz="2400" spc="-10" b="1">
                <a:latin typeface="Times New Roman"/>
                <a:cs typeface="Times New Roman"/>
              </a:rPr>
              <a:t>T=</a:t>
            </a:r>
            <a:r>
              <a:rPr dirty="0" sz="2400" spc="-10" b="1">
                <a:latin typeface="新宋体"/>
                <a:cs typeface="新宋体"/>
              </a:rPr>
              <a:t>（</a:t>
            </a:r>
            <a:r>
              <a:rPr dirty="0" sz="2400" spc="-10" b="1">
                <a:latin typeface="Times New Roman"/>
                <a:cs typeface="Times New Roman"/>
              </a:rPr>
              <a:t>02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77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70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54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64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21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55</a:t>
            </a:r>
            <a:r>
              <a:rPr dirty="0" sz="2400" spc="-10" b="1">
                <a:latin typeface="新宋体"/>
                <a:cs typeface="新宋体"/>
              </a:rPr>
              <a:t>，</a:t>
            </a:r>
            <a:r>
              <a:rPr dirty="0" sz="2400" spc="-10" b="1">
                <a:latin typeface="Times New Roman"/>
                <a:cs typeface="Times New Roman"/>
              </a:rPr>
              <a:t>11</a:t>
            </a:r>
            <a:r>
              <a:rPr dirty="0" sz="2400" spc="-10" b="1">
                <a:latin typeface="新宋体"/>
                <a:cs typeface="新宋体"/>
              </a:rPr>
              <a:t>），</a:t>
            </a:r>
            <a:r>
              <a:rPr dirty="0" sz="2400" spc="-5" b="1">
                <a:latin typeface="新宋体"/>
                <a:cs typeface="新宋体"/>
              </a:rPr>
              <a:t>用</a:t>
            </a:r>
            <a:r>
              <a:rPr dirty="0" sz="2400" b="1">
                <a:latin typeface="Times New Roman"/>
                <a:cs typeface="Times New Roman"/>
              </a:rPr>
              <a:t>LSD</a:t>
            </a:r>
            <a:r>
              <a:rPr dirty="0" sz="2400" b="1">
                <a:latin typeface="新宋体"/>
                <a:cs typeface="新宋体"/>
              </a:rPr>
              <a:t>排序。 </a:t>
            </a: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分析：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新宋体"/>
                <a:cs typeface="新宋体"/>
              </a:rPr>
              <a:t>①各关键字可视为</a:t>
            </a:r>
            <a:r>
              <a:rPr dirty="0" sz="2400" b="1">
                <a:latin typeface="Times New Roman"/>
                <a:cs typeface="Times New Roman"/>
              </a:rPr>
              <a:t>2</a:t>
            </a:r>
            <a:r>
              <a:rPr dirty="0" sz="2400" b="1">
                <a:latin typeface="新宋体"/>
                <a:cs typeface="新宋体"/>
              </a:rPr>
              <a:t>元组；②每位的取值范围是</a:t>
            </a:r>
            <a:r>
              <a:rPr dirty="0" sz="2400" spc="-5" b="1">
                <a:latin typeface="新宋体"/>
                <a:cs typeface="新宋体"/>
              </a:rPr>
              <a:t>：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0-9</a:t>
            </a:r>
            <a:r>
              <a:rPr dirty="0" sz="2400" spc="-5" b="1">
                <a:latin typeface="新宋体"/>
                <a:cs typeface="新宋体"/>
              </a:rPr>
              <a:t>；</a:t>
            </a:r>
            <a:r>
              <a:rPr dirty="0" sz="2400" b="1">
                <a:latin typeface="新宋体"/>
                <a:cs typeface="新宋体"/>
              </a:rPr>
              <a:t>即基数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 i="1">
                <a:latin typeface="Times New Roman"/>
                <a:cs typeface="Times New Roman"/>
              </a:rPr>
              <a:t>radix </a:t>
            </a:r>
            <a:r>
              <a:rPr dirty="0" sz="2400" spc="-5" b="1">
                <a:latin typeface="新宋体"/>
                <a:cs typeface="新宋体"/>
              </a:rPr>
              <a:t>＝</a:t>
            </a:r>
            <a:r>
              <a:rPr dirty="0" sz="2400" spc="-5" b="1">
                <a:latin typeface="Times New Roman"/>
                <a:cs typeface="Times New Roman"/>
              </a:rPr>
              <a:t>10 </a:t>
            </a:r>
            <a:r>
              <a:rPr dirty="0" sz="2400" spc="-5" b="1">
                <a:latin typeface="新宋体"/>
                <a:cs typeface="新宋体"/>
              </a:rPr>
              <a:t>。因此，特设</a:t>
            </a:r>
            <a:r>
              <a:rPr dirty="0" sz="2400" spc="-10" b="1">
                <a:latin typeface="新宋体"/>
                <a:cs typeface="新宋体"/>
              </a:rPr>
              <a:t>置</a:t>
            </a:r>
            <a:r>
              <a:rPr dirty="0" sz="2400" b="1">
                <a:latin typeface="Times New Roman"/>
                <a:cs typeface="Times New Roman"/>
              </a:rPr>
              <a:t>10</a:t>
            </a:r>
            <a:r>
              <a:rPr dirty="0" sz="2400" b="1">
                <a:latin typeface="新宋体"/>
                <a:cs typeface="新宋体"/>
              </a:rPr>
              <a:t>个队列，并编号</a:t>
            </a:r>
            <a:r>
              <a:rPr dirty="0" sz="2400" spc="-5" b="1">
                <a:latin typeface="新宋体"/>
                <a:cs typeface="新宋体"/>
              </a:rPr>
              <a:t>为</a:t>
            </a:r>
            <a:r>
              <a:rPr dirty="0" sz="2400" spc="-5" b="1">
                <a:latin typeface="Times New Roman"/>
                <a:cs typeface="Times New Roman"/>
              </a:rPr>
              <a:t>0-9</a:t>
            </a:r>
            <a:r>
              <a:rPr dirty="0" sz="2400" spc="-10" b="1">
                <a:latin typeface="新宋体"/>
                <a:cs typeface="新宋体"/>
              </a:rPr>
              <a:t>。</a:t>
            </a:r>
            <a:endParaRPr sz="2400">
              <a:latin typeface="新宋体"/>
              <a:cs typeface="新宋体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20011" y="3185160"/>
          <a:ext cx="779780" cy="2948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/>
              </a:tblGrid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21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21739" y="2694686"/>
            <a:ext cx="10464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原始序列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1280" y="3170173"/>
            <a:ext cx="17780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2888" y="4215384"/>
            <a:ext cx="1445260" cy="457200"/>
          </a:xfrm>
          <a:custGeom>
            <a:avLst/>
            <a:gdLst/>
            <a:ahLst/>
            <a:cxnLst/>
            <a:rect l="l" t="t" r="r" b="b"/>
            <a:pathLst>
              <a:path w="1445260" h="457200">
                <a:moveTo>
                  <a:pt x="1120902" y="342899"/>
                </a:moveTo>
                <a:lnTo>
                  <a:pt x="1120902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1120902" y="342899"/>
                </a:lnTo>
                <a:close/>
              </a:path>
              <a:path w="1445260" h="457200">
                <a:moveTo>
                  <a:pt x="1444752" y="228599"/>
                </a:moveTo>
                <a:lnTo>
                  <a:pt x="1120902" y="0"/>
                </a:lnTo>
                <a:lnTo>
                  <a:pt x="1120902" y="457199"/>
                </a:lnTo>
                <a:lnTo>
                  <a:pt x="1444752" y="228599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27554" y="4206240"/>
            <a:ext cx="1458595" cy="475615"/>
          </a:xfrm>
          <a:custGeom>
            <a:avLst/>
            <a:gdLst/>
            <a:ahLst/>
            <a:cxnLst/>
            <a:rect l="l" t="t" r="r" b="b"/>
            <a:pathLst>
              <a:path w="1458595" h="475614">
                <a:moveTo>
                  <a:pt x="1126236" y="118110"/>
                </a:moveTo>
                <a:lnTo>
                  <a:pt x="0" y="118110"/>
                </a:lnTo>
                <a:lnTo>
                  <a:pt x="0" y="356616"/>
                </a:lnTo>
                <a:lnTo>
                  <a:pt x="5334" y="356616"/>
                </a:lnTo>
                <a:lnTo>
                  <a:pt x="5334" y="128016"/>
                </a:lnTo>
                <a:lnTo>
                  <a:pt x="9906" y="123444"/>
                </a:lnTo>
                <a:lnTo>
                  <a:pt x="9906" y="128016"/>
                </a:lnTo>
                <a:lnTo>
                  <a:pt x="1121664" y="128016"/>
                </a:lnTo>
                <a:lnTo>
                  <a:pt x="1121664" y="123444"/>
                </a:lnTo>
                <a:lnTo>
                  <a:pt x="1126236" y="118110"/>
                </a:lnTo>
                <a:close/>
              </a:path>
              <a:path w="1458595" h="475614">
                <a:moveTo>
                  <a:pt x="9906" y="128016"/>
                </a:moveTo>
                <a:lnTo>
                  <a:pt x="9906" y="123444"/>
                </a:lnTo>
                <a:lnTo>
                  <a:pt x="5334" y="128016"/>
                </a:lnTo>
                <a:lnTo>
                  <a:pt x="9906" y="128016"/>
                </a:lnTo>
                <a:close/>
              </a:path>
              <a:path w="1458595" h="475614">
                <a:moveTo>
                  <a:pt x="9906" y="346710"/>
                </a:moveTo>
                <a:lnTo>
                  <a:pt x="9906" y="128016"/>
                </a:lnTo>
                <a:lnTo>
                  <a:pt x="5334" y="128016"/>
                </a:lnTo>
                <a:lnTo>
                  <a:pt x="5334" y="346710"/>
                </a:lnTo>
                <a:lnTo>
                  <a:pt x="9906" y="346710"/>
                </a:lnTo>
                <a:close/>
              </a:path>
              <a:path w="1458595" h="475614">
                <a:moveTo>
                  <a:pt x="1130808" y="457155"/>
                </a:moveTo>
                <a:lnTo>
                  <a:pt x="1130808" y="346710"/>
                </a:lnTo>
                <a:lnTo>
                  <a:pt x="5334" y="346710"/>
                </a:lnTo>
                <a:lnTo>
                  <a:pt x="9906" y="352044"/>
                </a:lnTo>
                <a:lnTo>
                  <a:pt x="9906" y="356616"/>
                </a:lnTo>
                <a:lnTo>
                  <a:pt x="1121664" y="356616"/>
                </a:lnTo>
                <a:lnTo>
                  <a:pt x="1121664" y="352044"/>
                </a:lnTo>
                <a:lnTo>
                  <a:pt x="1126236" y="356616"/>
                </a:lnTo>
                <a:lnTo>
                  <a:pt x="1126236" y="460382"/>
                </a:lnTo>
                <a:lnTo>
                  <a:pt x="1130808" y="457155"/>
                </a:lnTo>
                <a:close/>
              </a:path>
              <a:path w="1458595" h="475614">
                <a:moveTo>
                  <a:pt x="9906" y="356616"/>
                </a:moveTo>
                <a:lnTo>
                  <a:pt x="9906" y="352044"/>
                </a:lnTo>
                <a:lnTo>
                  <a:pt x="5334" y="346710"/>
                </a:lnTo>
                <a:lnTo>
                  <a:pt x="5334" y="356616"/>
                </a:lnTo>
                <a:lnTo>
                  <a:pt x="9906" y="356616"/>
                </a:lnTo>
                <a:close/>
              </a:path>
              <a:path w="1458595" h="475614">
                <a:moveTo>
                  <a:pt x="1458468" y="237744"/>
                </a:moveTo>
                <a:lnTo>
                  <a:pt x="1121664" y="0"/>
                </a:lnTo>
                <a:lnTo>
                  <a:pt x="1121664" y="118110"/>
                </a:lnTo>
                <a:lnTo>
                  <a:pt x="1123188" y="118110"/>
                </a:lnTo>
                <a:lnTo>
                  <a:pt x="1123188" y="12954"/>
                </a:lnTo>
                <a:lnTo>
                  <a:pt x="1130808" y="9144"/>
                </a:lnTo>
                <a:lnTo>
                  <a:pt x="1130808" y="18332"/>
                </a:lnTo>
                <a:lnTo>
                  <a:pt x="1441640" y="237744"/>
                </a:lnTo>
                <a:lnTo>
                  <a:pt x="1447038" y="233934"/>
                </a:lnTo>
                <a:lnTo>
                  <a:pt x="1447038" y="245812"/>
                </a:lnTo>
                <a:lnTo>
                  <a:pt x="1458468" y="237744"/>
                </a:lnTo>
                <a:close/>
              </a:path>
              <a:path w="1458595" h="475614">
                <a:moveTo>
                  <a:pt x="1126236" y="128016"/>
                </a:moveTo>
                <a:lnTo>
                  <a:pt x="1126236" y="118110"/>
                </a:lnTo>
                <a:lnTo>
                  <a:pt x="1121664" y="123444"/>
                </a:lnTo>
                <a:lnTo>
                  <a:pt x="1121664" y="128016"/>
                </a:lnTo>
                <a:lnTo>
                  <a:pt x="1126236" y="128016"/>
                </a:lnTo>
                <a:close/>
              </a:path>
              <a:path w="1458595" h="475614">
                <a:moveTo>
                  <a:pt x="1126236" y="356616"/>
                </a:moveTo>
                <a:lnTo>
                  <a:pt x="1121664" y="352044"/>
                </a:lnTo>
                <a:lnTo>
                  <a:pt x="1121664" y="356616"/>
                </a:lnTo>
                <a:lnTo>
                  <a:pt x="1126236" y="356616"/>
                </a:lnTo>
                <a:close/>
              </a:path>
              <a:path w="1458595" h="475614">
                <a:moveTo>
                  <a:pt x="1126236" y="460382"/>
                </a:moveTo>
                <a:lnTo>
                  <a:pt x="1126236" y="356616"/>
                </a:lnTo>
                <a:lnTo>
                  <a:pt x="1121664" y="356616"/>
                </a:lnTo>
                <a:lnTo>
                  <a:pt x="1121664" y="475488"/>
                </a:lnTo>
                <a:lnTo>
                  <a:pt x="1123188" y="474412"/>
                </a:lnTo>
                <a:lnTo>
                  <a:pt x="1123188" y="462534"/>
                </a:lnTo>
                <a:lnTo>
                  <a:pt x="1126236" y="460382"/>
                </a:lnTo>
                <a:close/>
              </a:path>
              <a:path w="1458595" h="475614">
                <a:moveTo>
                  <a:pt x="1130808" y="18332"/>
                </a:moveTo>
                <a:lnTo>
                  <a:pt x="1130808" y="9144"/>
                </a:lnTo>
                <a:lnTo>
                  <a:pt x="1123188" y="12954"/>
                </a:lnTo>
                <a:lnTo>
                  <a:pt x="1130808" y="18332"/>
                </a:lnTo>
                <a:close/>
              </a:path>
              <a:path w="1458595" h="475614">
                <a:moveTo>
                  <a:pt x="1130808" y="128016"/>
                </a:moveTo>
                <a:lnTo>
                  <a:pt x="1130808" y="18332"/>
                </a:lnTo>
                <a:lnTo>
                  <a:pt x="1123188" y="12954"/>
                </a:lnTo>
                <a:lnTo>
                  <a:pt x="1123188" y="118110"/>
                </a:lnTo>
                <a:lnTo>
                  <a:pt x="1126236" y="118110"/>
                </a:lnTo>
                <a:lnTo>
                  <a:pt x="1126236" y="128016"/>
                </a:lnTo>
                <a:lnTo>
                  <a:pt x="1130808" y="128016"/>
                </a:lnTo>
                <a:close/>
              </a:path>
              <a:path w="1458595" h="475614">
                <a:moveTo>
                  <a:pt x="1447038" y="245812"/>
                </a:moveTo>
                <a:lnTo>
                  <a:pt x="1447038" y="241554"/>
                </a:lnTo>
                <a:lnTo>
                  <a:pt x="1441640" y="237744"/>
                </a:lnTo>
                <a:lnTo>
                  <a:pt x="1123188" y="462534"/>
                </a:lnTo>
                <a:lnTo>
                  <a:pt x="1130808" y="466344"/>
                </a:lnTo>
                <a:lnTo>
                  <a:pt x="1130808" y="469033"/>
                </a:lnTo>
                <a:lnTo>
                  <a:pt x="1447038" y="245812"/>
                </a:lnTo>
                <a:close/>
              </a:path>
              <a:path w="1458595" h="475614">
                <a:moveTo>
                  <a:pt x="1130808" y="469033"/>
                </a:moveTo>
                <a:lnTo>
                  <a:pt x="1130808" y="466344"/>
                </a:lnTo>
                <a:lnTo>
                  <a:pt x="1123188" y="462534"/>
                </a:lnTo>
                <a:lnTo>
                  <a:pt x="1123188" y="474412"/>
                </a:lnTo>
                <a:lnTo>
                  <a:pt x="1130808" y="469033"/>
                </a:lnTo>
                <a:close/>
              </a:path>
              <a:path w="1458595" h="475614">
                <a:moveTo>
                  <a:pt x="1447038" y="241554"/>
                </a:moveTo>
                <a:lnTo>
                  <a:pt x="1447038" y="233934"/>
                </a:lnTo>
                <a:lnTo>
                  <a:pt x="1441640" y="237744"/>
                </a:lnTo>
                <a:lnTo>
                  <a:pt x="1447038" y="2415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6000" y="4215384"/>
            <a:ext cx="1066800" cy="457200"/>
          </a:xfrm>
          <a:custGeom>
            <a:avLst/>
            <a:gdLst/>
            <a:ahLst/>
            <a:cxnLst/>
            <a:rect l="l" t="t" r="r" b="b"/>
            <a:pathLst>
              <a:path w="1066800" h="457200">
                <a:moveTo>
                  <a:pt x="838200" y="342899"/>
                </a:moveTo>
                <a:lnTo>
                  <a:pt x="838200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838200" y="342899"/>
                </a:lnTo>
                <a:close/>
              </a:path>
              <a:path w="1066800" h="457200">
                <a:moveTo>
                  <a:pt x="1066800" y="228599"/>
                </a:moveTo>
                <a:lnTo>
                  <a:pt x="838200" y="0"/>
                </a:lnTo>
                <a:lnTo>
                  <a:pt x="838200" y="457200"/>
                </a:lnTo>
                <a:lnTo>
                  <a:pt x="1066800" y="228599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91428" y="4203953"/>
            <a:ext cx="1078230" cy="480059"/>
          </a:xfrm>
          <a:custGeom>
            <a:avLst/>
            <a:gdLst/>
            <a:ahLst/>
            <a:cxnLst/>
            <a:rect l="l" t="t" r="r" b="b"/>
            <a:pathLst>
              <a:path w="1078229" h="480060">
                <a:moveTo>
                  <a:pt x="842772" y="120396"/>
                </a:moveTo>
                <a:lnTo>
                  <a:pt x="0" y="120396"/>
                </a:lnTo>
                <a:lnTo>
                  <a:pt x="0" y="358902"/>
                </a:lnTo>
                <a:lnTo>
                  <a:pt x="4572" y="358902"/>
                </a:lnTo>
                <a:lnTo>
                  <a:pt x="4572" y="130302"/>
                </a:lnTo>
                <a:lnTo>
                  <a:pt x="9906" y="125730"/>
                </a:lnTo>
                <a:lnTo>
                  <a:pt x="9906" y="130302"/>
                </a:lnTo>
                <a:lnTo>
                  <a:pt x="838199" y="130302"/>
                </a:lnTo>
                <a:lnTo>
                  <a:pt x="838199" y="125730"/>
                </a:lnTo>
                <a:lnTo>
                  <a:pt x="842772" y="120396"/>
                </a:lnTo>
                <a:close/>
              </a:path>
              <a:path w="1078229" h="480060">
                <a:moveTo>
                  <a:pt x="9906" y="130302"/>
                </a:moveTo>
                <a:lnTo>
                  <a:pt x="9906" y="125730"/>
                </a:lnTo>
                <a:lnTo>
                  <a:pt x="4572" y="130302"/>
                </a:lnTo>
                <a:lnTo>
                  <a:pt x="9906" y="130302"/>
                </a:lnTo>
                <a:close/>
              </a:path>
              <a:path w="1078229" h="480060">
                <a:moveTo>
                  <a:pt x="9906" y="348996"/>
                </a:moveTo>
                <a:lnTo>
                  <a:pt x="9906" y="130302"/>
                </a:lnTo>
                <a:lnTo>
                  <a:pt x="4572" y="130302"/>
                </a:lnTo>
                <a:lnTo>
                  <a:pt x="4572" y="348996"/>
                </a:lnTo>
                <a:lnTo>
                  <a:pt x="9906" y="348996"/>
                </a:lnTo>
                <a:close/>
              </a:path>
              <a:path w="1078229" h="480060">
                <a:moveTo>
                  <a:pt x="848106" y="456438"/>
                </a:moveTo>
                <a:lnTo>
                  <a:pt x="848106" y="348996"/>
                </a:lnTo>
                <a:lnTo>
                  <a:pt x="4572" y="348996"/>
                </a:lnTo>
                <a:lnTo>
                  <a:pt x="9906" y="354330"/>
                </a:lnTo>
                <a:lnTo>
                  <a:pt x="9906" y="358902"/>
                </a:lnTo>
                <a:lnTo>
                  <a:pt x="838199" y="358902"/>
                </a:lnTo>
                <a:lnTo>
                  <a:pt x="838199" y="354330"/>
                </a:lnTo>
                <a:lnTo>
                  <a:pt x="842772" y="358902"/>
                </a:lnTo>
                <a:lnTo>
                  <a:pt x="842772" y="461772"/>
                </a:lnTo>
                <a:lnTo>
                  <a:pt x="848106" y="456438"/>
                </a:lnTo>
                <a:close/>
              </a:path>
              <a:path w="1078229" h="480060">
                <a:moveTo>
                  <a:pt x="9906" y="358902"/>
                </a:moveTo>
                <a:lnTo>
                  <a:pt x="9906" y="354330"/>
                </a:lnTo>
                <a:lnTo>
                  <a:pt x="4572" y="348996"/>
                </a:lnTo>
                <a:lnTo>
                  <a:pt x="4572" y="358902"/>
                </a:lnTo>
                <a:lnTo>
                  <a:pt x="9906" y="358902"/>
                </a:lnTo>
                <a:close/>
              </a:path>
              <a:path w="1078229" h="480060">
                <a:moveTo>
                  <a:pt x="1078230" y="240030"/>
                </a:moveTo>
                <a:lnTo>
                  <a:pt x="838199" y="0"/>
                </a:lnTo>
                <a:lnTo>
                  <a:pt x="838199" y="120396"/>
                </a:lnTo>
                <a:lnTo>
                  <a:pt x="839724" y="120396"/>
                </a:lnTo>
                <a:lnTo>
                  <a:pt x="839724" y="14478"/>
                </a:lnTo>
                <a:lnTo>
                  <a:pt x="848106" y="11430"/>
                </a:lnTo>
                <a:lnTo>
                  <a:pt x="848106" y="22860"/>
                </a:lnTo>
                <a:lnTo>
                  <a:pt x="1064895" y="239649"/>
                </a:lnTo>
                <a:lnTo>
                  <a:pt x="1068324" y="236220"/>
                </a:lnTo>
                <a:lnTo>
                  <a:pt x="1068324" y="249936"/>
                </a:lnTo>
                <a:lnTo>
                  <a:pt x="1078230" y="240030"/>
                </a:lnTo>
                <a:close/>
              </a:path>
              <a:path w="1078229" h="480060">
                <a:moveTo>
                  <a:pt x="842772" y="130302"/>
                </a:moveTo>
                <a:lnTo>
                  <a:pt x="842772" y="120396"/>
                </a:lnTo>
                <a:lnTo>
                  <a:pt x="838199" y="125730"/>
                </a:lnTo>
                <a:lnTo>
                  <a:pt x="838199" y="130302"/>
                </a:lnTo>
                <a:lnTo>
                  <a:pt x="842772" y="130302"/>
                </a:lnTo>
                <a:close/>
              </a:path>
              <a:path w="1078229" h="480060">
                <a:moveTo>
                  <a:pt x="842772" y="358902"/>
                </a:moveTo>
                <a:lnTo>
                  <a:pt x="838199" y="354330"/>
                </a:lnTo>
                <a:lnTo>
                  <a:pt x="838199" y="358902"/>
                </a:lnTo>
                <a:lnTo>
                  <a:pt x="842772" y="358902"/>
                </a:lnTo>
                <a:close/>
              </a:path>
              <a:path w="1078229" h="480060">
                <a:moveTo>
                  <a:pt x="842772" y="461772"/>
                </a:moveTo>
                <a:lnTo>
                  <a:pt x="842772" y="358902"/>
                </a:lnTo>
                <a:lnTo>
                  <a:pt x="838199" y="358902"/>
                </a:lnTo>
                <a:lnTo>
                  <a:pt x="838199" y="480060"/>
                </a:lnTo>
                <a:lnTo>
                  <a:pt x="839724" y="478536"/>
                </a:lnTo>
                <a:lnTo>
                  <a:pt x="839724" y="464820"/>
                </a:lnTo>
                <a:lnTo>
                  <a:pt x="842772" y="461772"/>
                </a:lnTo>
                <a:close/>
              </a:path>
              <a:path w="1078229" h="480060">
                <a:moveTo>
                  <a:pt x="848106" y="22860"/>
                </a:moveTo>
                <a:lnTo>
                  <a:pt x="848106" y="11430"/>
                </a:lnTo>
                <a:lnTo>
                  <a:pt x="839724" y="14478"/>
                </a:lnTo>
                <a:lnTo>
                  <a:pt x="848106" y="22860"/>
                </a:lnTo>
                <a:close/>
              </a:path>
              <a:path w="1078229" h="480060">
                <a:moveTo>
                  <a:pt x="848106" y="130302"/>
                </a:moveTo>
                <a:lnTo>
                  <a:pt x="848106" y="22860"/>
                </a:lnTo>
                <a:lnTo>
                  <a:pt x="839724" y="14478"/>
                </a:lnTo>
                <a:lnTo>
                  <a:pt x="839724" y="120396"/>
                </a:lnTo>
                <a:lnTo>
                  <a:pt x="842772" y="120396"/>
                </a:lnTo>
                <a:lnTo>
                  <a:pt x="842772" y="130302"/>
                </a:lnTo>
                <a:lnTo>
                  <a:pt x="848106" y="130302"/>
                </a:lnTo>
                <a:close/>
              </a:path>
              <a:path w="1078229" h="480060">
                <a:moveTo>
                  <a:pt x="1068324" y="249936"/>
                </a:moveTo>
                <a:lnTo>
                  <a:pt x="1068324" y="243078"/>
                </a:lnTo>
                <a:lnTo>
                  <a:pt x="1064895" y="239649"/>
                </a:lnTo>
                <a:lnTo>
                  <a:pt x="839724" y="464820"/>
                </a:lnTo>
                <a:lnTo>
                  <a:pt x="848106" y="468630"/>
                </a:lnTo>
                <a:lnTo>
                  <a:pt x="848106" y="470154"/>
                </a:lnTo>
                <a:lnTo>
                  <a:pt x="1068324" y="249936"/>
                </a:lnTo>
                <a:close/>
              </a:path>
              <a:path w="1078229" h="480060">
                <a:moveTo>
                  <a:pt x="848106" y="470154"/>
                </a:moveTo>
                <a:lnTo>
                  <a:pt x="848106" y="468630"/>
                </a:lnTo>
                <a:lnTo>
                  <a:pt x="839724" y="464820"/>
                </a:lnTo>
                <a:lnTo>
                  <a:pt x="839724" y="478536"/>
                </a:lnTo>
                <a:lnTo>
                  <a:pt x="848106" y="470154"/>
                </a:lnTo>
                <a:close/>
              </a:path>
              <a:path w="1078229" h="480060">
                <a:moveTo>
                  <a:pt x="1068324" y="243078"/>
                </a:moveTo>
                <a:lnTo>
                  <a:pt x="1068324" y="236220"/>
                </a:lnTo>
                <a:lnTo>
                  <a:pt x="1064895" y="239649"/>
                </a:lnTo>
                <a:lnTo>
                  <a:pt x="1068324" y="243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41140" y="5314442"/>
            <a:ext cx="1778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57910" y="617474"/>
            <a:ext cx="43688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00009A"/>
                </a:solidFill>
              </a:rPr>
              <a:t>计算机怎样实现</a:t>
            </a:r>
            <a:r>
              <a:rPr dirty="0" sz="2800">
                <a:solidFill>
                  <a:srgbClr val="00009A"/>
                </a:solidFill>
                <a:latin typeface="Verdana"/>
                <a:cs typeface="Verdana"/>
              </a:rPr>
              <a:t>LSD</a:t>
            </a:r>
            <a:r>
              <a:rPr dirty="0" sz="2800" spc="-5">
                <a:solidFill>
                  <a:srgbClr val="00009A"/>
                </a:solidFill>
              </a:rPr>
              <a:t>算法？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54807" y="4552188"/>
            <a:ext cx="1289050" cy="1404620"/>
          </a:xfrm>
          <a:custGeom>
            <a:avLst/>
            <a:gdLst/>
            <a:ahLst/>
            <a:cxnLst/>
            <a:rect l="l" t="t" r="r" b="b"/>
            <a:pathLst>
              <a:path w="1289050" h="1404620">
                <a:moveTo>
                  <a:pt x="541645" y="617220"/>
                </a:moveTo>
                <a:lnTo>
                  <a:pt x="0" y="617220"/>
                </a:lnTo>
                <a:lnTo>
                  <a:pt x="0" y="1404366"/>
                </a:lnTo>
                <a:lnTo>
                  <a:pt x="12191" y="1404366"/>
                </a:lnTo>
                <a:lnTo>
                  <a:pt x="12192" y="642366"/>
                </a:lnTo>
                <a:lnTo>
                  <a:pt x="25145" y="629412"/>
                </a:lnTo>
                <a:lnTo>
                  <a:pt x="25145" y="642366"/>
                </a:lnTo>
                <a:lnTo>
                  <a:pt x="537972" y="642366"/>
                </a:lnTo>
                <a:lnTo>
                  <a:pt x="537972" y="620268"/>
                </a:lnTo>
                <a:lnTo>
                  <a:pt x="541645" y="617220"/>
                </a:lnTo>
                <a:close/>
              </a:path>
              <a:path w="1289050" h="1404620">
                <a:moveTo>
                  <a:pt x="25145" y="642366"/>
                </a:moveTo>
                <a:lnTo>
                  <a:pt x="25145" y="629412"/>
                </a:lnTo>
                <a:lnTo>
                  <a:pt x="12192" y="642366"/>
                </a:lnTo>
                <a:lnTo>
                  <a:pt x="25145" y="642366"/>
                </a:lnTo>
                <a:close/>
              </a:path>
              <a:path w="1289050" h="1404620">
                <a:moveTo>
                  <a:pt x="25145" y="1379220"/>
                </a:moveTo>
                <a:lnTo>
                  <a:pt x="25145" y="642366"/>
                </a:lnTo>
                <a:lnTo>
                  <a:pt x="12192" y="642366"/>
                </a:lnTo>
                <a:lnTo>
                  <a:pt x="12192" y="1379220"/>
                </a:lnTo>
                <a:lnTo>
                  <a:pt x="25145" y="1379220"/>
                </a:lnTo>
                <a:close/>
              </a:path>
              <a:path w="1289050" h="1404620">
                <a:moveTo>
                  <a:pt x="926591" y="1379220"/>
                </a:moveTo>
                <a:lnTo>
                  <a:pt x="12192" y="1379220"/>
                </a:lnTo>
                <a:lnTo>
                  <a:pt x="25145" y="1391412"/>
                </a:lnTo>
                <a:lnTo>
                  <a:pt x="25146" y="1404366"/>
                </a:lnTo>
                <a:lnTo>
                  <a:pt x="914400" y="1404366"/>
                </a:lnTo>
                <a:lnTo>
                  <a:pt x="914400" y="1391412"/>
                </a:lnTo>
                <a:lnTo>
                  <a:pt x="926591" y="1379220"/>
                </a:lnTo>
                <a:close/>
              </a:path>
              <a:path w="1289050" h="1404620">
                <a:moveTo>
                  <a:pt x="25146" y="1404366"/>
                </a:moveTo>
                <a:lnTo>
                  <a:pt x="25145" y="1391412"/>
                </a:lnTo>
                <a:lnTo>
                  <a:pt x="12192" y="1379220"/>
                </a:lnTo>
                <a:lnTo>
                  <a:pt x="12191" y="1404366"/>
                </a:lnTo>
                <a:lnTo>
                  <a:pt x="25146" y="1404366"/>
                </a:lnTo>
                <a:close/>
              </a:path>
              <a:path w="1289050" h="1404620">
                <a:moveTo>
                  <a:pt x="545592" y="617220"/>
                </a:moveTo>
                <a:lnTo>
                  <a:pt x="541645" y="617220"/>
                </a:lnTo>
                <a:lnTo>
                  <a:pt x="537972" y="620268"/>
                </a:lnTo>
                <a:lnTo>
                  <a:pt x="545592" y="617220"/>
                </a:lnTo>
                <a:close/>
              </a:path>
              <a:path w="1289050" h="1404620">
                <a:moveTo>
                  <a:pt x="545592" y="642366"/>
                </a:moveTo>
                <a:lnTo>
                  <a:pt x="545592" y="617220"/>
                </a:lnTo>
                <a:lnTo>
                  <a:pt x="537972" y="620268"/>
                </a:lnTo>
                <a:lnTo>
                  <a:pt x="537972" y="642366"/>
                </a:lnTo>
                <a:lnTo>
                  <a:pt x="545592" y="642366"/>
                </a:lnTo>
                <a:close/>
              </a:path>
              <a:path w="1289050" h="1404620">
                <a:moveTo>
                  <a:pt x="1288542" y="3048"/>
                </a:moveTo>
                <a:lnTo>
                  <a:pt x="1285494" y="0"/>
                </a:lnTo>
                <a:lnTo>
                  <a:pt x="541645" y="617220"/>
                </a:lnTo>
                <a:lnTo>
                  <a:pt x="545592" y="617220"/>
                </a:lnTo>
                <a:lnTo>
                  <a:pt x="545592" y="642366"/>
                </a:lnTo>
                <a:lnTo>
                  <a:pt x="550164" y="642366"/>
                </a:lnTo>
                <a:lnTo>
                  <a:pt x="1131468" y="160356"/>
                </a:lnTo>
                <a:lnTo>
                  <a:pt x="1206246" y="66294"/>
                </a:lnTo>
                <a:lnTo>
                  <a:pt x="1223772" y="83820"/>
                </a:lnTo>
                <a:lnTo>
                  <a:pt x="1223772" y="84671"/>
                </a:lnTo>
                <a:lnTo>
                  <a:pt x="1288542" y="3048"/>
                </a:lnTo>
                <a:close/>
              </a:path>
              <a:path w="1289050" h="1404620">
                <a:moveTo>
                  <a:pt x="1223772" y="84671"/>
                </a:moveTo>
                <a:lnTo>
                  <a:pt x="1223772" y="83820"/>
                </a:lnTo>
                <a:lnTo>
                  <a:pt x="1131468" y="160356"/>
                </a:lnTo>
                <a:lnTo>
                  <a:pt x="748284" y="642366"/>
                </a:lnTo>
                <a:lnTo>
                  <a:pt x="774192" y="642366"/>
                </a:lnTo>
                <a:lnTo>
                  <a:pt x="774192" y="617220"/>
                </a:lnTo>
                <a:lnTo>
                  <a:pt x="801185" y="617220"/>
                </a:lnTo>
                <a:lnTo>
                  <a:pt x="1223772" y="84671"/>
                </a:lnTo>
                <a:close/>
              </a:path>
              <a:path w="1289050" h="1404620">
                <a:moveTo>
                  <a:pt x="801185" y="617220"/>
                </a:moveTo>
                <a:lnTo>
                  <a:pt x="774192" y="617220"/>
                </a:lnTo>
                <a:lnTo>
                  <a:pt x="784860" y="637794"/>
                </a:lnTo>
                <a:lnTo>
                  <a:pt x="801185" y="617220"/>
                </a:lnTo>
                <a:close/>
              </a:path>
              <a:path w="1289050" h="1404620">
                <a:moveTo>
                  <a:pt x="939546" y="1404366"/>
                </a:moveTo>
                <a:lnTo>
                  <a:pt x="939546" y="617220"/>
                </a:lnTo>
                <a:lnTo>
                  <a:pt x="801185" y="617220"/>
                </a:lnTo>
                <a:lnTo>
                  <a:pt x="784860" y="637794"/>
                </a:lnTo>
                <a:lnTo>
                  <a:pt x="774192" y="617220"/>
                </a:lnTo>
                <a:lnTo>
                  <a:pt x="774192" y="642366"/>
                </a:lnTo>
                <a:lnTo>
                  <a:pt x="914400" y="642366"/>
                </a:lnTo>
                <a:lnTo>
                  <a:pt x="914400" y="629412"/>
                </a:lnTo>
                <a:lnTo>
                  <a:pt x="926591" y="642366"/>
                </a:lnTo>
                <a:lnTo>
                  <a:pt x="926591" y="1404366"/>
                </a:lnTo>
                <a:lnTo>
                  <a:pt x="939546" y="1404366"/>
                </a:lnTo>
                <a:close/>
              </a:path>
              <a:path w="1289050" h="1404620">
                <a:moveTo>
                  <a:pt x="926591" y="642366"/>
                </a:moveTo>
                <a:lnTo>
                  <a:pt x="914400" y="629412"/>
                </a:lnTo>
                <a:lnTo>
                  <a:pt x="914400" y="642366"/>
                </a:lnTo>
                <a:lnTo>
                  <a:pt x="926591" y="642366"/>
                </a:lnTo>
                <a:close/>
              </a:path>
              <a:path w="1289050" h="1404620">
                <a:moveTo>
                  <a:pt x="926591" y="1379220"/>
                </a:moveTo>
                <a:lnTo>
                  <a:pt x="926591" y="642366"/>
                </a:lnTo>
                <a:lnTo>
                  <a:pt x="914400" y="642366"/>
                </a:lnTo>
                <a:lnTo>
                  <a:pt x="914400" y="1379220"/>
                </a:lnTo>
                <a:lnTo>
                  <a:pt x="926591" y="1379220"/>
                </a:lnTo>
                <a:close/>
              </a:path>
              <a:path w="1289050" h="1404620">
                <a:moveTo>
                  <a:pt x="926591" y="1404366"/>
                </a:moveTo>
                <a:lnTo>
                  <a:pt x="926591" y="1379220"/>
                </a:lnTo>
                <a:lnTo>
                  <a:pt x="914400" y="1391412"/>
                </a:lnTo>
                <a:lnTo>
                  <a:pt x="914400" y="1404366"/>
                </a:lnTo>
                <a:lnTo>
                  <a:pt x="926591" y="1404366"/>
                </a:lnTo>
                <a:close/>
              </a:path>
              <a:path w="1289050" h="1404620">
                <a:moveTo>
                  <a:pt x="1223772" y="83820"/>
                </a:moveTo>
                <a:lnTo>
                  <a:pt x="1206246" y="66294"/>
                </a:lnTo>
                <a:lnTo>
                  <a:pt x="1131468" y="160356"/>
                </a:lnTo>
                <a:lnTo>
                  <a:pt x="1223772" y="8382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40939" y="3119882"/>
            <a:ext cx="1778000" cy="2459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2720"/>
              </a:lnSpc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2720"/>
              </a:lnSpc>
            </a:pPr>
            <a:r>
              <a:rPr dirty="0" sz="2000" b="1">
                <a:latin typeface="新宋体"/>
                <a:cs typeface="新宋体"/>
              </a:rPr>
              <a:t>先对低位扫</a:t>
            </a:r>
            <a:r>
              <a:rPr dirty="0" sz="2000" spc="-10" b="1">
                <a:latin typeface="新宋体"/>
                <a:cs typeface="新宋体"/>
              </a:rPr>
              <a:t>描</a:t>
            </a:r>
            <a:r>
              <a:rPr dirty="0" sz="2000" spc="-650" b="1">
                <a:latin typeface="新宋体"/>
                <a:cs typeface="新宋体"/>
              </a:rPr>
              <a:t> </a:t>
            </a:r>
            <a:r>
              <a:rPr dirty="0" baseline="-6944" sz="3600" b="1">
                <a:latin typeface="Times New Roman"/>
                <a:cs typeface="Times New Roman"/>
              </a:rPr>
              <a:t>2</a:t>
            </a:r>
            <a:endParaRPr baseline="-6944" sz="3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2380"/>
              </a:lnSpc>
            </a:pPr>
            <a:r>
              <a:rPr dirty="0" sz="2400" b="1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376555">
              <a:lnSpc>
                <a:spcPts val="2380"/>
              </a:lnSpc>
            </a:pPr>
            <a:r>
              <a:rPr dirty="0" sz="2400" b="1">
                <a:latin typeface="隶书"/>
                <a:cs typeface="隶书"/>
              </a:rPr>
              <a:t>分配</a:t>
            </a:r>
            <a:endParaRPr sz="2400">
              <a:latin typeface="隶书"/>
              <a:cs typeface="隶书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5176" y="5500370"/>
            <a:ext cx="638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隶书"/>
                <a:cs typeface="隶书"/>
              </a:rPr>
              <a:t>过程</a:t>
            </a:r>
            <a:endParaRPr sz="2400">
              <a:latin typeface="隶书"/>
              <a:cs typeface="隶书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31408" y="4505705"/>
            <a:ext cx="1156335" cy="1527175"/>
          </a:xfrm>
          <a:custGeom>
            <a:avLst/>
            <a:gdLst/>
            <a:ahLst/>
            <a:cxnLst/>
            <a:rect l="l" t="t" r="r" b="b"/>
            <a:pathLst>
              <a:path w="1156334" h="1527175">
                <a:moveTo>
                  <a:pt x="540243" y="739901"/>
                </a:moveTo>
                <a:lnTo>
                  <a:pt x="0" y="739901"/>
                </a:lnTo>
                <a:lnTo>
                  <a:pt x="0" y="1527047"/>
                </a:lnTo>
                <a:lnTo>
                  <a:pt x="12191" y="1527047"/>
                </a:lnTo>
                <a:lnTo>
                  <a:pt x="12192" y="765047"/>
                </a:lnTo>
                <a:lnTo>
                  <a:pt x="25145" y="752093"/>
                </a:lnTo>
                <a:lnTo>
                  <a:pt x="25145" y="765047"/>
                </a:lnTo>
                <a:lnTo>
                  <a:pt x="536448" y="765047"/>
                </a:lnTo>
                <a:lnTo>
                  <a:pt x="536448" y="744473"/>
                </a:lnTo>
                <a:lnTo>
                  <a:pt x="540243" y="739901"/>
                </a:lnTo>
                <a:close/>
              </a:path>
              <a:path w="1156334" h="1527175">
                <a:moveTo>
                  <a:pt x="25145" y="765047"/>
                </a:moveTo>
                <a:lnTo>
                  <a:pt x="25145" y="752093"/>
                </a:lnTo>
                <a:lnTo>
                  <a:pt x="12192" y="765047"/>
                </a:lnTo>
                <a:lnTo>
                  <a:pt x="25145" y="765047"/>
                </a:lnTo>
                <a:close/>
              </a:path>
              <a:path w="1156334" h="1527175">
                <a:moveTo>
                  <a:pt x="25146" y="1501902"/>
                </a:moveTo>
                <a:lnTo>
                  <a:pt x="25145" y="765047"/>
                </a:lnTo>
                <a:lnTo>
                  <a:pt x="12192" y="765047"/>
                </a:lnTo>
                <a:lnTo>
                  <a:pt x="12192" y="1501902"/>
                </a:lnTo>
                <a:lnTo>
                  <a:pt x="25146" y="1501902"/>
                </a:lnTo>
                <a:close/>
              </a:path>
              <a:path w="1156334" h="1527175">
                <a:moveTo>
                  <a:pt x="926591" y="1501902"/>
                </a:moveTo>
                <a:lnTo>
                  <a:pt x="12192" y="1501902"/>
                </a:lnTo>
                <a:lnTo>
                  <a:pt x="25146" y="1514094"/>
                </a:lnTo>
                <a:lnTo>
                  <a:pt x="25146" y="1527047"/>
                </a:lnTo>
                <a:lnTo>
                  <a:pt x="914400" y="1527047"/>
                </a:lnTo>
                <a:lnTo>
                  <a:pt x="914400" y="1514093"/>
                </a:lnTo>
                <a:lnTo>
                  <a:pt x="926591" y="1501902"/>
                </a:lnTo>
                <a:close/>
              </a:path>
              <a:path w="1156334" h="1527175">
                <a:moveTo>
                  <a:pt x="25146" y="1527047"/>
                </a:moveTo>
                <a:lnTo>
                  <a:pt x="25146" y="1514094"/>
                </a:lnTo>
                <a:lnTo>
                  <a:pt x="12192" y="1501902"/>
                </a:lnTo>
                <a:lnTo>
                  <a:pt x="12191" y="1527047"/>
                </a:lnTo>
                <a:lnTo>
                  <a:pt x="25146" y="1527047"/>
                </a:lnTo>
                <a:close/>
              </a:path>
              <a:path w="1156334" h="1527175">
                <a:moveTo>
                  <a:pt x="545592" y="739901"/>
                </a:moveTo>
                <a:lnTo>
                  <a:pt x="540243" y="739901"/>
                </a:lnTo>
                <a:lnTo>
                  <a:pt x="536448" y="744473"/>
                </a:lnTo>
                <a:lnTo>
                  <a:pt x="545592" y="739901"/>
                </a:lnTo>
                <a:close/>
              </a:path>
              <a:path w="1156334" h="1527175">
                <a:moveTo>
                  <a:pt x="545592" y="765047"/>
                </a:moveTo>
                <a:lnTo>
                  <a:pt x="545592" y="739901"/>
                </a:lnTo>
                <a:lnTo>
                  <a:pt x="536448" y="744473"/>
                </a:lnTo>
                <a:lnTo>
                  <a:pt x="536448" y="765047"/>
                </a:lnTo>
                <a:lnTo>
                  <a:pt x="545592" y="765047"/>
                </a:lnTo>
                <a:close/>
              </a:path>
              <a:path w="1156334" h="1527175">
                <a:moveTo>
                  <a:pt x="1155954" y="761"/>
                </a:moveTo>
                <a:lnTo>
                  <a:pt x="1154430" y="0"/>
                </a:lnTo>
                <a:lnTo>
                  <a:pt x="540243" y="739901"/>
                </a:lnTo>
                <a:lnTo>
                  <a:pt x="545592" y="739901"/>
                </a:lnTo>
                <a:lnTo>
                  <a:pt x="545592" y="765047"/>
                </a:lnTo>
                <a:lnTo>
                  <a:pt x="551688" y="765047"/>
                </a:lnTo>
                <a:lnTo>
                  <a:pt x="1043323" y="173339"/>
                </a:lnTo>
                <a:lnTo>
                  <a:pt x="1088898" y="80009"/>
                </a:lnTo>
                <a:lnTo>
                  <a:pt x="1109472" y="93725"/>
                </a:lnTo>
                <a:lnTo>
                  <a:pt x="1109472" y="95830"/>
                </a:lnTo>
                <a:lnTo>
                  <a:pt x="1155954" y="761"/>
                </a:lnTo>
                <a:close/>
              </a:path>
              <a:path w="1156334" h="1527175">
                <a:moveTo>
                  <a:pt x="1109472" y="95830"/>
                </a:moveTo>
                <a:lnTo>
                  <a:pt x="1109472" y="93725"/>
                </a:lnTo>
                <a:lnTo>
                  <a:pt x="1043323" y="173339"/>
                </a:lnTo>
                <a:lnTo>
                  <a:pt x="754380" y="765047"/>
                </a:lnTo>
                <a:lnTo>
                  <a:pt x="774192" y="765047"/>
                </a:lnTo>
                <a:lnTo>
                  <a:pt x="774192" y="739901"/>
                </a:lnTo>
                <a:lnTo>
                  <a:pt x="794563" y="739901"/>
                </a:lnTo>
                <a:lnTo>
                  <a:pt x="1109472" y="95830"/>
                </a:lnTo>
                <a:close/>
              </a:path>
              <a:path w="1156334" h="1527175">
                <a:moveTo>
                  <a:pt x="794563" y="739902"/>
                </a:moveTo>
                <a:lnTo>
                  <a:pt x="774192" y="739901"/>
                </a:lnTo>
                <a:lnTo>
                  <a:pt x="785622" y="758189"/>
                </a:lnTo>
                <a:lnTo>
                  <a:pt x="794563" y="739902"/>
                </a:lnTo>
                <a:close/>
              </a:path>
              <a:path w="1156334" h="1527175">
                <a:moveTo>
                  <a:pt x="939546" y="1527047"/>
                </a:moveTo>
                <a:lnTo>
                  <a:pt x="939546" y="739901"/>
                </a:lnTo>
                <a:lnTo>
                  <a:pt x="794563" y="739902"/>
                </a:lnTo>
                <a:lnTo>
                  <a:pt x="785622" y="758189"/>
                </a:lnTo>
                <a:lnTo>
                  <a:pt x="774192" y="739901"/>
                </a:lnTo>
                <a:lnTo>
                  <a:pt x="774192" y="765047"/>
                </a:lnTo>
                <a:lnTo>
                  <a:pt x="914400" y="765047"/>
                </a:lnTo>
                <a:lnTo>
                  <a:pt x="914400" y="752093"/>
                </a:lnTo>
                <a:lnTo>
                  <a:pt x="926591" y="765047"/>
                </a:lnTo>
                <a:lnTo>
                  <a:pt x="926591" y="1527047"/>
                </a:lnTo>
                <a:lnTo>
                  <a:pt x="939546" y="1527047"/>
                </a:lnTo>
                <a:close/>
              </a:path>
              <a:path w="1156334" h="1527175">
                <a:moveTo>
                  <a:pt x="926591" y="765047"/>
                </a:moveTo>
                <a:lnTo>
                  <a:pt x="914400" y="752093"/>
                </a:lnTo>
                <a:lnTo>
                  <a:pt x="914400" y="765047"/>
                </a:lnTo>
                <a:lnTo>
                  <a:pt x="926591" y="765047"/>
                </a:lnTo>
                <a:close/>
              </a:path>
              <a:path w="1156334" h="1527175">
                <a:moveTo>
                  <a:pt x="926591" y="1501902"/>
                </a:moveTo>
                <a:lnTo>
                  <a:pt x="926591" y="765047"/>
                </a:lnTo>
                <a:lnTo>
                  <a:pt x="914400" y="765047"/>
                </a:lnTo>
                <a:lnTo>
                  <a:pt x="914400" y="1501902"/>
                </a:lnTo>
                <a:lnTo>
                  <a:pt x="926591" y="1501902"/>
                </a:lnTo>
                <a:close/>
              </a:path>
              <a:path w="1156334" h="1527175">
                <a:moveTo>
                  <a:pt x="926591" y="1527047"/>
                </a:moveTo>
                <a:lnTo>
                  <a:pt x="926591" y="1501902"/>
                </a:lnTo>
                <a:lnTo>
                  <a:pt x="914400" y="1514093"/>
                </a:lnTo>
                <a:lnTo>
                  <a:pt x="914400" y="1527047"/>
                </a:lnTo>
                <a:lnTo>
                  <a:pt x="926591" y="1527047"/>
                </a:lnTo>
                <a:close/>
              </a:path>
              <a:path w="1156334" h="1527175">
                <a:moveTo>
                  <a:pt x="1109472" y="93725"/>
                </a:moveTo>
                <a:lnTo>
                  <a:pt x="1088898" y="80009"/>
                </a:lnTo>
                <a:lnTo>
                  <a:pt x="1043323" y="173339"/>
                </a:lnTo>
                <a:lnTo>
                  <a:pt x="1109472" y="93725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081776" y="5264150"/>
            <a:ext cx="638175" cy="7035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530"/>
              </a:spcBef>
            </a:pPr>
            <a:r>
              <a:rPr dirty="0" sz="2400" b="1">
                <a:latin typeface="隶书"/>
                <a:cs typeface="隶书"/>
              </a:rPr>
              <a:t>收集 过程</a:t>
            </a:r>
            <a:endParaRPr sz="2400">
              <a:latin typeface="隶书"/>
              <a:cs typeface="隶书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0" y="4267200"/>
            <a:ext cx="1096010" cy="457200"/>
          </a:xfrm>
          <a:custGeom>
            <a:avLst/>
            <a:gdLst/>
            <a:ahLst/>
            <a:cxnLst/>
            <a:rect l="l" t="t" r="r" b="b"/>
            <a:pathLst>
              <a:path w="1096009" h="457200">
                <a:moveTo>
                  <a:pt x="867156" y="342899"/>
                </a:moveTo>
                <a:lnTo>
                  <a:pt x="867156" y="114299"/>
                </a:lnTo>
                <a:lnTo>
                  <a:pt x="0" y="114300"/>
                </a:lnTo>
                <a:lnTo>
                  <a:pt x="0" y="342900"/>
                </a:lnTo>
                <a:lnTo>
                  <a:pt x="867156" y="342899"/>
                </a:lnTo>
                <a:close/>
              </a:path>
              <a:path w="1096009" h="457200">
                <a:moveTo>
                  <a:pt x="1095756" y="228599"/>
                </a:moveTo>
                <a:lnTo>
                  <a:pt x="867156" y="0"/>
                </a:lnTo>
                <a:lnTo>
                  <a:pt x="867156" y="457200"/>
                </a:lnTo>
                <a:lnTo>
                  <a:pt x="1095756" y="228599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77428" y="4255770"/>
            <a:ext cx="1107440" cy="481330"/>
          </a:xfrm>
          <a:custGeom>
            <a:avLst/>
            <a:gdLst/>
            <a:ahLst/>
            <a:cxnLst/>
            <a:rect l="l" t="t" r="r" b="b"/>
            <a:pathLst>
              <a:path w="1107440" h="481329">
                <a:moveTo>
                  <a:pt x="871728" y="121158"/>
                </a:moveTo>
                <a:lnTo>
                  <a:pt x="0" y="121158"/>
                </a:lnTo>
                <a:lnTo>
                  <a:pt x="0" y="359664"/>
                </a:lnTo>
                <a:lnTo>
                  <a:pt x="4572" y="359664"/>
                </a:lnTo>
                <a:lnTo>
                  <a:pt x="4572" y="131064"/>
                </a:lnTo>
                <a:lnTo>
                  <a:pt x="9905" y="125730"/>
                </a:lnTo>
                <a:lnTo>
                  <a:pt x="9905" y="131064"/>
                </a:lnTo>
                <a:lnTo>
                  <a:pt x="867156" y="131064"/>
                </a:lnTo>
                <a:lnTo>
                  <a:pt x="867156" y="125730"/>
                </a:lnTo>
                <a:lnTo>
                  <a:pt x="871728" y="121158"/>
                </a:lnTo>
                <a:close/>
              </a:path>
              <a:path w="1107440" h="481329">
                <a:moveTo>
                  <a:pt x="9905" y="131064"/>
                </a:moveTo>
                <a:lnTo>
                  <a:pt x="9905" y="125730"/>
                </a:lnTo>
                <a:lnTo>
                  <a:pt x="4572" y="131064"/>
                </a:lnTo>
                <a:lnTo>
                  <a:pt x="9905" y="131064"/>
                </a:lnTo>
                <a:close/>
              </a:path>
              <a:path w="1107440" h="481329">
                <a:moveTo>
                  <a:pt x="9905" y="349758"/>
                </a:moveTo>
                <a:lnTo>
                  <a:pt x="9905" y="131064"/>
                </a:lnTo>
                <a:lnTo>
                  <a:pt x="4572" y="131064"/>
                </a:lnTo>
                <a:lnTo>
                  <a:pt x="4572" y="349758"/>
                </a:lnTo>
                <a:lnTo>
                  <a:pt x="9905" y="349758"/>
                </a:lnTo>
                <a:close/>
              </a:path>
              <a:path w="1107440" h="481329">
                <a:moveTo>
                  <a:pt x="876300" y="457962"/>
                </a:moveTo>
                <a:lnTo>
                  <a:pt x="876300" y="349758"/>
                </a:lnTo>
                <a:lnTo>
                  <a:pt x="4572" y="349758"/>
                </a:lnTo>
                <a:lnTo>
                  <a:pt x="9905" y="354330"/>
                </a:lnTo>
                <a:lnTo>
                  <a:pt x="9905" y="359664"/>
                </a:lnTo>
                <a:lnTo>
                  <a:pt x="867156" y="359664"/>
                </a:lnTo>
                <a:lnTo>
                  <a:pt x="867156" y="354330"/>
                </a:lnTo>
                <a:lnTo>
                  <a:pt x="871728" y="359664"/>
                </a:lnTo>
                <a:lnTo>
                  <a:pt x="871728" y="462534"/>
                </a:lnTo>
                <a:lnTo>
                  <a:pt x="876300" y="457962"/>
                </a:lnTo>
                <a:close/>
              </a:path>
              <a:path w="1107440" h="481329">
                <a:moveTo>
                  <a:pt x="9905" y="359664"/>
                </a:moveTo>
                <a:lnTo>
                  <a:pt x="9905" y="354330"/>
                </a:lnTo>
                <a:lnTo>
                  <a:pt x="4572" y="349758"/>
                </a:lnTo>
                <a:lnTo>
                  <a:pt x="4572" y="359664"/>
                </a:lnTo>
                <a:lnTo>
                  <a:pt x="9905" y="359664"/>
                </a:lnTo>
                <a:close/>
              </a:path>
              <a:path w="1107440" h="481329">
                <a:moveTo>
                  <a:pt x="1107186" y="240030"/>
                </a:moveTo>
                <a:lnTo>
                  <a:pt x="867156" y="0"/>
                </a:lnTo>
                <a:lnTo>
                  <a:pt x="867156" y="121158"/>
                </a:lnTo>
                <a:lnTo>
                  <a:pt x="868680" y="121158"/>
                </a:lnTo>
                <a:lnTo>
                  <a:pt x="868680" y="15240"/>
                </a:lnTo>
                <a:lnTo>
                  <a:pt x="876300" y="11430"/>
                </a:lnTo>
                <a:lnTo>
                  <a:pt x="876300" y="22860"/>
                </a:lnTo>
                <a:lnTo>
                  <a:pt x="1093851" y="240411"/>
                </a:lnTo>
                <a:lnTo>
                  <a:pt x="1097280" y="236982"/>
                </a:lnTo>
                <a:lnTo>
                  <a:pt x="1097280" y="249967"/>
                </a:lnTo>
                <a:lnTo>
                  <a:pt x="1107186" y="240030"/>
                </a:lnTo>
                <a:close/>
              </a:path>
              <a:path w="1107440" h="481329">
                <a:moveTo>
                  <a:pt x="871728" y="131064"/>
                </a:moveTo>
                <a:lnTo>
                  <a:pt x="871728" y="121158"/>
                </a:lnTo>
                <a:lnTo>
                  <a:pt x="867156" y="125730"/>
                </a:lnTo>
                <a:lnTo>
                  <a:pt x="867156" y="131064"/>
                </a:lnTo>
                <a:lnTo>
                  <a:pt x="871728" y="131064"/>
                </a:lnTo>
                <a:close/>
              </a:path>
              <a:path w="1107440" h="481329">
                <a:moveTo>
                  <a:pt x="871728" y="359664"/>
                </a:moveTo>
                <a:lnTo>
                  <a:pt x="867156" y="354330"/>
                </a:lnTo>
                <a:lnTo>
                  <a:pt x="867156" y="359664"/>
                </a:lnTo>
                <a:lnTo>
                  <a:pt x="871728" y="359664"/>
                </a:lnTo>
                <a:close/>
              </a:path>
              <a:path w="1107440" h="481329">
                <a:moveTo>
                  <a:pt x="871728" y="462534"/>
                </a:moveTo>
                <a:lnTo>
                  <a:pt x="871728" y="359664"/>
                </a:lnTo>
                <a:lnTo>
                  <a:pt x="867156" y="359664"/>
                </a:lnTo>
                <a:lnTo>
                  <a:pt x="867156" y="480822"/>
                </a:lnTo>
                <a:lnTo>
                  <a:pt x="868680" y="479293"/>
                </a:lnTo>
                <a:lnTo>
                  <a:pt x="868680" y="465582"/>
                </a:lnTo>
                <a:lnTo>
                  <a:pt x="871728" y="462534"/>
                </a:lnTo>
                <a:close/>
              </a:path>
              <a:path w="1107440" h="481329">
                <a:moveTo>
                  <a:pt x="876300" y="22860"/>
                </a:moveTo>
                <a:lnTo>
                  <a:pt x="876300" y="11430"/>
                </a:lnTo>
                <a:lnTo>
                  <a:pt x="868680" y="15240"/>
                </a:lnTo>
                <a:lnTo>
                  <a:pt x="876300" y="22860"/>
                </a:lnTo>
                <a:close/>
              </a:path>
              <a:path w="1107440" h="481329">
                <a:moveTo>
                  <a:pt x="876300" y="131064"/>
                </a:moveTo>
                <a:lnTo>
                  <a:pt x="876300" y="22860"/>
                </a:lnTo>
                <a:lnTo>
                  <a:pt x="868680" y="15240"/>
                </a:lnTo>
                <a:lnTo>
                  <a:pt x="868680" y="121158"/>
                </a:lnTo>
                <a:lnTo>
                  <a:pt x="871728" y="121158"/>
                </a:lnTo>
                <a:lnTo>
                  <a:pt x="871728" y="131064"/>
                </a:lnTo>
                <a:lnTo>
                  <a:pt x="876300" y="131064"/>
                </a:lnTo>
                <a:close/>
              </a:path>
              <a:path w="1107440" h="481329">
                <a:moveTo>
                  <a:pt x="1097280" y="249967"/>
                </a:moveTo>
                <a:lnTo>
                  <a:pt x="1097280" y="243840"/>
                </a:lnTo>
                <a:lnTo>
                  <a:pt x="1093851" y="240411"/>
                </a:lnTo>
                <a:lnTo>
                  <a:pt x="868680" y="465582"/>
                </a:lnTo>
                <a:lnTo>
                  <a:pt x="876300" y="468630"/>
                </a:lnTo>
                <a:lnTo>
                  <a:pt x="876300" y="471648"/>
                </a:lnTo>
                <a:lnTo>
                  <a:pt x="1097280" y="249967"/>
                </a:lnTo>
                <a:close/>
              </a:path>
              <a:path w="1107440" h="481329">
                <a:moveTo>
                  <a:pt x="876300" y="471648"/>
                </a:moveTo>
                <a:lnTo>
                  <a:pt x="876300" y="468630"/>
                </a:lnTo>
                <a:lnTo>
                  <a:pt x="868680" y="465582"/>
                </a:lnTo>
                <a:lnTo>
                  <a:pt x="868680" y="479293"/>
                </a:lnTo>
                <a:lnTo>
                  <a:pt x="876300" y="471648"/>
                </a:lnTo>
                <a:close/>
              </a:path>
              <a:path w="1107440" h="481329">
                <a:moveTo>
                  <a:pt x="1097280" y="243840"/>
                </a:moveTo>
                <a:lnTo>
                  <a:pt x="1097280" y="236982"/>
                </a:lnTo>
                <a:lnTo>
                  <a:pt x="1093851" y="240411"/>
                </a:lnTo>
                <a:lnTo>
                  <a:pt x="1097280" y="24384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540750" y="3913885"/>
            <a:ext cx="7912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latin typeface="新宋体"/>
                <a:cs typeface="新宋体"/>
              </a:rPr>
              <a:t>下一步</a:t>
            </a:r>
            <a:endParaRPr sz="2000">
              <a:latin typeface="新宋体"/>
              <a:cs typeface="新宋体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502652" y="3102101"/>
          <a:ext cx="757555" cy="29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/>
              </a:tblGrid>
              <a:tr h="36512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21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252464" y="3087878"/>
            <a:ext cx="1170305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991869" algn="l"/>
              </a:tabLst>
            </a:pPr>
            <a:r>
              <a:rPr dirty="0" baseline="1388" sz="3000" b="1">
                <a:latin typeface="新宋体"/>
                <a:cs typeface="新宋体"/>
              </a:rPr>
              <a:t>出</a:t>
            </a:r>
            <a:r>
              <a:rPr dirty="0" baseline="1388" sz="3000" spc="-15" b="1">
                <a:latin typeface="新宋体"/>
                <a:cs typeface="新宋体"/>
              </a:rPr>
              <a:t>队</a:t>
            </a:r>
            <a:r>
              <a:rPr dirty="0" baseline="1388" sz="3000" b="1">
                <a:latin typeface="新宋体"/>
                <a:cs typeface="新宋体"/>
              </a:rPr>
              <a:t>	</a:t>
            </a: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0720" y="2618486"/>
            <a:ext cx="39763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685" algn="l"/>
              </a:tabLst>
            </a:pPr>
            <a:r>
              <a:rPr dirty="0" sz="2000" spc="-5" b="1">
                <a:solidFill>
                  <a:srgbClr val="CC0000"/>
                </a:solidFill>
                <a:latin typeface="Times New Roman"/>
                <a:cs typeface="Times New Roman"/>
              </a:rPr>
              <a:t>10</a:t>
            </a: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个队</a:t>
            </a:r>
            <a:r>
              <a:rPr dirty="0" sz="2000" spc="-10" b="1">
                <a:solidFill>
                  <a:srgbClr val="CC0000"/>
                </a:solidFill>
                <a:latin typeface="新宋体"/>
                <a:cs typeface="新宋体"/>
              </a:rPr>
              <a:t>列</a:t>
            </a: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	</a:t>
            </a: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出队后序列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88008" y="6040373"/>
            <a:ext cx="2234565" cy="754380"/>
          </a:xfrm>
          <a:custGeom>
            <a:avLst/>
            <a:gdLst/>
            <a:ahLst/>
            <a:cxnLst/>
            <a:rect l="l" t="t" r="r" b="b"/>
            <a:pathLst>
              <a:path w="2234565" h="754379">
                <a:moveTo>
                  <a:pt x="1254870" y="348234"/>
                </a:moveTo>
                <a:lnTo>
                  <a:pt x="0" y="348234"/>
                </a:lnTo>
                <a:lnTo>
                  <a:pt x="0" y="754380"/>
                </a:lnTo>
                <a:lnTo>
                  <a:pt x="12192" y="754380"/>
                </a:lnTo>
                <a:lnTo>
                  <a:pt x="12192" y="373380"/>
                </a:lnTo>
                <a:lnTo>
                  <a:pt x="25145" y="360426"/>
                </a:lnTo>
                <a:lnTo>
                  <a:pt x="25145" y="373380"/>
                </a:lnTo>
                <a:lnTo>
                  <a:pt x="1252728" y="373380"/>
                </a:lnTo>
                <a:lnTo>
                  <a:pt x="1252728" y="348996"/>
                </a:lnTo>
                <a:lnTo>
                  <a:pt x="1254870" y="348234"/>
                </a:lnTo>
                <a:close/>
              </a:path>
              <a:path w="2234565" h="754379">
                <a:moveTo>
                  <a:pt x="25145" y="373380"/>
                </a:moveTo>
                <a:lnTo>
                  <a:pt x="25145" y="360426"/>
                </a:lnTo>
                <a:lnTo>
                  <a:pt x="12192" y="373380"/>
                </a:lnTo>
                <a:lnTo>
                  <a:pt x="25145" y="373380"/>
                </a:lnTo>
                <a:close/>
              </a:path>
              <a:path w="2234565" h="754379">
                <a:moveTo>
                  <a:pt x="25145" y="729234"/>
                </a:moveTo>
                <a:lnTo>
                  <a:pt x="25145" y="373380"/>
                </a:lnTo>
                <a:lnTo>
                  <a:pt x="12192" y="373380"/>
                </a:lnTo>
                <a:lnTo>
                  <a:pt x="12192" y="729234"/>
                </a:lnTo>
                <a:lnTo>
                  <a:pt x="25145" y="729234"/>
                </a:lnTo>
                <a:close/>
              </a:path>
              <a:path w="2234565" h="754379">
                <a:moveTo>
                  <a:pt x="2145792" y="729234"/>
                </a:moveTo>
                <a:lnTo>
                  <a:pt x="12192" y="729234"/>
                </a:lnTo>
                <a:lnTo>
                  <a:pt x="25145" y="741426"/>
                </a:lnTo>
                <a:lnTo>
                  <a:pt x="25145" y="754380"/>
                </a:lnTo>
                <a:lnTo>
                  <a:pt x="2133600" y="754380"/>
                </a:lnTo>
                <a:lnTo>
                  <a:pt x="2133600" y="741426"/>
                </a:lnTo>
                <a:lnTo>
                  <a:pt x="2145792" y="729234"/>
                </a:lnTo>
                <a:close/>
              </a:path>
              <a:path w="2234565" h="754379">
                <a:moveTo>
                  <a:pt x="25145" y="754380"/>
                </a:moveTo>
                <a:lnTo>
                  <a:pt x="25145" y="741426"/>
                </a:lnTo>
                <a:lnTo>
                  <a:pt x="12192" y="729234"/>
                </a:lnTo>
                <a:lnTo>
                  <a:pt x="12192" y="754380"/>
                </a:lnTo>
                <a:lnTo>
                  <a:pt x="25145" y="754380"/>
                </a:lnTo>
                <a:close/>
              </a:path>
              <a:path w="2234565" h="754379">
                <a:moveTo>
                  <a:pt x="1257300" y="348234"/>
                </a:moveTo>
                <a:lnTo>
                  <a:pt x="1254870" y="348234"/>
                </a:lnTo>
                <a:lnTo>
                  <a:pt x="1252728" y="348996"/>
                </a:lnTo>
                <a:lnTo>
                  <a:pt x="1257300" y="348234"/>
                </a:lnTo>
                <a:close/>
              </a:path>
              <a:path w="2234565" h="754379">
                <a:moveTo>
                  <a:pt x="1257300" y="373380"/>
                </a:moveTo>
                <a:lnTo>
                  <a:pt x="1257300" y="348234"/>
                </a:lnTo>
                <a:lnTo>
                  <a:pt x="1252728" y="348996"/>
                </a:lnTo>
                <a:lnTo>
                  <a:pt x="1252728" y="373380"/>
                </a:lnTo>
                <a:lnTo>
                  <a:pt x="1257300" y="373380"/>
                </a:lnTo>
                <a:close/>
              </a:path>
              <a:path w="2234565" h="754379">
                <a:moveTo>
                  <a:pt x="2234184" y="0"/>
                </a:moveTo>
                <a:lnTo>
                  <a:pt x="1254870" y="348234"/>
                </a:lnTo>
                <a:lnTo>
                  <a:pt x="1257300" y="348234"/>
                </a:lnTo>
                <a:lnTo>
                  <a:pt x="1257300" y="373380"/>
                </a:lnTo>
                <a:lnTo>
                  <a:pt x="1259586" y="373380"/>
                </a:lnTo>
                <a:lnTo>
                  <a:pt x="2112844" y="70062"/>
                </a:lnTo>
                <a:lnTo>
                  <a:pt x="2164842" y="25908"/>
                </a:lnTo>
                <a:lnTo>
                  <a:pt x="2177034" y="47244"/>
                </a:lnTo>
                <a:lnTo>
                  <a:pt x="2177034" y="48642"/>
                </a:lnTo>
                <a:lnTo>
                  <a:pt x="2234184" y="0"/>
                </a:lnTo>
                <a:close/>
              </a:path>
              <a:path w="2234565" h="754379">
                <a:moveTo>
                  <a:pt x="2177034" y="48642"/>
                </a:moveTo>
                <a:lnTo>
                  <a:pt x="2177034" y="47244"/>
                </a:lnTo>
                <a:lnTo>
                  <a:pt x="2112844" y="70062"/>
                </a:lnTo>
                <a:lnTo>
                  <a:pt x="1755648" y="373380"/>
                </a:lnTo>
                <a:lnTo>
                  <a:pt x="1790700" y="373380"/>
                </a:lnTo>
                <a:lnTo>
                  <a:pt x="1790700" y="348234"/>
                </a:lnTo>
                <a:lnTo>
                  <a:pt x="1825044" y="348234"/>
                </a:lnTo>
                <a:lnTo>
                  <a:pt x="2177034" y="48642"/>
                </a:lnTo>
                <a:close/>
              </a:path>
              <a:path w="2234565" h="754379">
                <a:moveTo>
                  <a:pt x="1825044" y="348234"/>
                </a:moveTo>
                <a:lnTo>
                  <a:pt x="1790700" y="348234"/>
                </a:lnTo>
                <a:lnTo>
                  <a:pt x="1799082" y="370332"/>
                </a:lnTo>
                <a:lnTo>
                  <a:pt x="1825044" y="348234"/>
                </a:lnTo>
                <a:close/>
              </a:path>
              <a:path w="2234565" h="754379">
                <a:moveTo>
                  <a:pt x="2158746" y="754380"/>
                </a:moveTo>
                <a:lnTo>
                  <a:pt x="2158746" y="348234"/>
                </a:lnTo>
                <a:lnTo>
                  <a:pt x="1825044" y="348234"/>
                </a:lnTo>
                <a:lnTo>
                  <a:pt x="1799082" y="370332"/>
                </a:lnTo>
                <a:lnTo>
                  <a:pt x="1790700" y="348234"/>
                </a:lnTo>
                <a:lnTo>
                  <a:pt x="1790700" y="373380"/>
                </a:lnTo>
                <a:lnTo>
                  <a:pt x="2133600" y="373380"/>
                </a:lnTo>
                <a:lnTo>
                  <a:pt x="2133600" y="360426"/>
                </a:lnTo>
                <a:lnTo>
                  <a:pt x="2145792" y="373380"/>
                </a:lnTo>
                <a:lnTo>
                  <a:pt x="2145792" y="754380"/>
                </a:lnTo>
                <a:lnTo>
                  <a:pt x="2158746" y="754380"/>
                </a:lnTo>
                <a:close/>
              </a:path>
              <a:path w="2234565" h="754379">
                <a:moveTo>
                  <a:pt x="2177034" y="47244"/>
                </a:moveTo>
                <a:lnTo>
                  <a:pt x="2164842" y="25908"/>
                </a:lnTo>
                <a:lnTo>
                  <a:pt x="2112844" y="70062"/>
                </a:lnTo>
                <a:lnTo>
                  <a:pt x="2177034" y="47244"/>
                </a:lnTo>
                <a:close/>
              </a:path>
              <a:path w="2234565" h="754379">
                <a:moveTo>
                  <a:pt x="2145792" y="373380"/>
                </a:moveTo>
                <a:lnTo>
                  <a:pt x="2133600" y="360426"/>
                </a:lnTo>
                <a:lnTo>
                  <a:pt x="2133600" y="373380"/>
                </a:lnTo>
                <a:lnTo>
                  <a:pt x="2145792" y="373380"/>
                </a:lnTo>
                <a:close/>
              </a:path>
              <a:path w="2234565" h="754379">
                <a:moveTo>
                  <a:pt x="2145792" y="729234"/>
                </a:moveTo>
                <a:lnTo>
                  <a:pt x="2145792" y="373380"/>
                </a:lnTo>
                <a:lnTo>
                  <a:pt x="2133600" y="373380"/>
                </a:lnTo>
                <a:lnTo>
                  <a:pt x="2133600" y="729234"/>
                </a:lnTo>
                <a:lnTo>
                  <a:pt x="2145792" y="729234"/>
                </a:lnTo>
                <a:close/>
              </a:path>
              <a:path w="2234565" h="754379">
                <a:moveTo>
                  <a:pt x="2145792" y="754380"/>
                </a:moveTo>
                <a:lnTo>
                  <a:pt x="2145792" y="729234"/>
                </a:lnTo>
                <a:lnTo>
                  <a:pt x="2133600" y="741426"/>
                </a:lnTo>
                <a:lnTo>
                  <a:pt x="2133600" y="754380"/>
                </a:lnTo>
                <a:lnTo>
                  <a:pt x="2145792" y="75438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64283" y="6407150"/>
            <a:ext cx="18065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华文行楷"/>
                <a:cs typeface="华文行楷"/>
              </a:rPr>
              <a:t>又称散列过程！</a:t>
            </a:r>
            <a:endParaRPr sz="2000">
              <a:latin typeface="华文行楷"/>
              <a:cs typeface="华文行楷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397502" y="3083051"/>
          <a:ext cx="1454785" cy="3679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</a:tblGrid>
              <a:tr h="365125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70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baseline="-3086" sz="2700" spc="-7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21</a:t>
                      </a:r>
                      <a:r>
                        <a:rPr dirty="0" baseline="-3086" sz="2700" spc="-217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33659A"/>
                          </a:solidFill>
                          <a:latin typeface="宋体"/>
                          <a:cs typeface="宋体"/>
                        </a:rPr>
                        <a:t>，</a:t>
                      </a: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234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341630">
                        <a:lnSpc>
                          <a:spcPts val="2125"/>
                        </a:lnSpc>
                        <a:spcBef>
                          <a:spcPts val="650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825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54</a:t>
                      </a:r>
                      <a:r>
                        <a:rPr dirty="0" sz="1800" spc="-5" b="1">
                          <a:solidFill>
                            <a:srgbClr val="00009A"/>
                          </a:solidFill>
                          <a:latin typeface="新宋体"/>
                          <a:cs typeface="新宋体"/>
                        </a:rPr>
                        <a:t>，</a:t>
                      </a: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355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55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953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326390">
                        <a:lnSpc>
                          <a:spcPts val="2135"/>
                        </a:lnSpc>
                        <a:spcBef>
                          <a:spcPts val="635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77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806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4940" y="1083817"/>
            <a:ext cx="177800" cy="3427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1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65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dirty="0" sz="2400" b="1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dirty="0" sz="2400" b="1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dirty="0" sz="2400" b="1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dirty="0" sz="2400" b="1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944" y="726439"/>
            <a:ext cx="10464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再次入队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89726" y="2286000"/>
            <a:ext cx="981710" cy="447040"/>
          </a:xfrm>
          <a:custGeom>
            <a:avLst/>
            <a:gdLst/>
            <a:ahLst/>
            <a:cxnLst/>
            <a:rect l="l" t="t" r="r" b="b"/>
            <a:pathLst>
              <a:path w="981709" h="447039">
                <a:moveTo>
                  <a:pt x="752856" y="335279"/>
                </a:moveTo>
                <a:lnTo>
                  <a:pt x="752856" y="112013"/>
                </a:lnTo>
                <a:lnTo>
                  <a:pt x="0" y="112013"/>
                </a:lnTo>
                <a:lnTo>
                  <a:pt x="0" y="335279"/>
                </a:lnTo>
                <a:lnTo>
                  <a:pt x="752856" y="335279"/>
                </a:lnTo>
                <a:close/>
              </a:path>
              <a:path w="981709" h="447039">
                <a:moveTo>
                  <a:pt x="981456" y="223265"/>
                </a:moveTo>
                <a:lnTo>
                  <a:pt x="752856" y="0"/>
                </a:lnTo>
                <a:lnTo>
                  <a:pt x="752856" y="446531"/>
                </a:lnTo>
                <a:lnTo>
                  <a:pt x="981456" y="223265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84391" y="2275332"/>
            <a:ext cx="993775" cy="468630"/>
          </a:xfrm>
          <a:custGeom>
            <a:avLst/>
            <a:gdLst/>
            <a:ahLst/>
            <a:cxnLst/>
            <a:rect l="l" t="t" r="r" b="b"/>
            <a:pathLst>
              <a:path w="993775" h="468630">
                <a:moveTo>
                  <a:pt x="758190" y="118110"/>
                </a:moveTo>
                <a:lnTo>
                  <a:pt x="0" y="118110"/>
                </a:lnTo>
                <a:lnTo>
                  <a:pt x="0" y="350520"/>
                </a:lnTo>
                <a:lnTo>
                  <a:pt x="5334" y="350520"/>
                </a:lnTo>
                <a:lnTo>
                  <a:pt x="5334" y="127254"/>
                </a:lnTo>
                <a:lnTo>
                  <a:pt x="9906" y="122682"/>
                </a:lnTo>
                <a:lnTo>
                  <a:pt x="9906" y="127254"/>
                </a:lnTo>
                <a:lnTo>
                  <a:pt x="753618" y="127254"/>
                </a:lnTo>
                <a:lnTo>
                  <a:pt x="753618" y="122682"/>
                </a:lnTo>
                <a:lnTo>
                  <a:pt x="758190" y="118110"/>
                </a:lnTo>
                <a:close/>
              </a:path>
              <a:path w="993775" h="468630">
                <a:moveTo>
                  <a:pt x="9906" y="127254"/>
                </a:moveTo>
                <a:lnTo>
                  <a:pt x="9906" y="122682"/>
                </a:lnTo>
                <a:lnTo>
                  <a:pt x="5334" y="127254"/>
                </a:lnTo>
                <a:lnTo>
                  <a:pt x="9906" y="127254"/>
                </a:lnTo>
                <a:close/>
              </a:path>
              <a:path w="993775" h="468630">
                <a:moveTo>
                  <a:pt x="9906" y="340614"/>
                </a:moveTo>
                <a:lnTo>
                  <a:pt x="9906" y="127254"/>
                </a:lnTo>
                <a:lnTo>
                  <a:pt x="5334" y="127254"/>
                </a:lnTo>
                <a:lnTo>
                  <a:pt x="5334" y="340614"/>
                </a:lnTo>
                <a:lnTo>
                  <a:pt x="9906" y="340614"/>
                </a:lnTo>
                <a:close/>
              </a:path>
              <a:path w="993775" h="468630">
                <a:moveTo>
                  <a:pt x="762762" y="445973"/>
                </a:moveTo>
                <a:lnTo>
                  <a:pt x="762762" y="340614"/>
                </a:lnTo>
                <a:lnTo>
                  <a:pt x="5334" y="340614"/>
                </a:lnTo>
                <a:lnTo>
                  <a:pt x="9906" y="345948"/>
                </a:lnTo>
                <a:lnTo>
                  <a:pt x="9906" y="350520"/>
                </a:lnTo>
                <a:lnTo>
                  <a:pt x="753618" y="350520"/>
                </a:lnTo>
                <a:lnTo>
                  <a:pt x="753618" y="345948"/>
                </a:lnTo>
                <a:lnTo>
                  <a:pt x="758190" y="350520"/>
                </a:lnTo>
                <a:lnTo>
                  <a:pt x="758190" y="450423"/>
                </a:lnTo>
                <a:lnTo>
                  <a:pt x="762762" y="445973"/>
                </a:lnTo>
                <a:close/>
              </a:path>
              <a:path w="993775" h="468630">
                <a:moveTo>
                  <a:pt x="9906" y="350520"/>
                </a:moveTo>
                <a:lnTo>
                  <a:pt x="9906" y="345948"/>
                </a:lnTo>
                <a:lnTo>
                  <a:pt x="5334" y="340614"/>
                </a:lnTo>
                <a:lnTo>
                  <a:pt x="5334" y="350520"/>
                </a:lnTo>
                <a:lnTo>
                  <a:pt x="9906" y="350520"/>
                </a:lnTo>
                <a:close/>
              </a:path>
              <a:path w="993775" h="468630">
                <a:moveTo>
                  <a:pt x="993647" y="233934"/>
                </a:moveTo>
                <a:lnTo>
                  <a:pt x="753618" y="0"/>
                </a:lnTo>
                <a:lnTo>
                  <a:pt x="753618" y="118110"/>
                </a:lnTo>
                <a:lnTo>
                  <a:pt x="755142" y="118110"/>
                </a:lnTo>
                <a:lnTo>
                  <a:pt x="755142" y="14478"/>
                </a:lnTo>
                <a:lnTo>
                  <a:pt x="762762" y="10668"/>
                </a:lnTo>
                <a:lnTo>
                  <a:pt x="762762" y="21920"/>
                </a:lnTo>
                <a:lnTo>
                  <a:pt x="980225" y="234309"/>
                </a:lnTo>
                <a:lnTo>
                  <a:pt x="983741" y="230886"/>
                </a:lnTo>
                <a:lnTo>
                  <a:pt x="983741" y="243619"/>
                </a:lnTo>
                <a:lnTo>
                  <a:pt x="993647" y="233934"/>
                </a:lnTo>
                <a:close/>
              </a:path>
              <a:path w="993775" h="468630">
                <a:moveTo>
                  <a:pt x="758190" y="127254"/>
                </a:moveTo>
                <a:lnTo>
                  <a:pt x="758190" y="118110"/>
                </a:lnTo>
                <a:lnTo>
                  <a:pt x="753618" y="122682"/>
                </a:lnTo>
                <a:lnTo>
                  <a:pt x="753618" y="127254"/>
                </a:lnTo>
                <a:lnTo>
                  <a:pt x="758190" y="127254"/>
                </a:lnTo>
                <a:close/>
              </a:path>
              <a:path w="993775" h="468630">
                <a:moveTo>
                  <a:pt x="758190" y="350520"/>
                </a:moveTo>
                <a:lnTo>
                  <a:pt x="753618" y="345948"/>
                </a:lnTo>
                <a:lnTo>
                  <a:pt x="753618" y="350520"/>
                </a:lnTo>
                <a:lnTo>
                  <a:pt x="758190" y="350520"/>
                </a:lnTo>
                <a:close/>
              </a:path>
              <a:path w="993775" h="468630">
                <a:moveTo>
                  <a:pt x="758190" y="450423"/>
                </a:moveTo>
                <a:lnTo>
                  <a:pt x="758190" y="350520"/>
                </a:lnTo>
                <a:lnTo>
                  <a:pt x="753618" y="350520"/>
                </a:lnTo>
                <a:lnTo>
                  <a:pt x="753618" y="468630"/>
                </a:lnTo>
                <a:lnTo>
                  <a:pt x="755141" y="467139"/>
                </a:lnTo>
                <a:lnTo>
                  <a:pt x="755142" y="453390"/>
                </a:lnTo>
                <a:lnTo>
                  <a:pt x="758190" y="450423"/>
                </a:lnTo>
                <a:close/>
              </a:path>
              <a:path w="993775" h="468630">
                <a:moveTo>
                  <a:pt x="762762" y="21920"/>
                </a:moveTo>
                <a:lnTo>
                  <a:pt x="762762" y="10668"/>
                </a:lnTo>
                <a:lnTo>
                  <a:pt x="755142" y="14478"/>
                </a:lnTo>
                <a:lnTo>
                  <a:pt x="762762" y="21920"/>
                </a:lnTo>
                <a:close/>
              </a:path>
              <a:path w="993775" h="468630">
                <a:moveTo>
                  <a:pt x="762762" y="127254"/>
                </a:moveTo>
                <a:lnTo>
                  <a:pt x="762762" y="21920"/>
                </a:lnTo>
                <a:lnTo>
                  <a:pt x="755142" y="14478"/>
                </a:lnTo>
                <a:lnTo>
                  <a:pt x="755142" y="118110"/>
                </a:lnTo>
                <a:lnTo>
                  <a:pt x="758190" y="118110"/>
                </a:lnTo>
                <a:lnTo>
                  <a:pt x="758190" y="127254"/>
                </a:lnTo>
                <a:lnTo>
                  <a:pt x="762762" y="127254"/>
                </a:lnTo>
                <a:close/>
              </a:path>
              <a:path w="993775" h="468630">
                <a:moveTo>
                  <a:pt x="983741" y="243619"/>
                </a:moveTo>
                <a:lnTo>
                  <a:pt x="983741" y="237744"/>
                </a:lnTo>
                <a:lnTo>
                  <a:pt x="980225" y="234309"/>
                </a:lnTo>
                <a:lnTo>
                  <a:pt x="755142" y="453390"/>
                </a:lnTo>
                <a:lnTo>
                  <a:pt x="762762" y="457200"/>
                </a:lnTo>
                <a:lnTo>
                  <a:pt x="762762" y="459689"/>
                </a:lnTo>
                <a:lnTo>
                  <a:pt x="983741" y="243619"/>
                </a:lnTo>
                <a:close/>
              </a:path>
              <a:path w="993775" h="468630">
                <a:moveTo>
                  <a:pt x="762762" y="459689"/>
                </a:moveTo>
                <a:lnTo>
                  <a:pt x="762762" y="457200"/>
                </a:lnTo>
                <a:lnTo>
                  <a:pt x="755142" y="453390"/>
                </a:lnTo>
                <a:lnTo>
                  <a:pt x="755141" y="467139"/>
                </a:lnTo>
                <a:lnTo>
                  <a:pt x="762762" y="459689"/>
                </a:lnTo>
                <a:close/>
              </a:path>
              <a:path w="993775" h="468630">
                <a:moveTo>
                  <a:pt x="983741" y="237744"/>
                </a:moveTo>
                <a:lnTo>
                  <a:pt x="983741" y="230886"/>
                </a:lnTo>
                <a:lnTo>
                  <a:pt x="980225" y="234309"/>
                </a:lnTo>
                <a:lnTo>
                  <a:pt x="983741" y="237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22340" y="1932686"/>
            <a:ext cx="10464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latin typeface="新宋体"/>
                <a:cs typeface="新宋体"/>
              </a:rPr>
              <a:t>再次出队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2279904"/>
            <a:ext cx="838200" cy="422275"/>
          </a:xfrm>
          <a:custGeom>
            <a:avLst/>
            <a:gdLst/>
            <a:ahLst/>
            <a:cxnLst/>
            <a:rect l="l" t="t" r="r" b="b"/>
            <a:pathLst>
              <a:path w="838200" h="422275">
                <a:moveTo>
                  <a:pt x="628650" y="316992"/>
                </a:moveTo>
                <a:lnTo>
                  <a:pt x="628650" y="105918"/>
                </a:lnTo>
                <a:lnTo>
                  <a:pt x="0" y="105918"/>
                </a:lnTo>
                <a:lnTo>
                  <a:pt x="0" y="316992"/>
                </a:lnTo>
                <a:lnTo>
                  <a:pt x="628650" y="316992"/>
                </a:lnTo>
                <a:close/>
              </a:path>
              <a:path w="838200" h="422275">
                <a:moveTo>
                  <a:pt x="838200" y="211074"/>
                </a:moveTo>
                <a:lnTo>
                  <a:pt x="628650" y="0"/>
                </a:lnTo>
                <a:lnTo>
                  <a:pt x="628650" y="422148"/>
                </a:lnTo>
                <a:lnTo>
                  <a:pt x="838200" y="211074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3827" y="2268473"/>
            <a:ext cx="849630" cy="445134"/>
          </a:xfrm>
          <a:custGeom>
            <a:avLst/>
            <a:gdLst/>
            <a:ahLst/>
            <a:cxnLst/>
            <a:rect l="l" t="t" r="r" b="b"/>
            <a:pathLst>
              <a:path w="849629" h="445135">
                <a:moveTo>
                  <a:pt x="633222" y="112013"/>
                </a:moveTo>
                <a:lnTo>
                  <a:pt x="0" y="112013"/>
                </a:lnTo>
                <a:lnTo>
                  <a:pt x="0" y="332993"/>
                </a:lnTo>
                <a:lnTo>
                  <a:pt x="4572" y="332993"/>
                </a:lnTo>
                <a:lnTo>
                  <a:pt x="4572" y="121919"/>
                </a:lnTo>
                <a:lnTo>
                  <a:pt x="9906" y="117347"/>
                </a:lnTo>
                <a:lnTo>
                  <a:pt x="9906" y="121919"/>
                </a:lnTo>
                <a:lnTo>
                  <a:pt x="628649" y="121919"/>
                </a:lnTo>
                <a:lnTo>
                  <a:pt x="628649" y="117347"/>
                </a:lnTo>
                <a:lnTo>
                  <a:pt x="633222" y="112013"/>
                </a:lnTo>
                <a:close/>
              </a:path>
              <a:path w="849629" h="445135">
                <a:moveTo>
                  <a:pt x="9906" y="121919"/>
                </a:moveTo>
                <a:lnTo>
                  <a:pt x="9906" y="117347"/>
                </a:lnTo>
                <a:lnTo>
                  <a:pt x="4572" y="121919"/>
                </a:lnTo>
                <a:lnTo>
                  <a:pt x="9906" y="121919"/>
                </a:lnTo>
                <a:close/>
              </a:path>
              <a:path w="849629" h="445135">
                <a:moveTo>
                  <a:pt x="9906" y="323849"/>
                </a:moveTo>
                <a:lnTo>
                  <a:pt x="9906" y="121919"/>
                </a:lnTo>
                <a:lnTo>
                  <a:pt x="4572" y="121919"/>
                </a:lnTo>
                <a:lnTo>
                  <a:pt x="4572" y="323849"/>
                </a:lnTo>
                <a:lnTo>
                  <a:pt x="9906" y="323849"/>
                </a:lnTo>
                <a:close/>
              </a:path>
              <a:path w="849629" h="445135">
                <a:moveTo>
                  <a:pt x="638556" y="422087"/>
                </a:moveTo>
                <a:lnTo>
                  <a:pt x="638556" y="323849"/>
                </a:lnTo>
                <a:lnTo>
                  <a:pt x="4572" y="323849"/>
                </a:lnTo>
                <a:lnTo>
                  <a:pt x="9906" y="328421"/>
                </a:lnTo>
                <a:lnTo>
                  <a:pt x="9906" y="332993"/>
                </a:lnTo>
                <a:lnTo>
                  <a:pt x="628649" y="332993"/>
                </a:lnTo>
                <a:lnTo>
                  <a:pt x="628649" y="328421"/>
                </a:lnTo>
                <a:lnTo>
                  <a:pt x="633222" y="332993"/>
                </a:lnTo>
                <a:lnTo>
                  <a:pt x="633222" y="427459"/>
                </a:lnTo>
                <a:lnTo>
                  <a:pt x="638556" y="422087"/>
                </a:lnTo>
                <a:close/>
              </a:path>
              <a:path w="849629" h="445135">
                <a:moveTo>
                  <a:pt x="9906" y="332993"/>
                </a:moveTo>
                <a:lnTo>
                  <a:pt x="9906" y="328421"/>
                </a:lnTo>
                <a:lnTo>
                  <a:pt x="4572" y="323849"/>
                </a:lnTo>
                <a:lnTo>
                  <a:pt x="4572" y="332993"/>
                </a:lnTo>
                <a:lnTo>
                  <a:pt x="9906" y="332993"/>
                </a:lnTo>
                <a:close/>
              </a:path>
              <a:path w="849629" h="445135">
                <a:moveTo>
                  <a:pt x="849630" y="222503"/>
                </a:moveTo>
                <a:lnTo>
                  <a:pt x="628649" y="0"/>
                </a:lnTo>
                <a:lnTo>
                  <a:pt x="628649" y="112013"/>
                </a:lnTo>
                <a:lnTo>
                  <a:pt x="630174" y="112013"/>
                </a:lnTo>
                <a:lnTo>
                  <a:pt x="630174" y="15239"/>
                </a:lnTo>
                <a:lnTo>
                  <a:pt x="638556" y="11429"/>
                </a:lnTo>
                <a:lnTo>
                  <a:pt x="638556" y="23682"/>
                </a:lnTo>
                <a:lnTo>
                  <a:pt x="836319" y="222884"/>
                </a:lnTo>
                <a:lnTo>
                  <a:pt x="839724" y="219455"/>
                </a:lnTo>
                <a:lnTo>
                  <a:pt x="839724" y="232478"/>
                </a:lnTo>
                <a:lnTo>
                  <a:pt x="849630" y="222503"/>
                </a:lnTo>
                <a:close/>
              </a:path>
              <a:path w="849629" h="445135">
                <a:moveTo>
                  <a:pt x="633222" y="121919"/>
                </a:moveTo>
                <a:lnTo>
                  <a:pt x="633222" y="112013"/>
                </a:lnTo>
                <a:lnTo>
                  <a:pt x="628649" y="117347"/>
                </a:lnTo>
                <a:lnTo>
                  <a:pt x="628649" y="121919"/>
                </a:lnTo>
                <a:lnTo>
                  <a:pt x="633222" y="121919"/>
                </a:lnTo>
                <a:close/>
              </a:path>
              <a:path w="849629" h="445135">
                <a:moveTo>
                  <a:pt x="633222" y="332993"/>
                </a:moveTo>
                <a:lnTo>
                  <a:pt x="628649" y="328421"/>
                </a:lnTo>
                <a:lnTo>
                  <a:pt x="628649" y="332993"/>
                </a:lnTo>
                <a:lnTo>
                  <a:pt x="633222" y="332993"/>
                </a:lnTo>
                <a:close/>
              </a:path>
              <a:path w="849629" h="445135">
                <a:moveTo>
                  <a:pt x="633222" y="427459"/>
                </a:moveTo>
                <a:lnTo>
                  <a:pt x="633222" y="332993"/>
                </a:lnTo>
                <a:lnTo>
                  <a:pt x="628649" y="332993"/>
                </a:lnTo>
                <a:lnTo>
                  <a:pt x="628649" y="445007"/>
                </a:lnTo>
                <a:lnTo>
                  <a:pt x="630174" y="443473"/>
                </a:lnTo>
                <a:lnTo>
                  <a:pt x="630174" y="430529"/>
                </a:lnTo>
                <a:lnTo>
                  <a:pt x="633222" y="427459"/>
                </a:lnTo>
                <a:close/>
              </a:path>
              <a:path w="849629" h="445135">
                <a:moveTo>
                  <a:pt x="638556" y="23682"/>
                </a:moveTo>
                <a:lnTo>
                  <a:pt x="638556" y="11429"/>
                </a:lnTo>
                <a:lnTo>
                  <a:pt x="630174" y="15239"/>
                </a:lnTo>
                <a:lnTo>
                  <a:pt x="638556" y="23682"/>
                </a:lnTo>
                <a:close/>
              </a:path>
              <a:path w="849629" h="445135">
                <a:moveTo>
                  <a:pt x="638556" y="121919"/>
                </a:moveTo>
                <a:lnTo>
                  <a:pt x="638556" y="23682"/>
                </a:lnTo>
                <a:lnTo>
                  <a:pt x="630174" y="15239"/>
                </a:lnTo>
                <a:lnTo>
                  <a:pt x="630174" y="112013"/>
                </a:lnTo>
                <a:lnTo>
                  <a:pt x="633222" y="112013"/>
                </a:lnTo>
                <a:lnTo>
                  <a:pt x="633222" y="121919"/>
                </a:lnTo>
                <a:lnTo>
                  <a:pt x="638556" y="121919"/>
                </a:lnTo>
                <a:close/>
              </a:path>
              <a:path w="849629" h="445135">
                <a:moveTo>
                  <a:pt x="839724" y="232478"/>
                </a:moveTo>
                <a:lnTo>
                  <a:pt x="839724" y="226313"/>
                </a:lnTo>
                <a:lnTo>
                  <a:pt x="836319" y="222884"/>
                </a:lnTo>
                <a:lnTo>
                  <a:pt x="630174" y="430529"/>
                </a:lnTo>
                <a:lnTo>
                  <a:pt x="638556" y="433577"/>
                </a:lnTo>
                <a:lnTo>
                  <a:pt x="638556" y="435033"/>
                </a:lnTo>
                <a:lnTo>
                  <a:pt x="839724" y="232478"/>
                </a:lnTo>
                <a:close/>
              </a:path>
              <a:path w="849629" h="445135">
                <a:moveTo>
                  <a:pt x="638556" y="435033"/>
                </a:moveTo>
                <a:lnTo>
                  <a:pt x="638556" y="433577"/>
                </a:lnTo>
                <a:lnTo>
                  <a:pt x="630174" y="430529"/>
                </a:lnTo>
                <a:lnTo>
                  <a:pt x="630174" y="443473"/>
                </a:lnTo>
                <a:lnTo>
                  <a:pt x="638556" y="435033"/>
                </a:lnTo>
                <a:close/>
              </a:path>
              <a:path w="849629" h="445135">
                <a:moveTo>
                  <a:pt x="839724" y="226313"/>
                </a:moveTo>
                <a:lnTo>
                  <a:pt x="839724" y="219455"/>
                </a:lnTo>
                <a:lnTo>
                  <a:pt x="836319" y="222884"/>
                </a:lnTo>
                <a:lnTo>
                  <a:pt x="839724" y="226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36139" y="1932686"/>
            <a:ext cx="15570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latin typeface="新宋体"/>
                <a:cs typeface="新宋体"/>
              </a:rPr>
              <a:t>再对高位扫描</a:t>
            </a:r>
            <a:endParaRPr sz="2000">
              <a:latin typeface="新宋体"/>
              <a:cs typeface="新宋体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160525" y="1197102"/>
          <a:ext cx="729615" cy="295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21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55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latin typeface="Verdana"/>
                          <a:cs typeface="Verdana"/>
                        </a:rPr>
                        <a:t>77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916939" y="1182878"/>
            <a:ext cx="17780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739" y="713485"/>
            <a:ext cx="13017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出队后序列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21407" y="2570988"/>
            <a:ext cx="1289050" cy="1404620"/>
          </a:xfrm>
          <a:custGeom>
            <a:avLst/>
            <a:gdLst/>
            <a:ahLst/>
            <a:cxnLst/>
            <a:rect l="l" t="t" r="r" b="b"/>
            <a:pathLst>
              <a:path w="1289050" h="1404620">
                <a:moveTo>
                  <a:pt x="541645" y="617220"/>
                </a:moveTo>
                <a:lnTo>
                  <a:pt x="0" y="617220"/>
                </a:lnTo>
                <a:lnTo>
                  <a:pt x="0" y="1404366"/>
                </a:lnTo>
                <a:lnTo>
                  <a:pt x="12191" y="1404366"/>
                </a:lnTo>
                <a:lnTo>
                  <a:pt x="12192" y="642366"/>
                </a:lnTo>
                <a:lnTo>
                  <a:pt x="25145" y="629412"/>
                </a:lnTo>
                <a:lnTo>
                  <a:pt x="25145" y="642366"/>
                </a:lnTo>
                <a:lnTo>
                  <a:pt x="537972" y="642366"/>
                </a:lnTo>
                <a:lnTo>
                  <a:pt x="537972" y="620268"/>
                </a:lnTo>
                <a:lnTo>
                  <a:pt x="541645" y="617220"/>
                </a:lnTo>
                <a:close/>
              </a:path>
              <a:path w="1289050" h="1404620">
                <a:moveTo>
                  <a:pt x="25145" y="642366"/>
                </a:moveTo>
                <a:lnTo>
                  <a:pt x="25145" y="629412"/>
                </a:lnTo>
                <a:lnTo>
                  <a:pt x="12192" y="642366"/>
                </a:lnTo>
                <a:lnTo>
                  <a:pt x="25145" y="642366"/>
                </a:lnTo>
                <a:close/>
              </a:path>
              <a:path w="1289050" h="1404620">
                <a:moveTo>
                  <a:pt x="25145" y="1379220"/>
                </a:moveTo>
                <a:lnTo>
                  <a:pt x="25145" y="642366"/>
                </a:lnTo>
                <a:lnTo>
                  <a:pt x="12192" y="642366"/>
                </a:lnTo>
                <a:lnTo>
                  <a:pt x="12192" y="1379220"/>
                </a:lnTo>
                <a:lnTo>
                  <a:pt x="25145" y="1379220"/>
                </a:lnTo>
                <a:close/>
              </a:path>
              <a:path w="1289050" h="1404620">
                <a:moveTo>
                  <a:pt x="926591" y="1379220"/>
                </a:moveTo>
                <a:lnTo>
                  <a:pt x="12192" y="1379220"/>
                </a:lnTo>
                <a:lnTo>
                  <a:pt x="25145" y="1391412"/>
                </a:lnTo>
                <a:lnTo>
                  <a:pt x="25146" y="1404366"/>
                </a:lnTo>
                <a:lnTo>
                  <a:pt x="914400" y="1404366"/>
                </a:lnTo>
                <a:lnTo>
                  <a:pt x="914400" y="1391412"/>
                </a:lnTo>
                <a:lnTo>
                  <a:pt x="926591" y="1379220"/>
                </a:lnTo>
                <a:close/>
              </a:path>
              <a:path w="1289050" h="1404620">
                <a:moveTo>
                  <a:pt x="25146" y="1404366"/>
                </a:moveTo>
                <a:lnTo>
                  <a:pt x="25145" y="1391412"/>
                </a:lnTo>
                <a:lnTo>
                  <a:pt x="12192" y="1379220"/>
                </a:lnTo>
                <a:lnTo>
                  <a:pt x="12191" y="1404366"/>
                </a:lnTo>
                <a:lnTo>
                  <a:pt x="25146" y="1404366"/>
                </a:lnTo>
                <a:close/>
              </a:path>
              <a:path w="1289050" h="1404620">
                <a:moveTo>
                  <a:pt x="545592" y="617220"/>
                </a:moveTo>
                <a:lnTo>
                  <a:pt x="541645" y="617220"/>
                </a:lnTo>
                <a:lnTo>
                  <a:pt x="537972" y="620268"/>
                </a:lnTo>
                <a:lnTo>
                  <a:pt x="545592" y="617220"/>
                </a:lnTo>
                <a:close/>
              </a:path>
              <a:path w="1289050" h="1404620">
                <a:moveTo>
                  <a:pt x="545592" y="642366"/>
                </a:moveTo>
                <a:lnTo>
                  <a:pt x="545592" y="617220"/>
                </a:lnTo>
                <a:lnTo>
                  <a:pt x="537972" y="620268"/>
                </a:lnTo>
                <a:lnTo>
                  <a:pt x="537972" y="642366"/>
                </a:lnTo>
                <a:lnTo>
                  <a:pt x="545592" y="642366"/>
                </a:lnTo>
                <a:close/>
              </a:path>
              <a:path w="1289050" h="1404620">
                <a:moveTo>
                  <a:pt x="1288542" y="3048"/>
                </a:moveTo>
                <a:lnTo>
                  <a:pt x="1285494" y="0"/>
                </a:lnTo>
                <a:lnTo>
                  <a:pt x="541645" y="617220"/>
                </a:lnTo>
                <a:lnTo>
                  <a:pt x="545592" y="617220"/>
                </a:lnTo>
                <a:lnTo>
                  <a:pt x="545592" y="642366"/>
                </a:lnTo>
                <a:lnTo>
                  <a:pt x="550164" y="642366"/>
                </a:lnTo>
                <a:lnTo>
                  <a:pt x="1131468" y="160356"/>
                </a:lnTo>
                <a:lnTo>
                  <a:pt x="1206246" y="66294"/>
                </a:lnTo>
                <a:lnTo>
                  <a:pt x="1223772" y="83820"/>
                </a:lnTo>
                <a:lnTo>
                  <a:pt x="1223772" y="84671"/>
                </a:lnTo>
                <a:lnTo>
                  <a:pt x="1288542" y="3048"/>
                </a:lnTo>
                <a:close/>
              </a:path>
              <a:path w="1289050" h="1404620">
                <a:moveTo>
                  <a:pt x="1223772" y="84671"/>
                </a:moveTo>
                <a:lnTo>
                  <a:pt x="1223772" y="83820"/>
                </a:lnTo>
                <a:lnTo>
                  <a:pt x="1131468" y="160356"/>
                </a:lnTo>
                <a:lnTo>
                  <a:pt x="748284" y="642366"/>
                </a:lnTo>
                <a:lnTo>
                  <a:pt x="774192" y="642366"/>
                </a:lnTo>
                <a:lnTo>
                  <a:pt x="774192" y="617220"/>
                </a:lnTo>
                <a:lnTo>
                  <a:pt x="801185" y="617220"/>
                </a:lnTo>
                <a:lnTo>
                  <a:pt x="1223772" y="84671"/>
                </a:lnTo>
                <a:close/>
              </a:path>
              <a:path w="1289050" h="1404620">
                <a:moveTo>
                  <a:pt x="801185" y="617220"/>
                </a:moveTo>
                <a:lnTo>
                  <a:pt x="774192" y="617220"/>
                </a:lnTo>
                <a:lnTo>
                  <a:pt x="784860" y="637794"/>
                </a:lnTo>
                <a:lnTo>
                  <a:pt x="801185" y="617220"/>
                </a:lnTo>
                <a:close/>
              </a:path>
              <a:path w="1289050" h="1404620">
                <a:moveTo>
                  <a:pt x="939546" y="1404366"/>
                </a:moveTo>
                <a:lnTo>
                  <a:pt x="939546" y="617220"/>
                </a:lnTo>
                <a:lnTo>
                  <a:pt x="801185" y="617220"/>
                </a:lnTo>
                <a:lnTo>
                  <a:pt x="784860" y="637794"/>
                </a:lnTo>
                <a:lnTo>
                  <a:pt x="774192" y="617220"/>
                </a:lnTo>
                <a:lnTo>
                  <a:pt x="774192" y="642366"/>
                </a:lnTo>
                <a:lnTo>
                  <a:pt x="914400" y="642366"/>
                </a:lnTo>
                <a:lnTo>
                  <a:pt x="914400" y="629412"/>
                </a:lnTo>
                <a:lnTo>
                  <a:pt x="926591" y="642366"/>
                </a:lnTo>
                <a:lnTo>
                  <a:pt x="926591" y="1404366"/>
                </a:lnTo>
                <a:lnTo>
                  <a:pt x="939546" y="1404366"/>
                </a:lnTo>
                <a:close/>
              </a:path>
              <a:path w="1289050" h="1404620">
                <a:moveTo>
                  <a:pt x="926591" y="642366"/>
                </a:moveTo>
                <a:lnTo>
                  <a:pt x="914400" y="629412"/>
                </a:lnTo>
                <a:lnTo>
                  <a:pt x="914400" y="642366"/>
                </a:lnTo>
                <a:lnTo>
                  <a:pt x="926591" y="642366"/>
                </a:lnTo>
                <a:close/>
              </a:path>
              <a:path w="1289050" h="1404620">
                <a:moveTo>
                  <a:pt x="926591" y="1379220"/>
                </a:moveTo>
                <a:lnTo>
                  <a:pt x="926591" y="642366"/>
                </a:lnTo>
                <a:lnTo>
                  <a:pt x="914400" y="642366"/>
                </a:lnTo>
                <a:lnTo>
                  <a:pt x="914400" y="1379220"/>
                </a:lnTo>
                <a:lnTo>
                  <a:pt x="926591" y="1379220"/>
                </a:lnTo>
                <a:close/>
              </a:path>
              <a:path w="1289050" h="1404620">
                <a:moveTo>
                  <a:pt x="926591" y="1404366"/>
                </a:moveTo>
                <a:lnTo>
                  <a:pt x="926591" y="1379220"/>
                </a:lnTo>
                <a:lnTo>
                  <a:pt x="914400" y="1391412"/>
                </a:lnTo>
                <a:lnTo>
                  <a:pt x="914400" y="1404366"/>
                </a:lnTo>
                <a:lnTo>
                  <a:pt x="926591" y="1404366"/>
                </a:lnTo>
                <a:close/>
              </a:path>
              <a:path w="1289050" h="1404620">
                <a:moveTo>
                  <a:pt x="1223772" y="83820"/>
                </a:moveTo>
                <a:lnTo>
                  <a:pt x="1206246" y="66294"/>
                </a:lnTo>
                <a:lnTo>
                  <a:pt x="1131468" y="160356"/>
                </a:lnTo>
                <a:lnTo>
                  <a:pt x="1223772" y="838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271776" y="3206750"/>
            <a:ext cx="638175" cy="7035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530"/>
              </a:spcBef>
            </a:pPr>
            <a:r>
              <a:rPr dirty="0" sz="2400" b="1">
                <a:latin typeface="隶书"/>
                <a:cs typeface="隶书"/>
              </a:rPr>
              <a:t>再次 分配</a:t>
            </a:r>
            <a:endParaRPr sz="2400">
              <a:latin typeface="隶书"/>
              <a:cs typeface="隶书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31408" y="2600705"/>
            <a:ext cx="1156335" cy="1527175"/>
          </a:xfrm>
          <a:custGeom>
            <a:avLst/>
            <a:gdLst/>
            <a:ahLst/>
            <a:cxnLst/>
            <a:rect l="l" t="t" r="r" b="b"/>
            <a:pathLst>
              <a:path w="1156334" h="1527175">
                <a:moveTo>
                  <a:pt x="540243" y="739901"/>
                </a:moveTo>
                <a:lnTo>
                  <a:pt x="0" y="739901"/>
                </a:lnTo>
                <a:lnTo>
                  <a:pt x="0" y="1527047"/>
                </a:lnTo>
                <a:lnTo>
                  <a:pt x="12191" y="1527047"/>
                </a:lnTo>
                <a:lnTo>
                  <a:pt x="12192" y="765047"/>
                </a:lnTo>
                <a:lnTo>
                  <a:pt x="25145" y="752093"/>
                </a:lnTo>
                <a:lnTo>
                  <a:pt x="25145" y="765047"/>
                </a:lnTo>
                <a:lnTo>
                  <a:pt x="536448" y="765047"/>
                </a:lnTo>
                <a:lnTo>
                  <a:pt x="536448" y="744473"/>
                </a:lnTo>
                <a:lnTo>
                  <a:pt x="540243" y="739901"/>
                </a:lnTo>
                <a:close/>
              </a:path>
              <a:path w="1156334" h="1527175">
                <a:moveTo>
                  <a:pt x="25145" y="765047"/>
                </a:moveTo>
                <a:lnTo>
                  <a:pt x="25145" y="752093"/>
                </a:lnTo>
                <a:lnTo>
                  <a:pt x="12192" y="765047"/>
                </a:lnTo>
                <a:lnTo>
                  <a:pt x="25145" y="765047"/>
                </a:lnTo>
                <a:close/>
              </a:path>
              <a:path w="1156334" h="1527175">
                <a:moveTo>
                  <a:pt x="25146" y="1501902"/>
                </a:moveTo>
                <a:lnTo>
                  <a:pt x="25145" y="765047"/>
                </a:lnTo>
                <a:lnTo>
                  <a:pt x="12192" y="765047"/>
                </a:lnTo>
                <a:lnTo>
                  <a:pt x="12192" y="1501902"/>
                </a:lnTo>
                <a:lnTo>
                  <a:pt x="25146" y="1501902"/>
                </a:lnTo>
                <a:close/>
              </a:path>
              <a:path w="1156334" h="1527175">
                <a:moveTo>
                  <a:pt x="926591" y="1501902"/>
                </a:moveTo>
                <a:lnTo>
                  <a:pt x="12192" y="1501902"/>
                </a:lnTo>
                <a:lnTo>
                  <a:pt x="25146" y="1514094"/>
                </a:lnTo>
                <a:lnTo>
                  <a:pt x="25146" y="1527047"/>
                </a:lnTo>
                <a:lnTo>
                  <a:pt x="914400" y="1527047"/>
                </a:lnTo>
                <a:lnTo>
                  <a:pt x="914400" y="1514093"/>
                </a:lnTo>
                <a:lnTo>
                  <a:pt x="926591" y="1501902"/>
                </a:lnTo>
                <a:close/>
              </a:path>
              <a:path w="1156334" h="1527175">
                <a:moveTo>
                  <a:pt x="25146" y="1527047"/>
                </a:moveTo>
                <a:lnTo>
                  <a:pt x="25146" y="1514094"/>
                </a:lnTo>
                <a:lnTo>
                  <a:pt x="12192" y="1501902"/>
                </a:lnTo>
                <a:lnTo>
                  <a:pt x="12191" y="1527047"/>
                </a:lnTo>
                <a:lnTo>
                  <a:pt x="25146" y="1527047"/>
                </a:lnTo>
                <a:close/>
              </a:path>
              <a:path w="1156334" h="1527175">
                <a:moveTo>
                  <a:pt x="545592" y="739901"/>
                </a:moveTo>
                <a:lnTo>
                  <a:pt x="540243" y="739901"/>
                </a:lnTo>
                <a:lnTo>
                  <a:pt x="536448" y="744473"/>
                </a:lnTo>
                <a:lnTo>
                  <a:pt x="545592" y="739901"/>
                </a:lnTo>
                <a:close/>
              </a:path>
              <a:path w="1156334" h="1527175">
                <a:moveTo>
                  <a:pt x="545592" y="765047"/>
                </a:moveTo>
                <a:lnTo>
                  <a:pt x="545592" y="739901"/>
                </a:lnTo>
                <a:lnTo>
                  <a:pt x="536448" y="744473"/>
                </a:lnTo>
                <a:lnTo>
                  <a:pt x="536448" y="765047"/>
                </a:lnTo>
                <a:lnTo>
                  <a:pt x="545592" y="765047"/>
                </a:lnTo>
                <a:close/>
              </a:path>
              <a:path w="1156334" h="1527175">
                <a:moveTo>
                  <a:pt x="1155954" y="761"/>
                </a:moveTo>
                <a:lnTo>
                  <a:pt x="1154430" y="0"/>
                </a:lnTo>
                <a:lnTo>
                  <a:pt x="540243" y="739901"/>
                </a:lnTo>
                <a:lnTo>
                  <a:pt x="545592" y="739901"/>
                </a:lnTo>
                <a:lnTo>
                  <a:pt x="545592" y="765047"/>
                </a:lnTo>
                <a:lnTo>
                  <a:pt x="551688" y="765047"/>
                </a:lnTo>
                <a:lnTo>
                  <a:pt x="1043323" y="173339"/>
                </a:lnTo>
                <a:lnTo>
                  <a:pt x="1088898" y="80009"/>
                </a:lnTo>
                <a:lnTo>
                  <a:pt x="1109472" y="93725"/>
                </a:lnTo>
                <a:lnTo>
                  <a:pt x="1109472" y="95830"/>
                </a:lnTo>
                <a:lnTo>
                  <a:pt x="1155954" y="761"/>
                </a:lnTo>
                <a:close/>
              </a:path>
              <a:path w="1156334" h="1527175">
                <a:moveTo>
                  <a:pt x="1109472" y="95830"/>
                </a:moveTo>
                <a:lnTo>
                  <a:pt x="1109472" y="93725"/>
                </a:lnTo>
                <a:lnTo>
                  <a:pt x="1043323" y="173339"/>
                </a:lnTo>
                <a:lnTo>
                  <a:pt x="754380" y="765047"/>
                </a:lnTo>
                <a:lnTo>
                  <a:pt x="774192" y="765047"/>
                </a:lnTo>
                <a:lnTo>
                  <a:pt x="774192" y="739901"/>
                </a:lnTo>
                <a:lnTo>
                  <a:pt x="794563" y="739901"/>
                </a:lnTo>
                <a:lnTo>
                  <a:pt x="1109472" y="95830"/>
                </a:lnTo>
                <a:close/>
              </a:path>
              <a:path w="1156334" h="1527175">
                <a:moveTo>
                  <a:pt x="794563" y="739902"/>
                </a:moveTo>
                <a:lnTo>
                  <a:pt x="774192" y="739901"/>
                </a:lnTo>
                <a:lnTo>
                  <a:pt x="785622" y="758189"/>
                </a:lnTo>
                <a:lnTo>
                  <a:pt x="794563" y="739902"/>
                </a:lnTo>
                <a:close/>
              </a:path>
              <a:path w="1156334" h="1527175">
                <a:moveTo>
                  <a:pt x="939546" y="1527047"/>
                </a:moveTo>
                <a:lnTo>
                  <a:pt x="939546" y="739901"/>
                </a:lnTo>
                <a:lnTo>
                  <a:pt x="794563" y="739902"/>
                </a:lnTo>
                <a:lnTo>
                  <a:pt x="785622" y="758189"/>
                </a:lnTo>
                <a:lnTo>
                  <a:pt x="774192" y="739901"/>
                </a:lnTo>
                <a:lnTo>
                  <a:pt x="774192" y="765047"/>
                </a:lnTo>
                <a:lnTo>
                  <a:pt x="914400" y="765047"/>
                </a:lnTo>
                <a:lnTo>
                  <a:pt x="914400" y="752093"/>
                </a:lnTo>
                <a:lnTo>
                  <a:pt x="926591" y="765047"/>
                </a:lnTo>
                <a:lnTo>
                  <a:pt x="926591" y="1527047"/>
                </a:lnTo>
                <a:lnTo>
                  <a:pt x="939546" y="1527047"/>
                </a:lnTo>
                <a:close/>
              </a:path>
              <a:path w="1156334" h="1527175">
                <a:moveTo>
                  <a:pt x="926591" y="765047"/>
                </a:moveTo>
                <a:lnTo>
                  <a:pt x="914400" y="752093"/>
                </a:lnTo>
                <a:lnTo>
                  <a:pt x="914400" y="765047"/>
                </a:lnTo>
                <a:lnTo>
                  <a:pt x="926591" y="765047"/>
                </a:lnTo>
                <a:close/>
              </a:path>
              <a:path w="1156334" h="1527175">
                <a:moveTo>
                  <a:pt x="926591" y="1501902"/>
                </a:moveTo>
                <a:lnTo>
                  <a:pt x="926591" y="765047"/>
                </a:lnTo>
                <a:lnTo>
                  <a:pt x="914400" y="765047"/>
                </a:lnTo>
                <a:lnTo>
                  <a:pt x="914400" y="1501902"/>
                </a:lnTo>
                <a:lnTo>
                  <a:pt x="926591" y="1501902"/>
                </a:lnTo>
                <a:close/>
              </a:path>
              <a:path w="1156334" h="1527175">
                <a:moveTo>
                  <a:pt x="926591" y="1527047"/>
                </a:moveTo>
                <a:lnTo>
                  <a:pt x="926591" y="1501902"/>
                </a:lnTo>
                <a:lnTo>
                  <a:pt x="914400" y="1514093"/>
                </a:lnTo>
                <a:lnTo>
                  <a:pt x="914400" y="1527047"/>
                </a:lnTo>
                <a:lnTo>
                  <a:pt x="926591" y="1527047"/>
                </a:lnTo>
                <a:close/>
              </a:path>
              <a:path w="1156334" h="1527175">
                <a:moveTo>
                  <a:pt x="1109472" y="93725"/>
                </a:moveTo>
                <a:lnTo>
                  <a:pt x="1088898" y="80009"/>
                </a:lnTo>
                <a:lnTo>
                  <a:pt x="1043323" y="173339"/>
                </a:lnTo>
                <a:lnTo>
                  <a:pt x="1109472" y="93725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081776" y="3359150"/>
            <a:ext cx="638175" cy="70358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530"/>
              </a:spcBef>
            </a:pPr>
            <a:r>
              <a:rPr dirty="0" sz="2400" b="1">
                <a:latin typeface="隶书"/>
                <a:cs typeface="隶书"/>
              </a:rPr>
              <a:t>再次 收集</a:t>
            </a:r>
            <a:endParaRPr sz="2400">
              <a:latin typeface="隶书"/>
              <a:cs typeface="隶书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369302" y="1251203"/>
          <a:ext cx="729615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</a:tblGrid>
              <a:tr h="35496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28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21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54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55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70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41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00" spc="-5" b="1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77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860540" y="759206"/>
            <a:ext cx="181228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CC0000"/>
                </a:solidFill>
                <a:latin typeface="新宋体"/>
                <a:cs typeface="新宋体"/>
              </a:rPr>
              <a:t>再次出队后序列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540" y="4717796"/>
            <a:ext cx="8793480" cy="150114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小结：</a:t>
            </a:r>
            <a:r>
              <a:rPr dirty="0" sz="2400" b="1">
                <a:latin typeface="新宋体"/>
                <a:cs typeface="新宋体"/>
              </a:rPr>
              <a:t>排序时经过了反复的“分配”和“收集”过程。当对关</a:t>
            </a:r>
            <a:endParaRPr sz="2400">
              <a:latin typeface="新宋体"/>
              <a:cs typeface="新宋体"/>
            </a:endParaRPr>
          </a:p>
          <a:p>
            <a:pPr marL="203200">
              <a:lnSpc>
                <a:spcPct val="100000"/>
              </a:lnSpc>
              <a:spcBef>
                <a:spcPts val="290"/>
              </a:spcBef>
            </a:pPr>
            <a:r>
              <a:rPr dirty="0" sz="2400" b="1">
                <a:latin typeface="新宋体"/>
                <a:cs typeface="新宋体"/>
              </a:rPr>
              <a:t>键字所有的位进行扫描排序后，整个序列便从无序变为有序了。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2800" spc="-5" b="1">
                <a:latin typeface="新宋体"/>
                <a:cs typeface="新宋体"/>
              </a:rPr>
              <a:t>这种</a:t>
            </a:r>
            <a:r>
              <a:rPr dirty="0" sz="2800" b="1">
                <a:latin typeface="新宋体"/>
                <a:cs typeface="新宋体"/>
              </a:rPr>
              <a:t>LSD</a:t>
            </a:r>
            <a:r>
              <a:rPr dirty="0" sz="2800" spc="-5" b="1">
                <a:latin typeface="新宋体"/>
                <a:cs typeface="新宋体"/>
              </a:rPr>
              <a:t>排序方法称为</a:t>
            </a:r>
            <a:r>
              <a:rPr dirty="0" sz="2800" spc="-15" b="1">
                <a:latin typeface="新宋体"/>
                <a:cs typeface="新宋体"/>
              </a:rPr>
              <a:t>：</a:t>
            </a:r>
            <a:r>
              <a:rPr dirty="0" sz="2800" spc="-370" b="1">
                <a:latin typeface="新宋体"/>
                <a:cs typeface="新宋体"/>
              </a:rPr>
              <a:t> </a:t>
            </a:r>
            <a:r>
              <a:rPr dirty="0" baseline="3968" sz="4200" spc="-7" b="1">
                <a:solidFill>
                  <a:srgbClr val="CC0000"/>
                </a:solidFill>
                <a:latin typeface="宋体"/>
                <a:cs typeface="宋体"/>
              </a:rPr>
              <a:t>基数排序</a:t>
            </a:r>
            <a:endParaRPr baseline="3968" sz="4200">
              <a:latin typeface="宋体"/>
              <a:cs typeface="宋体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253484" y="1129283"/>
          <a:ext cx="1337945" cy="337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</a:tblGrid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02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190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ts val="2075"/>
                        </a:lnSpc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21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baseline="4629" sz="2700" spc="-1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54</a:t>
                      </a:r>
                      <a:r>
                        <a:rPr dirty="0" sz="1800" spc="-10" b="1">
                          <a:solidFill>
                            <a:srgbClr val="33659A"/>
                          </a:solidFill>
                          <a:latin typeface="宋体"/>
                          <a:cs typeface="宋体"/>
                        </a:rPr>
                        <a:t>，</a:t>
                      </a:r>
                      <a:r>
                        <a:rPr dirty="0" sz="1800" spc="-10" b="1">
                          <a:solidFill>
                            <a:srgbClr val="00009A"/>
                          </a:solidFill>
                          <a:latin typeface="Times New Roman"/>
                          <a:cs typeface="Times New Roman"/>
                        </a:rPr>
                        <a:t>55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ts val="2085"/>
                        </a:lnSpc>
                      </a:pPr>
                      <a:r>
                        <a:rPr dirty="0" sz="1800" spc="-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165735">
                        <a:lnSpc>
                          <a:spcPts val="2085"/>
                        </a:lnSpc>
                        <a:spcBef>
                          <a:spcPts val="450"/>
                        </a:spcBef>
                      </a:pPr>
                      <a:r>
                        <a:rPr dirty="0" baseline="4629" sz="2700" spc="-15" b="1">
                          <a:solidFill>
                            <a:srgbClr val="00009A"/>
                          </a:solidFill>
                          <a:latin typeface="Verdana"/>
                          <a:cs typeface="Verdana"/>
                        </a:rPr>
                        <a:t>70</a:t>
                      </a:r>
                      <a:r>
                        <a:rPr dirty="0" sz="1800" spc="-10" b="1">
                          <a:solidFill>
                            <a:srgbClr val="00009A"/>
                          </a:solidFill>
                          <a:latin typeface="宋体"/>
                          <a:cs typeface="宋体"/>
                        </a:rPr>
                        <a:t>，</a:t>
                      </a:r>
                      <a:r>
                        <a:rPr dirty="0" sz="1800" spc="-10" b="1">
                          <a:solidFill>
                            <a:srgbClr val="00009A"/>
                          </a:solidFill>
                          <a:latin typeface="Times New Roman"/>
                          <a:cs typeface="Times New Roman"/>
                        </a:rPr>
                        <a:t>77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949706"/>
            <a:ext cx="636016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2945" algn="l"/>
              </a:tabLst>
            </a:pPr>
            <a:r>
              <a:rPr dirty="0" sz="2800">
                <a:latin typeface="新宋体"/>
                <a:cs typeface="新宋体"/>
              </a:rPr>
              <a:t>用链队列来实现基数排序</a:t>
            </a:r>
            <a:r>
              <a:rPr dirty="0" sz="3200" spc="-5">
                <a:latin typeface="Times New Roman"/>
                <a:cs typeface="Times New Roman"/>
              </a:rPr>
              <a:t>—</a:t>
            </a:r>
            <a:r>
              <a:rPr dirty="0" sz="3200">
                <a:latin typeface="Times New Roman"/>
                <a:cs typeface="Times New Roman"/>
              </a:rPr>
              <a:t>	</a:t>
            </a:r>
            <a:r>
              <a:rPr dirty="0" baseline="3472" sz="3600" spc="-7"/>
              <a:t>链式基数排序</a:t>
            </a:r>
            <a:endParaRPr baseline="3472"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750" y="2041651"/>
            <a:ext cx="8404225" cy="353822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393700" marR="434340" indent="-381635">
              <a:lnSpc>
                <a:spcPts val="3120"/>
              </a:lnSpc>
              <a:spcBef>
                <a:spcPts val="405"/>
              </a:spcBef>
            </a:pPr>
            <a:r>
              <a:rPr dirty="0" baseline="12896" sz="4200" b="1">
                <a:solidFill>
                  <a:srgbClr val="CC0000"/>
                </a:solidFill>
                <a:latin typeface="新宋体"/>
                <a:cs typeface="新宋体"/>
              </a:rPr>
              <a:t>实现思路</a:t>
            </a:r>
            <a:r>
              <a:rPr dirty="0" baseline="12896" sz="4200" spc="-1604" b="1">
                <a:solidFill>
                  <a:srgbClr val="CC0000"/>
                </a:solidFill>
                <a:latin typeface="新宋体"/>
                <a:cs typeface="新宋体"/>
              </a:rPr>
              <a:t>：</a:t>
            </a:r>
            <a:r>
              <a:rPr dirty="0" sz="2600" spc="-5" b="1">
                <a:latin typeface="新宋体"/>
                <a:cs typeface="新宋体"/>
              </a:rPr>
              <a:t>针</a:t>
            </a:r>
            <a:r>
              <a:rPr dirty="0" sz="2600" spc="-15" b="1">
                <a:latin typeface="新宋体"/>
                <a:cs typeface="新宋体"/>
              </a:rPr>
              <a:t>对</a:t>
            </a:r>
            <a:r>
              <a:rPr dirty="0" sz="2600" spc="-665" b="1">
                <a:latin typeface="新宋体"/>
                <a:cs typeface="新宋体"/>
              </a:rPr>
              <a:t> </a:t>
            </a:r>
            <a:r>
              <a:rPr dirty="0" sz="2600" spc="-5" b="1" i="1">
                <a:latin typeface="Times New Roman"/>
                <a:cs typeface="Times New Roman"/>
              </a:rPr>
              <a:t>d</a:t>
            </a:r>
            <a:r>
              <a:rPr dirty="0" sz="2600" spc="-20" b="1" i="1">
                <a:latin typeface="Times New Roman"/>
                <a:cs typeface="Times New Roman"/>
              </a:rPr>
              <a:t> </a:t>
            </a:r>
            <a:r>
              <a:rPr dirty="0" sz="2600" spc="-5" b="1">
                <a:latin typeface="新宋体"/>
                <a:cs typeface="新宋体"/>
              </a:rPr>
              <a:t>元组中的每一位分量，把原</a:t>
            </a:r>
            <a:r>
              <a:rPr dirty="0" sz="2600" b="1">
                <a:latin typeface="新宋体"/>
                <a:cs typeface="新宋体"/>
              </a:rPr>
              <a:t>始</a:t>
            </a:r>
            <a:r>
              <a:rPr dirty="0" sz="2600" spc="-5" b="1">
                <a:solidFill>
                  <a:srgbClr val="00009A"/>
                </a:solidFill>
                <a:latin typeface="新宋体"/>
                <a:cs typeface="新宋体"/>
              </a:rPr>
              <a:t>链</a:t>
            </a:r>
            <a:r>
              <a:rPr dirty="0" sz="2600" b="1">
                <a:solidFill>
                  <a:srgbClr val="00009A"/>
                </a:solidFill>
                <a:latin typeface="新宋体"/>
                <a:cs typeface="新宋体"/>
              </a:rPr>
              <a:t>表</a:t>
            </a:r>
            <a:r>
              <a:rPr dirty="0" sz="2600" spc="-15" b="1">
                <a:latin typeface="新宋体"/>
                <a:cs typeface="新宋体"/>
              </a:rPr>
              <a:t>中 </a:t>
            </a:r>
            <a:r>
              <a:rPr dirty="0" sz="2600" spc="-5" b="1">
                <a:latin typeface="新宋体"/>
                <a:cs typeface="新宋体"/>
              </a:rPr>
              <a:t>的所有记录</a:t>
            </a:r>
            <a:r>
              <a:rPr dirty="0" sz="2600" spc="-5" b="1">
                <a:latin typeface="Times New Roman"/>
                <a:cs typeface="Times New Roman"/>
              </a:rPr>
              <a:t>,</a:t>
            </a:r>
            <a:r>
              <a:rPr dirty="0" sz="2600" spc="10" b="1">
                <a:latin typeface="Times New Roman"/>
                <a:cs typeface="Times New Roman"/>
              </a:rPr>
              <a:t> </a:t>
            </a:r>
            <a:r>
              <a:rPr dirty="0" sz="2600" spc="-10" b="1">
                <a:latin typeface="新宋体"/>
                <a:cs typeface="新宋体"/>
              </a:rPr>
              <a:t>按</a:t>
            </a:r>
            <a:r>
              <a:rPr dirty="0" sz="2750" spc="-35" b="1" i="1">
                <a:latin typeface="新宋体"/>
                <a:cs typeface="新宋体"/>
              </a:rPr>
              <a:t>K</a:t>
            </a:r>
            <a:r>
              <a:rPr dirty="0" baseline="-20061" sz="2700" spc="-52" b="1" i="1">
                <a:latin typeface="新宋体"/>
                <a:cs typeface="新宋体"/>
              </a:rPr>
              <a:t>i</a:t>
            </a:r>
            <a:r>
              <a:rPr dirty="0" baseline="26143" sz="2550" spc="-52" b="1">
                <a:latin typeface="新宋体"/>
                <a:cs typeface="新宋体"/>
              </a:rPr>
              <a:t>j</a:t>
            </a:r>
            <a:r>
              <a:rPr dirty="0" sz="2600" spc="-5" b="1">
                <a:latin typeface="新宋体"/>
                <a:cs typeface="新宋体"/>
              </a:rPr>
              <a:t>的取值，</a:t>
            </a:r>
            <a:r>
              <a:rPr dirty="0" sz="2600" spc="-15" b="1">
                <a:latin typeface="新宋体"/>
                <a:cs typeface="新宋体"/>
              </a:rPr>
              <a:t>让</a:t>
            </a:r>
            <a:r>
              <a:rPr dirty="0" sz="2600" spc="-635" b="1">
                <a:latin typeface="新宋体"/>
                <a:cs typeface="新宋体"/>
              </a:rPr>
              <a:t> </a:t>
            </a:r>
            <a:r>
              <a:rPr dirty="0" sz="2600" spc="-5" b="1" i="1">
                <a:solidFill>
                  <a:srgbClr val="00009A"/>
                </a:solidFill>
                <a:latin typeface="Times New Roman"/>
                <a:cs typeface="Times New Roman"/>
              </a:rPr>
              <a:t>j</a:t>
            </a:r>
            <a:r>
              <a:rPr dirty="0" sz="2600" b="1" i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600" spc="-5" b="1">
                <a:solidFill>
                  <a:srgbClr val="00009A"/>
                </a:solidFill>
                <a:latin typeface="Times New Roman"/>
                <a:cs typeface="Times New Roman"/>
              </a:rPr>
              <a:t>=</a:t>
            </a:r>
            <a:r>
              <a:rPr dirty="0" sz="2600" spc="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600" spc="-5" b="1" i="1">
                <a:solidFill>
                  <a:srgbClr val="00009A"/>
                </a:solidFill>
                <a:latin typeface="Times New Roman"/>
                <a:cs typeface="Times New Roman"/>
              </a:rPr>
              <a:t>d</a:t>
            </a:r>
            <a:r>
              <a:rPr dirty="0" sz="2600" spc="-5" b="1">
                <a:solidFill>
                  <a:srgbClr val="00009A"/>
                </a:solidFill>
                <a:latin typeface="Times New Roman"/>
                <a:cs typeface="Times New Roman"/>
              </a:rPr>
              <a:t>, </a:t>
            </a:r>
            <a:r>
              <a:rPr dirty="0" sz="2600" spc="-5" b="1" i="1">
                <a:solidFill>
                  <a:srgbClr val="00009A"/>
                </a:solidFill>
                <a:latin typeface="Times New Roman"/>
                <a:cs typeface="Times New Roman"/>
              </a:rPr>
              <a:t>d</a:t>
            </a:r>
            <a:r>
              <a:rPr dirty="0" sz="2600" spc="-5" b="1">
                <a:solidFill>
                  <a:srgbClr val="00009A"/>
                </a:solidFill>
                <a:latin typeface="新宋体"/>
                <a:cs typeface="新宋体"/>
              </a:rPr>
              <a:t>-</a:t>
            </a:r>
            <a:r>
              <a:rPr dirty="0" sz="2600" spc="-5" b="1">
                <a:solidFill>
                  <a:srgbClr val="00009A"/>
                </a:solidFill>
                <a:latin typeface="Times New Roman"/>
                <a:cs typeface="Times New Roman"/>
              </a:rPr>
              <a:t>1,</a:t>
            </a:r>
            <a:r>
              <a:rPr dirty="0" sz="260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600" spc="-5" b="1">
                <a:solidFill>
                  <a:srgbClr val="00009A"/>
                </a:solidFill>
                <a:latin typeface="Times New Roman"/>
                <a:cs typeface="Times New Roman"/>
              </a:rPr>
              <a:t>…,</a:t>
            </a:r>
            <a:r>
              <a:rPr dirty="0" sz="260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600" spc="-10" b="1">
                <a:solidFill>
                  <a:srgbClr val="00009A"/>
                </a:solidFill>
                <a:latin typeface="Times New Roman"/>
                <a:cs typeface="Times New Roman"/>
              </a:rPr>
              <a:t>1</a:t>
            </a:r>
            <a:r>
              <a:rPr dirty="0" sz="2600" spc="-10" b="1">
                <a:latin typeface="新宋体"/>
                <a:cs typeface="新宋体"/>
              </a:rPr>
              <a:t>，</a:t>
            </a:r>
            <a:endParaRPr sz="26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600" spc="-15" b="1">
                <a:latin typeface="新宋体"/>
                <a:cs typeface="新宋体"/>
              </a:rPr>
              <a:t>①</a:t>
            </a:r>
            <a:r>
              <a:rPr dirty="0" sz="2600" spc="-650" b="1">
                <a:latin typeface="新宋体"/>
                <a:cs typeface="新宋体"/>
              </a:rPr>
              <a:t> </a:t>
            </a:r>
            <a:r>
              <a:rPr dirty="0" sz="2600" spc="-5" b="1">
                <a:latin typeface="新宋体"/>
                <a:cs typeface="新宋体"/>
              </a:rPr>
              <a:t>先“</a:t>
            </a:r>
            <a:r>
              <a:rPr dirty="0" sz="2600" spc="-5" b="1">
                <a:solidFill>
                  <a:srgbClr val="CC0000"/>
                </a:solidFill>
                <a:latin typeface="新宋体"/>
                <a:cs typeface="新宋体"/>
              </a:rPr>
              <a:t>分配</a:t>
            </a:r>
            <a:r>
              <a:rPr dirty="0" sz="2600" spc="-5" b="1">
                <a:latin typeface="新宋体"/>
                <a:cs typeface="新宋体"/>
              </a:rPr>
              <a:t>”到</a:t>
            </a:r>
            <a:r>
              <a:rPr dirty="0" sz="2600" spc="-5" b="1" i="1">
                <a:latin typeface="Times New Roman"/>
                <a:cs typeface="Times New Roman"/>
              </a:rPr>
              <a:t>radix</a:t>
            </a:r>
            <a:r>
              <a:rPr dirty="0" sz="2600" b="1">
                <a:latin typeface="新宋体"/>
                <a:cs typeface="新宋体"/>
              </a:rPr>
              <a:t>个</a:t>
            </a:r>
            <a:r>
              <a:rPr dirty="0" sz="2600" spc="-5" b="1">
                <a:solidFill>
                  <a:srgbClr val="00009A"/>
                </a:solidFill>
                <a:latin typeface="新宋体"/>
                <a:cs typeface="新宋体"/>
              </a:rPr>
              <a:t>链队列</a:t>
            </a:r>
            <a:r>
              <a:rPr dirty="0" sz="2600" spc="-5" b="1">
                <a:latin typeface="新宋体"/>
                <a:cs typeface="新宋体"/>
              </a:rPr>
              <a:t>中去；</a:t>
            </a:r>
            <a:endParaRPr sz="2600">
              <a:latin typeface="新宋体"/>
              <a:cs typeface="新宋体"/>
            </a:endParaRPr>
          </a:p>
          <a:p>
            <a:pPr marL="393065" marR="675005" indent="-381000">
              <a:lnSpc>
                <a:spcPct val="100000"/>
              </a:lnSpc>
              <a:spcBef>
                <a:spcPts val="625"/>
              </a:spcBef>
            </a:pPr>
            <a:r>
              <a:rPr dirty="0" sz="2600" spc="-15" b="1">
                <a:latin typeface="新宋体"/>
                <a:cs typeface="新宋体"/>
              </a:rPr>
              <a:t>②</a:t>
            </a:r>
            <a:r>
              <a:rPr dirty="0" sz="2600" spc="-680" b="1">
                <a:latin typeface="新宋体"/>
                <a:cs typeface="新宋体"/>
              </a:rPr>
              <a:t> </a:t>
            </a:r>
            <a:r>
              <a:rPr dirty="0" sz="2600" spc="-5" b="1">
                <a:latin typeface="新宋体"/>
                <a:cs typeface="新宋体"/>
              </a:rPr>
              <a:t>然后再按各</a:t>
            </a:r>
            <a:r>
              <a:rPr dirty="0" sz="2600" spc="-5" b="1">
                <a:solidFill>
                  <a:srgbClr val="00009A"/>
                </a:solidFill>
                <a:latin typeface="新宋体"/>
                <a:cs typeface="新宋体"/>
              </a:rPr>
              <a:t>链队列</a:t>
            </a:r>
            <a:r>
              <a:rPr dirty="0" sz="2600" spc="-5" b="1">
                <a:latin typeface="新宋体"/>
                <a:cs typeface="新宋体"/>
              </a:rPr>
              <a:t>的顺序，依次把记录</a:t>
            </a:r>
            <a:r>
              <a:rPr dirty="0" sz="2600" b="1">
                <a:latin typeface="新宋体"/>
                <a:cs typeface="新宋体"/>
              </a:rPr>
              <a:t>从</a:t>
            </a:r>
            <a:r>
              <a:rPr dirty="0" sz="2600" b="1">
                <a:solidFill>
                  <a:srgbClr val="00009A"/>
                </a:solidFill>
                <a:latin typeface="新宋体"/>
                <a:cs typeface="新宋体"/>
              </a:rPr>
              <a:t>链队</a:t>
            </a:r>
            <a:r>
              <a:rPr dirty="0" sz="2600" spc="-5" b="1">
                <a:solidFill>
                  <a:srgbClr val="00009A"/>
                </a:solidFill>
                <a:latin typeface="新宋体"/>
                <a:cs typeface="新宋体"/>
              </a:rPr>
              <a:t>列</a:t>
            </a:r>
            <a:r>
              <a:rPr dirty="0" sz="2600" spc="-15" b="1">
                <a:latin typeface="新宋体"/>
                <a:cs typeface="新宋体"/>
              </a:rPr>
              <a:t>中 </a:t>
            </a:r>
            <a:r>
              <a:rPr dirty="0" sz="2600" spc="-5" b="1">
                <a:latin typeface="新宋体"/>
                <a:cs typeface="新宋体"/>
              </a:rPr>
              <a:t>“</a:t>
            </a:r>
            <a:r>
              <a:rPr dirty="0" sz="2600" b="1">
                <a:solidFill>
                  <a:srgbClr val="CC0000"/>
                </a:solidFill>
                <a:latin typeface="新宋体"/>
                <a:cs typeface="新宋体"/>
              </a:rPr>
              <a:t>收</a:t>
            </a:r>
            <a:r>
              <a:rPr dirty="0" sz="2600" spc="-5" b="1">
                <a:solidFill>
                  <a:srgbClr val="CC0000"/>
                </a:solidFill>
                <a:latin typeface="新宋体"/>
                <a:cs typeface="新宋体"/>
              </a:rPr>
              <a:t>集</a:t>
            </a:r>
            <a:r>
              <a:rPr dirty="0" sz="2600" b="1">
                <a:latin typeface="新宋体"/>
                <a:cs typeface="新宋体"/>
              </a:rPr>
              <a:t>”起来；</a:t>
            </a:r>
            <a:endParaRPr sz="26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600" spc="-15" b="1">
                <a:latin typeface="新宋体"/>
                <a:cs typeface="新宋体"/>
              </a:rPr>
              <a:t>③</a:t>
            </a:r>
            <a:r>
              <a:rPr dirty="0" sz="2600" spc="-680" b="1">
                <a:latin typeface="新宋体"/>
                <a:cs typeface="新宋体"/>
              </a:rPr>
              <a:t> </a:t>
            </a:r>
            <a:r>
              <a:rPr dirty="0" sz="2600" b="1">
                <a:latin typeface="新宋体"/>
                <a:cs typeface="新宋体"/>
              </a:rPr>
              <a:t>分别用这种“分配”、“收集”的运算逐趟进行排序；</a:t>
            </a:r>
            <a:endParaRPr sz="2600">
              <a:latin typeface="新宋体"/>
              <a:cs typeface="新宋体"/>
            </a:endParaRPr>
          </a:p>
          <a:p>
            <a:pPr marL="393700" marR="258445" indent="-381635">
              <a:lnSpc>
                <a:spcPct val="100000"/>
              </a:lnSpc>
              <a:spcBef>
                <a:spcPts val="625"/>
              </a:spcBef>
            </a:pPr>
            <a:r>
              <a:rPr dirty="0" sz="2600" spc="-15" b="1">
                <a:latin typeface="新宋体"/>
                <a:cs typeface="新宋体"/>
              </a:rPr>
              <a:t>④</a:t>
            </a:r>
            <a:r>
              <a:rPr dirty="0" sz="2600" spc="-660" b="1">
                <a:latin typeface="新宋体"/>
                <a:cs typeface="新宋体"/>
              </a:rPr>
              <a:t> </a:t>
            </a:r>
            <a:r>
              <a:rPr dirty="0" sz="2600" spc="-5" b="1">
                <a:latin typeface="新宋体"/>
                <a:cs typeface="新宋体"/>
              </a:rPr>
              <a:t>在最后一趟“分配”、“收集</a:t>
            </a:r>
            <a:r>
              <a:rPr dirty="0" sz="2600" spc="-15" b="1">
                <a:latin typeface="新宋体"/>
                <a:cs typeface="新宋体"/>
              </a:rPr>
              <a:t>”</a:t>
            </a:r>
            <a:r>
              <a:rPr dirty="0" sz="2600" spc="-640" b="1">
                <a:latin typeface="新宋体"/>
                <a:cs typeface="新宋体"/>
              </a:rPr>
              <a:t> </a:t>
            </a:r>
            <a:r>
              <a:rPr dirty="0" sz="2600" spc="-5" b="1">
                <a:latin typeface="新宋体"/>
                <a:cs typeface="新宋体"/>
              </a:rPr>
              <a:t>完成后，所有记录就 按其关键码的值从小到大排好序了。</a:t>
            </a:r>
            <a:endParaRPr sz="2600">
              <a:latin typeface="新宋体"/>
              <a:cs typeface="新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729488"/>
            <a:ext cx="717423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CC0000"/>
                </a:solidFill>
                <a:latin typeface="新宋体"/>
                <a:cs typeface="新宋体"/>
              </a:rPr>
              <a:t>例</a:t>
            </a:r>
            <a:r>
              <a:rPr dirty="0" sz="2800" spc="-10">
                <a:solidFill>
                  <a:srgbClr val="CC0000"/>
                </a:solidFill>
                <a:latin typeface="新宋体"/>
                <a:cs typeface="新宋体"/>
              </a:rPr>
              <a:t>:</a:t>
            </a:r>
            <a:r>
              <a:rPr dirty="0" sz="2800" spc="-45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800">
                <a:latin typeface="新宋体"/>
                <a:cs typeface="新宋体"/>
              </a:rPr>
              <a:t>请实现以下关键字序列的链式基数排序：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1005" y="1929383"/>
            <a:ext cx="569213" cy="35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0244" y="1929002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4" h="0">
                <a:moveTo>
                  <a:pt x="0" y="0"/>
                </a:moveTo>
                <a:lnTo>
                  <a:pt x="570737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0625" y="1929383"/>
            <a:ext cx="0" cy="357505"/>
          </a:xfrm>
          <a:custGeom>
            <a:avLst/>
            <a:gdLst/>
            <a:ahLst/>
            <a:cxnLst/>
            <a:rect l="l" t="t" r="r" b="b"/>
            <a:pathLst>
              <a:path w="0" h="357505">
                <a:moveTo>
                  <a:pt x="0" y="0"/>
                </a:moveTo>
                <a:lnTo>
                  <a:pt x="0" y="357377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1260" y="1929383"/>
            <a:ext cx="570230" cy="356870"/>
          </a:xfrm>
          <a:custGeom>
            <a:avLst/>
            <a:gdLst/>
            <a:ahLst/>
            <a:cxnLst/>
            <a:rect l="l" t="t" r="r" b="b"/>
            <a:pathLst>
              <a:path w="570230" h="356869">
                <a:moveTo>
                  <a:pt x="0" y="0"/>
                </a:moveTo>
                <a:lnTo>
                  <a:pt x="0" y="356616"/>
                </a:lnTo>
                <a:lnTo>
                  <a:pt x="570229" y="356616"/>
                </a:lnTo>
                <a:lnTo>
                  <a:pt x="570229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1005" y="2286000"/>
            <a:ext cx="570230" cy="1270"/>
          </a:xfrm>
          <a:custGeom>
            <a:avLst/>
            <a:gdLst/>
            <a:ahLst/>
            <a:cxnLst/>
            <a:rect l="l" t="t" r="r" b="b"/>
            <a:pathLst>
              <a:path w="570230" h="1269">
                <a:moveTo>
                  <a:pt x="569975" y="0"/>
                </a:moveTo>
                <a:lnTo>
                  <a:pt x="0" y="0"/>
                </a:lnTo>
                <a:lnTo>
                  <a:pt x="0" y="760"/>
                </a:lnTo>
                <a:lnTo>
                  <a:pt x="56997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1005" y="1929383"/>
            <a:ext cx="569213" cy="356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062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1260" y="192900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 h="0">
                <a:moveTo>
                  <a:pt x="0" y="0"/>
                </a:moveTo>
                <a:lnTo>
                  <a:pt x="56895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0854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1005" y="2286380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4" h="0">
                <a:moveTo>
                  <a:pt x="0" y="0"/>
                </a:moveTo>
                <a:lnTo>
                  <a:pt x="569213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0220" y="2052066"/>
            <a:ext cx="285115" cy="114300"/>
          </a:xfrm>
          <a:custGeom>
            <a:avLst/>
            <a:gdLst/>
            <a:ahLst/>
            <a:cxnLst/>
            <a:rect l="l" t="t" r="r" b="b"/>
            <a:pathLst>
              <a:path w="285114" h="114300">
                <a:moveTo>
                  <a:pt x="189737" y="76199"/>
                </a:moveTo>
                <a:lnTo>
                  <a:pt x="189737" y="38099"/>
                </a:lnTo>
                <a:lnTo>
                  <a:pt x="0" y="38099"/>
                </a:lnTo>
                <a:lnTo>
                  <a:pt x="0" y="76199"/>
                </a:lnTo>
                <a:lnTo>
                  <a:pt x="189737" y="76199"/>
                </a:lnTo>
                <a:close/>
              </a:path>
              <a:path w="285114" h="114300">
                <a:moveTo>
                  <a:pt x="284988" y="57149"/>
                </a:moveTo>
                <a:lnTo>
                  <a:pt x="170687" y="0"/>
                </a:lnTo>
                <a:lnTo>
                  <a:pt x="170687" y="38099"/>
                </a:lnTo>
                <a:lnTo>
                  <a:pt x="189737" y="38099"/>
                </a:lnTo>
                <a:lnTo>
                  <a:pt x="189737" y="104774"/>
                </a:lnTo>
                <a:lnTo>
                  <a:pt x="284988" y="57149"/>
                </a:lnTo>
                <a:close/>
              </a:path>
              <a:path w="285114" h="114300">
                <a:moveTo>
                  <a:pt x="189737" y="104774"/>
                </a:moveTo>
                <a:lnTo>
                  <a:pt x="189737" y="76199"/>
                </a:lnTo>
                <a:lnTo>
                  <a:pt x="170687" y="76199"/>
                </a:lnTo>
                <a:lnTo>
                  <a:pt x="170687" y="114299"/>
                </a:lnTo>
                <a:lnTo>
                  <a:pt x="189737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15183" y="2052066"/>
            <a:ext cx="284480" cy="114300"/>
          </a:xfrm>
          <a:custGeom>
            <a:avLst/>
            <a:gdLst/>
            <a:ahLst/>
            <a:cxnLst/>
            <a:rect l="l" t="t" r="r" b="b"/>
            <a:pathLst>
              <a:path w="284480" h="114300">
                <a:moveTo>
                  <a:pt x="188975" y="76199"/>
                </a:moveTo>
                <a:lnTo>
                  <a:pt x="188975" y="38099"/>
                </a:lnTo>
                <a:lnTo>
                  <a:pt x="0" y="38099"/>
                </a:lnTo>
                <a:lnTo>
                  <a:pt x="0" y="76199"/>
                </a:lnTo>
                <a:lnTo>
                  <a:pt x="188975" y="76199"/>
                </a:lnTo>
                <a:close/>
              </a:path>
              <a:path w="284480" h="114300">
                <a:moveTo>
                  <a:pt x="284226" y="57149"/>
                </a:moveTo>
                <a:lnTo>
                  <a:pt x="169926" y="0"/>
                </a:lnTo>
                <a:lnTo>
                  <a:pt x="169926" y="38099"/>
                </a:lnTo>
                <a:lnTo>
                  <a:pt x="188975" y="38099"/>
                </a:lnTo>
                <a:lnTo>
                  <a:pt x="188975" y="104775"/>
                </a:lnTo>
                <a:lnTo>
                  <a:pt x="284226" y="57149"/>
                </a:lnTo>
                <a:close/>
              </a:path>
              <a:path w="284480" h="114300">
                <a:moveTo>
                  <a:pt x="188975" y="104775"/>
                </a:moveTo>
                <a:lnTo>
                  <a:pt x="188975" y="76199"/>
                </a:lnTo>
                <a:lnTo>
                  <a:pt x="169926" y="76199"/>
                </a:lnTo>
                <a:lnTo>
                  <a:pt x="169926" y="114299"/>
                </a:lnTo>
                <a:lnTo>
                  <a:pt x="18897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99410" y="1929383"/>
            <a:ext cx="569975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99410" y="1928622"/>
            <a:ext cx="570230" cy="357505"/>
          </a:xfrm>
          <a:custGeom>
            <a:avLst/>
            <a:gdLst/>
            <a:ahLst/>
            <a:cxnLst/>
            <a:rect l="l" t="t" r="r" b="b"/>
            <a:pathLst>
              <a:path w="570229" h="357505">
                <a:moveTo>
                  <a:pt x="569975" y="761"/>
                </a:moveTo>
                <a:lnTo>
                  <a:pt x="569975" y="0"/>
                </a:lnTo>
                <a:lnTo>
                  <a:pt x="0" y="0"/>
                </a:lnTo>
                <a:lnTo>
                  <a:pt x="0" y="761"/>
                </a:lnTo>
                <a:lnTo>
                  <a:pt x="569975" y="761"/>
                </a:lnTo>
                <a:close/>
              </a:path>
              <a:path w="570229" h="357505">
                <a:moveTo>
                  <a:pt x="569975" y="357377"/>
                </a:moveTo>
                <a:lnTo>
                  <a:pt x="0" y="761"/>
                </a:lnTo>
                <a:lnTo>
                  <a:pt x="0" y="357377"/>
                </a:lnTo>
                <a:lnTo>
                  <a:pt x="569975" y="3573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99410" y="1929383"/>
            <a:ext cx="569976" cy="356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899791" y="1929002"/>
            <a:ext cx="569595" cy="357505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"/>
              </a:spcBef>
            </a:pPr>
            <a:r>
              <a:rPr dirty="0" sz="2200" b="1">
                <a:latin typeface="Times New Roman"/>
                <a:cs typeface="Times New Roman"/>
              </a:rPr>
              <a:t>921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69385" y="2052066"/>
            <a:ext cx="284480" cy="114300"/>
          </a:xfrm>
          <a:custGeom>
            <a:avLst/>
            <a:gdLst/>
            <a:ahLst/>
            <a:cxnLst/>
            <a:rect l="l" t="t" r="r" b="b"/>
            <a:pathLst>
              <a:path w="284479" h="114300">
                <a:moveTo>
                  <a:pt x="188975" y="76200"/>
                </a:moveTo>
                <a:lnTo>
                  <a:pt x="188975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8975" y="76200"/>
                </a:lnTo>
                <a:close/>
              </a:path>
              <a:path w="284479" h="114300">
                <a:moveTo>
                  <a:pt x="284225" y="57150"/>
                </a:moveTo>
                <a:lnTo>
                  <a:pt x="169925" y="0"/>
                </a:lnTo>
                <a:lnTo>
                  <a:pt x="169925" y="38100"/>
                </a:lnTo>
                <a:lnTo>
                  <a:pt x="188975" y="38100"/>
                </a:lnTo>
                <a:lnTo>
                  <a:pt x="188975" y="104775"/>
                </a:lnTo>
                <a:lnTo>
                  <a:pt x="284225" y="57150"/>
                </a:lnTo>
                <a:close/>
              </a:path>
              <a:path w="284479" h="114300">
                <a:moveTo>
                  <a:pt x="188975" y="104775"/>
                </a:moveTo>
                <a:lnTo>
                  <a:pt x="188975" y="76200"/>
                </a:lnTo>
                <a:lnTo>
                  <a:pt x="169925" y="76200"/>
                </a:lnTo>
                <a:lnTo>
                  <a:pt x="169925" y="114300"/>
                </a:lnTo>
                <a:lnTo>
                  <a:pt x="18897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53611" y="1929383"/>
            <a:ext cx="569976" cy="356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53611" y="1928622"/>
            <a:ext cx="570230" cy="357505"/>
          </a:xfrm>
          <a:custGeom>
            <a:avLst/>
            <a:gdLst/>
            <a:ahLst/>
            <a:cxnLst/>
            <a:rect l="l" t="t" r="r" b="b"/>
            <a:pathLst>
              <a:path w="570229" h="357505">
                <a:moveTo>
                  <a:pt x="569976" y="761"/>
                </a:moveTo>
                <a:lnTo>
                  <a:pt x="569976" y="0"/>
                </a:lnTo>
                <a:lnTo>
                  <a:pt x="0" y="0"/>
                </a:lnTo>
                <a:lnTo>
                  <a:pt x="0" y="761"/>
                </a:lnTo>
                <a:lnTo>
                  <a:pt x="569976" y="761"/>
                </a:lnTo>
                <a:close/>
              </a:path>
              <a:path w="570229" h="357505">
                <a:moveTo>
                  <a:pt x="569976" y="357377"/>
                </a:moveTo>
                <a:lnTo>
                  <a:pt x="0" y="761"/>
                </a:lnTo>
                <a:lnTo>
                  <a:pt x="0" y="357377"/>
                </a:lnTo>
                <a:lnTo>
                  <a:pt x="569976" y="3573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53611" y="1929383"/>
            <a:ext cx="569976" cy="35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53992" y="1929002"/>
            <a:ext cx="569595" cy="357505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"/>
              </a:spcBef>
            </a:pPr>
            <a:r>
              <a:rPr dirty="0" sz="2200" b="1">
                <a:latin typeface="Times New Roman"/>
                <a:cs typeface="Times New Roman"/>
              </a:rPr>
              <a:t>485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23588" y="2052066"/>
            <a:ext cx="285750" cy="114300"/>
          </a:xfrm>
          <a:custGeom>
            <a:avLst/>
            <a:gdLst/>
            <a:ahLst/>
            <a:cxnLst/>
            <a:rect l="l" t="t" r="r" b="b"/>
            <a:pathLst>
              <a:path w="285750" h="114300">
                <a:moveTo>
                  <a:pt x="190500" y="76200"/>
                </a:moveTo>
                <a:lnTo>
                  <a:pt x="1905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0500" y="76200"/>
                </a:lnTo>
                <a:close/>
              </a:path>
              <a:path w="285750" h="114300">
                <a:moveTo>
                  <a:pt x="285750" y="57150"/>
                </a:moveTo>
                <a:lnTo>
                  <a:pt x="171450" y="0"/>
                </a:lnTo>
                <a:lnTo>
                  <a:pt x="171450" y="38100"/>
                </a:lnTo>
                <a:lnTo>
                  <a:pt x="190500" y="38100"/>
                </a:lnTo>
                <a:lnTo>
                  <a:pt x="190500" y="104775"/>
                </a:lnTo>
                <a:lnTo>
                  <a:pt x="285750" y="57150"/>
                </a:lnTo>
                <a:close/>
              </a:path>
              <a:path w="285750" h="114300">
                <a:moveTo>
                  <a:pt x="190500" y="104775"/>
                </a:moveTo>
                <a:lnTo>
                  <a:pt x="190500" y="76200"/>
                </a:lnTo>
                <a:lnTo>
                  <a:pt x="171450" y="76200"/>
                </a:lnTo>
                <a:lnTo>
                  <a:pt x="171450" y="114300"/>
                </a:lnTo>
                <a:lnTo>
                  <a:pt x="19050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07814" y="1929383"/>
            <a:ext cx="565403" cy="356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07814" y="1928622"/>
            <a:ext cx="566420" cy="357505"/>
          </a:xfrm>
          <a:custGeom>
            <a:avLst/>
            <a:gdLst/>
            <a:ahLst/>
            <a:cxnLst/>
            <a:rect l="l" t="t" r="r" b="b"/>
            <a:pathLst>
              <a:path w="566420" h="357505">
                <a:moveTo>
                  <a:pt x="566165" y="761"/>
                </a:moveTo>
                <a:lnTo>
                  <a:pt x="566165" y="0"/>
                </a:lnTo>
                <a:lnTo>
                  <a:pt x="0" y="0"/>
                </a:lnTo>
                <a:lnTo>
                  <a:pt x="0" y="761"/>
                </a:lnTo>
                <a:lnTo>
                  <a:pt x="566165" y="761"/>
                </a:lnTo>
                <a:close/>
              </a:path>
              <a:path w="566420" h="357505">
                <a:moveTo>
                  <a:pt x="566165" y="357377"/>
                </a:moveTo>
                <a:lnTo>
                  <a:pt x="0" y="761"/>
                </a:lnTo>
                <a:lnTo>
                  <a:pt x="0" y="357377"/>
                </a:lnTo>
                <a:lnTo>
                  <a:pt x="566165" y="357377"/>
                </a:lnTo>
                <a:close/>
              </a:path>
              <a:path w="566420" h="357505">
                <a:moveTo>
                  <a:pt x="566165" y="357377"/>
                </a:moveTo>
                <a:lnTo>
                  <a:pt x="566165" y="761"/>
                </a:lnTo>
                <a:lnTo>
                  <a:pt x="565403" y="761"/>
                </a:lnTo>
                <a:lnTo>
                  <a:pt x="565403" y="356898"/>
                </a:lnTo>
                <a:lnTo>
                  <a:pt x="566165" y="3573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07814" y="1929383"/>
            <a:ext cx="565403" cy="356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45207" y="1929383"/>
            <a:ext cx="569976" cy="356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45207" y="1928622"/>
            <a:ext cx="570230" cy="357505"/>
          </a:xfrm>
          <a:custGeom>
            <a:avLst/>
            <a:gdLst/>
            <a:ahLst/>
            <a:cxnLst/>
            <a:rect l="l" t="t" r="r" b="b"/>
            <a:pathLst>
              <a:path w="570230" h="357505">
                <a:moveTo>
                  <a:pt x="569976" y="761"/>
                </a:moveTo>
                <a:lnTo>
                  <a:pt x="569976" y="0"/>
                </a:lnTo>
                <a:lnTo>
                  <a:pt x="0" y="0"/>
                </a:lnTo>
                <a:lnTo>
                  <a:pt x="0" y="761"/>
                </a:lnTo>
                <a:lnTo>
                  <a:pt x="569976" y="761"/>
                </a:lnTo>
                <a:close/>
              </a:path>
              <a:path w="570230" h="357505">
                <a:moveTo>
                  <a:pt x="569976" y="357377"/>
                </a:moveTo>
                <a:lnTo>
                  <a:pt x="0" y="761"/>
                </a:lnTo>
                <a:lnTo>
                  <a:pt x="0" y="357377"/>
                </a:lnTo>
                <a:lnTo>
                  <a:pt x="569976" y="3573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45207" y="1929383"/>
            <a:ext cx="569976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45589" y="1929002"/>
            <a:ext cx="569595" cy="357505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"/>
              </a:spcBef>
            </a:pPr>
            <a:r>
              <a:rPr dirty="0" sz="2200" b="1">
                <a:latin typeface="Times New Roman"/>
                <a:cs typeface="Times New Roman"/>
              </a:rPr>
              <a:t>738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77790" y="2052066"/>
            <a:ext cx="288925" cy="114300"/>
          </a:xfrm>
          <a:custGeom>
            <a:avLst/>
            <a:gdLst/>
            <a:ahLst/>
            <a:cxnLst/>
            <a:rect l="l" t="t" r="r" b="b"/>
            <a:pathLst>
              <a:path w="288925" h="114300">
                <a:moveTo>
                  <a:pt x="193548" y="76200"/>
                </a:moveTo>
                <a:lnTo>
                  <a:pt x="19354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3548" y="76200"/>
                </a:lnTo>
                <a:close/>
              </a:path>
              <a:path w="288925" h="114300">
                <a:moveTo>
                  <a:pt x="288798" y="57150"/>
                </a:moveTo>
                <a:lnTo>
                  <a:pt x="174498" y="0"/>
                </a:lnTo>
                <a:lnTo>
                  <a:pt x="174498" y="38100"/>
                </a:lnTo>
                <a:lnTo>
                  <a:pt x="193548" y="38100"/>
                </a:lnTo>
                <a:lnTo>
                  <a:pt x="193548" y="104775"/>
                </a:lnTo>
                <a:lnTo>
                  <a:pt x="288798" y="57150"/>
                </a:lnTo>
                <a:close/>
              </a:path>
              <a:path w="288925" h="114300">
                <a:moveTo>
                  <a:pt x="193548" y="104775"/>
                </a:moveTo>
                <a:lnTo>
                  <a:pt x="193548" y="76200"/>
                </a:lnTo>
                <a:lnTo>
                  <a:pt x="174498" y="76200"/>
                </a:lnTo>
                <a:lnTo>
                  <a:pt x="174498" y="114300"/>
                </a:lnTo>
                <a:lnTo>
                  <a:pt x="193548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62778" y="1929383"/>
            <a:ext cx="567689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62270" y="192900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 h="0">
                <a:moveTo>
                  <a:pt x="0" y="0"/>
                </a:moveTo>
                <a:lnTo>
                  <a:pt x="56896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62778" y="1929383"/>
            <a:ext cx="568960" cy="356870"/>
          </a:xfrm>
          <a:custGeom>
            <a:avLst/>
            <a:gdLst/>
            <a:ahLst/>
            <a:cxnLst/>
            <a:rect l="l" t="t" r="r" b="b"/>
            <a:pathLst>
              <a:path w="568960" h="356869">
                <a:moveTo>
                  <a:pt x="568452" y="356616"/>
                </a:moveTo>
                <a:lnTo>
                  <a:pt x="568452" y="0"/>
                </a:lnTo>
                <a:lnTo>
                  <a:pt x="0" y="0"/>
                </a:lnTo>
                <a:lnTo>
                  <a:pt x="0" y="356615"/>
                </a:lnTo>
                <a:lnTo>
                  <a:pt x="568452" y="35661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62778" y="2286000"/>
            <a:ext cx="568960" cy="1270"/>
          </a:xfrm>
          <a:custGeom>
            <a:avLst/>
            <a:gdLst/>
            <a:ahLst/>
            <a:cxnLst/>
            <a:rect l="l" t="t" r="r" b="b"/>
            <a:pathLst>
              <a:path w="568960" h="1269">
                <a:moveTo>
                  <a:pt x="568451" y="0"/>
                </a:moveTo>
                <a:lnTo>
                  <a:pt x="0" y="0"/>
                </a:lnTo>
                <a:lnTo>
                  <a:pt x="0" y="760"/>
                </a:lnTo>
                <a:lnTo>
                  <a:pt x="56845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62778" y="1929383"/>
            <a:ext cx="567689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62270" y="1929002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 h="0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3059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62778" y="2286380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 h="0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31991" y="2052066"/>
            <a:ext cx="292100" cy="114300"/>
          </a:xfrm>
          <a:custGeom>
            <a:avLst/>
            <a:gdLst/>
            <a:ahLst/>
            <a:cxnLst/>
            <a:rect l="l" t="t" r="r" b="b"/>
            <a:pathLst>
              <a:path w="292100" h="114300">
                <a:moveTo>
                  <a:pt x="196596" y="76200"/>
                </a:moveTo>
                <a:lnTo>
                  <a:pt x="196596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6596" y="76200"/>
                </a:lnTo>
                <a:close/>
              </a:path>
              <a:path w="292100" h="114300">
                <a:moveTo>
                  <a:pt x="291846" y="57150"/>
                </a:moveTo>
                <a:lnTo>
                  <a:pt x="177546" y="0"/>
                </a:lnTo>
                <a:lnTo>
                  <a:pt x="177546" y="38100"/>
                </a:lnTo>
                <a:lnTo>
                  <a:pt x="196596" y="38100"/>
                </a:lnTo>
                <a:lnTo>
                  <a:pt x="196596" y="104775"/>
                </a:lnTo>
                <a:lnTo>
                  <a:pt x="291846" y="57150"/>
                </a:lnTo>
                <a:close/>
              </a:path>
              <a:path w="292100" h="114300">
                <a:moveTo>
                  <a:pt x="196596" y="104775"/>
                </a:moveTo>
                <a:lnTo>
                  <a:pt x="196596" y="76200"/>
                </a:lnTo>
                <a:lnTo>
                  <a:pt x="177546" y="76200"/>
                </a:lnTo>
                <a:lnTo>
                  <a:pt x="177546" y="114300"/>
                </a:lnTo>
                <a:lnTo>
                  <a:pt x="196596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16979" y="1929383"/>
            <a:ext cx="56921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1634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16979" y="1929002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 h="0">
                <a:moveTo>
                  <a:pt x="0" y="0"/>
                </a:moveTo>
                <a:lnTo>
                  <a:pt x="57023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16979" y="1929383"/>
            <a:ext cx="570230" cy="356870"/>
          </a:xfrm>
          <a:custGeom>
            <a:avLst/>
            <a:gdLst/>
            <a:ahLst/>
            <a:cxnLst/>
            <a:rect l="l" t="t" r="r" b="b"/>
            <a:pathLst>
              <a:path w="570229" h="356869">
                <a:moveTo>
                  <a:pt x="569976" y="356616"/>
                </a:moveTo>
                <a:lnTo>
                  <a:pt x="569976" y="0"/>
                </a:lnTo>
                <a:lnTo>
                  <a:pt x="0" y="0"/>
                </a:lnTo>
                <a:lnTo>
                  <a:pt x="0" y="356616"/>
                </a:lnTo>
                <a:lnTo>
                  <a:pt x="569976" y="35661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16979" y="2286000"/>
            <a:ext cx="570230" cy="1270"/>
          </a:xfrm>
          <a:custGeom>
            <a:avLst/>
            <a:gdLst/>
            <a:ahLst/>
            <a:cxnLst/>
            <a:rect l="l" t="t" r="r" b="b"/>
            <a:pathLst>
              <a:path w="570229" h="1269">
                <a:moveTo>
                  <a:pt x="569976" y="0"/>
                </a:moveTo>
                <a:lnTo>
                  <a:pt x="0" y="0"/>
                </a:lnTo>
                <a:lnTo>
                  <a:pt x="0" y="760"/>
                </a:lnTo>
                <a:lnTo>
                  <a:pt x="56997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16979" y="1929383"/>
            <a:ext cx="569214" cy="35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1634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16979" y="192900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59" h="0">
                <a:moveTo>
                  <a:pt x="0" y="0"/>
                </a:moveTo>
                <a:lnTo>
                  <a:pt x="56896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8657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16979" y="2286380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5" h="0">
                <a:moveTo>
                  <a:pt x="0" y="0"/>
                </a:moveTo>
                <a:lnTo>
                  <a:pt x="56921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86193" y="2052066"/>
            <a:ext cx="285115" cy="114300"/>
          </a:xfrm>
          <a:custGeom>
            <a:avLst/>
            <a:gdLst/>
            <a:ahLst/>
            <a:cxnLst/>
            <a:rect l="l" t="t" r="r" b="b"/>
            <a:pathLst>
              <a:path w="285115" h="114300">
                <a:moveTo>
                  <a:pt x="189738" y="76200"/>
                </a:moveTo>
                <a:lnTo>
                  <a:pt x="18973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9738" y="76200"/>
                </a:lnTo>
                <a:close/>
              </a:path>
              <a:path w="285115" h="114300">
                <a:moveTo>
                  <a:pt x="284987" y="57150"/>
                </a:moveTo>
                <a:lnTo>
                  <a:pt x="170687" y="0"/>
                </a:lnTo>
                <a:lnTo>
                  <a:pt x="170687" y="38100"/>
                </a:lnTo>
                <a:lnTo>
                  <a:pt x="189738" y="38100"/>
                </a:lnTo>
                <a:lnTo>
                  <a:pt x="189738" y="104774"/>
                </a:lnTo>
                <a:lnTo>
                  <a:pt x="284987" y="57150"/>
                </a:lnTo>
                <a:close/>
              </a:path>
              <a:path w="285115" h="114300">
                <a:moveTo>
                  <a:pt x="189738" y="104774"/>
                </a:moveTo>
                <a:lnTo>
                  <a:pt x="189738" y="76200"/>
                </a:lnTo>
                <a:lnTo>
                  <a:pt x="170687" y="76200"/>
                </a:lnTo>
                <a:lnTo>
                  <a:pt x="170687" y="114300"/>
                </a:lnTo>
                <a:lnTo>
                  <a:pt x="189738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71181" y="1929383"/>
            <a:ext cx="569214" cy="3566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70419" y="1929002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5" h="0">
                <a:moveTo>
                  <a:pt x="0" y="0"/>
                </a:moveTo>
                <a:lnTo>
                  <a:pt x="570737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71055" y="1929383"/>
            <a:ext cx="0" cy="357505"/>
          </a:xfrm>
          <a:custGeom>
            <a:avLst/>
            <a:gdLst/>
            <a:ahLst/>
            <a:cxnLst/>
            <a:rect l="l" t="t" r="r" b="b"/>
            <a:pathLst>
              <a:path w="0" h="357505">
                <a:moveTo>
                  <a:pt x="0" y="0"/>
                </a:moveTo>
                <a:lnTo>
                  <a:pt x="0" y="357377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71690" y="1929383"/>
            <a:ext cx="568960" cy="356870"/>
          </a:xfrm>
          <a:custGeom>
            <a:avLst/>
            <a:gdLst/>
            <a:ahLst/>
            <a:cxnLst/>
            <a:rect l="l" t="t" r="r" b="b"/>
            <a:pathLst>
              <a:path w="568959" h="356869">
                <a:moveTo>
                  <a:pt x="0" y="0"/>
                </a:moveTo>
                <a:lnTo>
                  <a:pt x="0" y="356616"/>
                </a:lnTo>
                <a:lnTo>
                  <a:pt x="568959" y="356616"/>
                </a:lnTo>
                <a:lnTo>
                  <a:pt x="568959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71181" y="2286000"/>
            <a:ext cx="570230" cy="1270"/>
          </a:xfrm>
          <a:custGeom>
            <a:avLst/>
            <a:gdLst/>
            <a:ahLst/>
            <a:cxnLst/>
            <a:rect l="l" t="t" r="r" b="b"/>
            <a:pathLst>
              <a:path w="570229" h="1269">
                <a:moveTo>
                  <a:pt x="569976" y="0"/>
                </a:moveTo>
                <a:lnTo>
                  <a:pt x="0" y="0"/>
                </a:lnTo>
                <a:lnTo>
                  <a:pt x="0" y="760"/>
                </a:lnTo>
                <a:lnTo>
                  <a:pt x="56997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71181" y="1929383"/>
            <a:ext cx="569214" cy="3566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7105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71690" y="192900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59" h="0">
                <a:moveTo>
                  <a:pt x="0" y="0"/>
                </a:moveTo>
                <a:lnTo>
                  <a:pt x="56895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71181" y="2286380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5" h="0">
                <a:moveTo>
                  <a:pt x="0" y="0"/>
                </a:moveTo>
                <a:lnTo>
                  <a:pt x="56921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0395" y="2052066"/>
            <a:ext cx="285115" cy="114300"/>
          </a:xfrm>
          <a:custGeom>
            <a:avLst/>
            <a:gdLst/>
            <a:ahLst/>
            <a:cxnLst/>
            <a:rect l="l" t="t" r="r" b="b"/>
            <a:pathLst>
              <a:path w="285115" h="114300">
                <a:moveTo>
                  <a:pt x="189738" y="76200"/>
                </a:moveTo>
                <a:lnTo>
                  <a:pt x="18973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9738" y="76200"/>
                </a:lnTo>
                <a:close/>
              </a:path>
              <a:path w="285115" h="114300">
                <a:moveTo>
                  <a:pt x="284987" y="57150"/>
                </a:moveTo>
                <a:lnTo>
                  <a:pt x="170687" y="0"/>
                </a:lnTo>
                <a:lnTo>
                  <a:pt x="170687" y="38100"/>
                </a:lnTo>
                <a:lnTo>
                  <a:pt x="189738" y="38100"/>
                </a:lnTo>
                <a:lnTo>
                  <a:pt x="189738" y="104774"/>
                </a:lnTo>
                <a:lnTo>
                  <a:pt x="284987" y="57150"/>
                </a:lnTo>
                <a:close/>
              </a:path>
              <a:path w="285115" h="114300">
                <a:moveTo>
                  <a:pt x="189738" y="104774"/>
                </a:moveTo>
                <a:lnTo>
                  <a:pt x="189738" y="76200"/>
                </a:lnTo>
                <a:lnTo>
                  <a:pt x="170687" y="76200"/>
                </a:lnTo>
                <a:lnTo>
                  <a:pt x="170687" y="114300"/>
                </a:lnTo>
                <a:lnTo>
                  <a:pt x="189738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25383" y="1929383"/>
            <a:ext cx="569214" cy="3566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024621" y="1929002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5" h="0">
                <a:moveTo>
                  <a:pt x="0" y="0"/>
                </a:moveTo>
                <a:lnTo>
                  <a:pt x="570737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25130" y="1929383"/>
            <a:ext cx="570230" cy="356870"/>
          </a:xfrm>
          <a:custGeom>
            <a:avLst/>
            <a:gdLst/>
            <a:ahLst/>
            <a:cxnLst/>
            <a:rect l="l" t="t" r="r" b="b"/>
            <a:pathLst>
              <a:path w="570229" h="356869">
                <a:moveTo>
                  <a:pt x="0" y="0"/>
                </a:moveTo>
                <a:lnTo>
                  <a:pt x="0" y="356616"/>
                </a:lnTo>
                <a:lnTo>
                  <a:pt x="570229" y="356616"/>
                </a:lnTo>
                <a:lnTo>
                  <a:pt x="570229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025383" y="2286000"/>
            <a:ext cx="570230" cy="1270"/>
          </a:xfrm>
          <a:custGeom>
            <a:avLst/>
            <a:gdLst/>
            <a:ahLst/>
            <a:cxnLst/>
            <a:rect l="l" t="t" r="r" b="b"/>
            <a:pathLst>
              <a:path w="570229" h="1269">
                <a:moveTo>
                  <a:pt x="569976" y="0"/>
                </a:moveTo>
                <a:lnTo>
                  <a:pt x="0" y="0"/>
                </a:lnTo>
                <a:lnTo>
                  <a:pt x="0" y="760"/>
                </a:lnTo>
                <a:lnTo>
                  <a:pt x="56997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25383" y="1929383"/>
            <a:ext cx="569214" cy="3566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25130" y="1929002"/>
            <a:ext cx="568960" cy="0"/>
          </a:xfrm>
          <a:custGeom>
            <a:avLst/>
            <a:gdLst/>
            <a:ahLst/>
            <a:cxnLst/>
            <a:rect l="l" t="t" r="r" b="b"/>
            <a:pathLst>
              <a:path w="568959" h="0">
                <a:moveTo>
                  <a:pt x="0" y="0"/>
                </a:moveTo>
                <a:lnTo>
                  <a:pt x="56895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594725" y="1928622"/>
            <a:ext cx="0" cy="358140"/>
          </a:xfrm>
          <a:custGeom>
            <a:avLst/>
            <a:gdLst/>
            <a:ahLst/>
            <a:cxnLst/>
            <a:rect l="l" t="t" r="r" b="b"/>
            <a:pathLst>
              <a:path w="0" h="358139">
                <a:moveTo>
                  <a:pt x="0" y="0"/>
                </a:moveTo>
                <a:lnTo>
                  <a:pt x="0" y="3581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025383" y="2286380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5" h="0">
                <a:moveTo>
                  <a:pt x="0" y="0"/>
                </a:moveTo>
                <a:lnTo>
                  <a:pt x="56921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4608195" y="1917445"/>
            <a:ext cx="3987165" cy="368935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782445" algn="l"/>
                <a:tab pos="2636520" algn="l"/>
                <a:tab pos="3490595" algn="l"/>
              </a:tabLst>
            </a:pPr>
            <a:r>
              <a:rPr dirty="0" sz="2200" b="1">
                <a:latin typeface="Times New Roman"/>
                <a:cs typeface="Times New Roman"/>
              </a:rPr>
              <a:t>637	101	215	530	790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594597" y="2052066"/>
            <a:ext cx="285115" cy="114300"/>
          </a:xfrm>
          <a:custGeom>
            <a:avLst/>
            <a:gdLst/>
            <a:ahLst/>
            <a:cxnLst/>
            <a:rect l="l" t="t" r="r" b="b"/>
            <a:pathLst>
              <a:path w="285115" h="114300">
                <a:moveTo>
                  <a:pt x="189738" y="76200"/>
                </a:moveTo>
                <a:lnTo>
                  <a:pt x="18973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9738" y="76200"/>
                </a:lnTo>
                <a:close/>
              </a:path>
              <a:path w="285115" h="114300">
                <a:moveTo>
                  <a:pt x="284987" y="57149"/>
                </a:moveTo>
                <a:lnTo>
                  <a:pt x="170687" y="0"/>
                </a:lnTo>
                <a:lnTo>
                  <a:pt x="170687" y="38100"/>
                </a:lnTo>
                <a:lnTo>
                  <a:pt x="189738" y="38100"/>
                </a:lnTo>
                <a:lnTo>
                  <a:pt x="189738" y="104774"/>
                </a:lnTo>
                <a:lnTo>
                  <a:pt x="284987" y="57149"/>
                </a:lnTo>
                <a:close/>
              </a:path>
              <a:path w="285115" h="114300">
                <a:moveTo>
                  <a:pt x="189738" y="104774"/>
                </a:moveTo>
                <a:lnTo>
                  <a:pt x="189738" y="76200"/>
                </a:lnTo>
                <a:lnTo>
                  <a:pt x="170687" y="76200"/>
                </a:lnTo>
                <a:lnTo>
                  <a:pt x="170687" y="114300"/>
                </a:lnTo>
                <a:lnTo>
                  <a:pt x="189738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879585" y="1929383"/>
            <a:ext cx="569214" cy="3566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879585" y="1928622"/>
            <a:ext cx="570230" cy="357505"/>
          </a:xfrm>
          <a:custGeom>
            <a:avLst/>
            <a:gdLst/>
            <a:ahLst/>
            <a:cxnLst/>
            <a:rect l="l" t="t" r="r" b="b"/>
            <a:pathLst>
              <a:path w="570229" h="357505">
                <a:moveTo>
                  <a:pt x="569976" y="762"/>
                </a:moveTo>
                <a:lnTo>
                  <a:pt x="569976" y="0"/>
                </a:lnTo>
                <a:lnTo>
                  <a:pt x="0" y="0"/>
                </a:lnTo>
                <a:lnTo>
                  <a:pt x="0" y="762"/>
                </a:lnTo>
                <a:lnTo>
                  <a:pt x="569976" y="762"/>
                </a:lnTo>
                <a:close/>
              </a:path>
              <a:path w="570229" h="357505">
                <a:moveTo>
                  <a:pt x="569976" y="357377"/>
                </a:moveTo>
                <a:lnTo>
                  <a:pt x="0" y="762"/>
                </a:lnTo>
                <a:lnTo>
                  <a:pt x="0" y="357377"/>
                </a:lnTo>
                <a:lnTo>
                  <a:pt x="569976" y="357377"/>
                </a:lnTo>
                <a:close/>
              </a:path>
              <a:path w="570229" h="357505">
                <a:moveTo>
                  <a:pt x="569976" y="357377"/>
                </a:moveTo>
                <a:lnTo>
                  <a:pt x="569976" y="762"/>
                </a:lnTo>
                <a:lnTo>
                  <a:pt x="569214" y="762"/>
                </a:lnTo>
                <a:lnTo>
                  <a:pt x="569214" y="356901"/>
                </a:lnTo>
                <a:lnTo>
                  <a:pt x="569976" y="3573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79585" y="1929383"/>
            <a:ext cx="569214" cy="3566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8879967" y="1929002"/>
            <a:ext cx="569595" cy="357505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"/>
              </a:spcBef>
            </a:pPr>
            <a:r>
              <a:rPr dirty="0" sz="2200" b="1">
                <a:latin typeface="Times New Roman"/>
                <a:cs typeface="Times New Roman"/>
              </a:rPr>
              <a:t>306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08125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51053" y="1737953"/>
                </a:moveTo>
                <a:lnTo>
                  <a:pt x="51053" y="1658112"/>
                </a:lnTo>
                <a:lnTo>
                  <a:pt x="38099" y="1658112"/>
                </a:lnTo>
                <a:lnTo>
                  <a:pt x="37793" y="1639068"/>
                </a:lnTo>
                <a:lnTo>
                  <a:pt x="0" y="1639824"/>
                </a:lnTo>
                <a:lnTo>
                  <a:pt x="51053" y="1737953"/>
                </a:lnTo>
                <a:close/>
              </a:path>
              <a:path w="114300" h="1752600">
                <a:moveTo>
                  <a:pt x="50743" y="1638809"/>
                </a:moveTo>
                <a:lnTo>
                  <a:pt x="24383" y="762"/>
                </a:lnTo>
                <a:lnTo>
                  <a:pt x="11429" y="762"/>
                </a:lnTo>
                <a:lnTo>
                  <a:pt x="37793" y="1639068"/>
                </a:lnTo>
                <a:lnTo>
                  <a:pt x="50743" y="1638809"/>
                </a:lnTo>
                <a:close/>
              </a:path>
              <a:path w="114300" h="1752600">
                <a:moveTo>
                  <a:pt x="75893" y="1638306"/>
                </a:moveTo>
                <a:lnTo>
                  <a:pt x="49529" y="0"/>
                </a:lnTo>
                <a:lnTo>
                  <a:pt x="36575" y="0"/>
                </a:lnTo>
                <a:lnTo>
                  <a:pt x="63696" y="1638550"/>
                </a:lnTo>
                <a:lnTo>
                  <a:pt x="75893" y="1638306"/>
                </a:lnTo>
                <a:close/>
              </a:path>
              <a:path w="114300" h="1752600">
                <a:moveTo>
                  <a:pt x="51053" y="1658112"/>
                </a:moveTo>
                <a:lnTo>
                  <a:pt x="50743" y="1638809"/>
                </a:lnTo>
                <a:lnTo>
                  <a:pt x="37793" y="1639068"/>
                </a:lnTo>
                <a:lnTo>
                  <a:pt x="38099" y="1658112"/>
                </a:lnTo>
                <a:lnTo>
                  <a:pt x="51053" y="1658112"/>
                </a:lnTo>
                <a:close/>
              </a:path>
              <a:path w="114300" h="1752600">
                <a:moveTo>
                  <a:pt x="76200" y="1716347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3696" y="1638550"/>
                </a:lnTo>
                <a:lnTo>
                  <a:pt x="50743" y="1638809"/>
                </a:lnTo>
                <a:lnTo>
                  <a:pt x="51053" y="1658112"/>
                </a:lnTo>
                <a:lnTo>
                  <a:pt x="51053" y="1737953"/>
                </a:lnTo>
                <a:lnTo>
                  <a:pt x="58674" y="1752600"/>
                </a:lnTo>
                <a:lnTo>
                  <a:pt x="76200" y="1716347"/>
                </a:lnTo>
                <a:close/>
              </a:path>
              <a:path w="114300" h="1752600">
                <a:moveTo>
                  <a:pt x="76200" y="1657350"/>
                </a:moveTo>
                <a:lnTo>
                  <a:pt x="75893" y="1638306"/>
                </a:lnTo>
                <a:lnTo>
                  <a:pt x="63696" y="1638550"/>
                </a:lnTo>
                <a:lnTo>
                  <a:pt x="64007" y="1657350"/>
                </a:lnTo>
                <a:lnTo>
                  <a:pt x="76200" y="1657350"/>
                </a:lnTo>
                <a:close/>
              </a:path>
              <a:path w="114300" h="1752600">
                <a:moveTo>
                  <a:pt x="114300" y="1637538"/>
                </a:moveTo>
                <a:lnTo>
                  <a:pt x="75893" y="1638306"/>
                </a:lnTo>
                <a:lnTo>
                  <a:pt x="76200" y="1657350"/>
                </a:lnTo>
                <a:lnTo>
                  <a:pt x="76200" y="1716347"/>
                </a:lnTo>
                <a:lnTo>
                  <a:pt x="114300" y="163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22526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51054" y="1737953"/>
                </a:moveTo>
                <a:lnTo>
                  <a:pt x="51054" y="1658112"/>
                </a:lnTo>
                <a:lnTo>
                  <a:pt x="38100" y="1658112"/>
                </a:lnTo>
                <a:lnTo>
                  <a:pt x="37793" y="1639068"/>
                </a:lnTo>
                <a:lnTo>
                  <a:pt x="0" y="1639824"/>
                </a:lnTo>
                <a:lnTo>
                  <a:pt x="51054" y="1737953"/>
                </a:lnTo>
                <a:close/>
              </a:path>
              <a:path w="114300" h="1752600">
                <a:moveTo>
                  <a:pt x="50743" y="1638809"/>
                </a:moveTo>
                <a:lnTo>
                  <a:pt x="24384" y="762"/>
                </a:lnTo>
                <a:lnTo>
                  <a:pt x="11430" y="762"/>
                </a:lnTo>
                <a:lnTo>
                  <a:pt x="37793" y="1639068"/>
                </a:lnTo>
                <a:lnTo>
                  <a:pt x="50743" y="1638809"/>
                </a:lnTo>
                <a:close/>
              </a:path>
              <a:path w="114300" h="1752600">
                <a:moveTo>
                  <a:pt x="75893" y="1638306"/>
                </a:moveTo>
                <a:lnTo>
                  <a:pt x="49530" y="0"/>
                </a:lnTo>
                <a:lnTo>
                  <a:pt x="36576" y="0"/>
                </a:lnTo>
                <a:lnTo>
                  <a:pt x="63696" y="1638550"/>
                </a:lnTo>
                <a:lnTo>
                  <a:pt x="75893" y="1638306"/>
                </a:lnTo>
                <a:close/>
              </a:path>
              <a:path w="114300" h="1752600">
                <a:moveTo>
                  <a:pt x="51054" y="1658112"/>
                </a:moveTo>
                <a:lnTo>
                  <a:pt x="50743" y="1638809"/>
                </a:lnTo>
                <a:lnTo>
                  <a:pt x="37793" y="1639068"/>
                </a:lnTo>
                <a:lnTo>
                  <a:pt x="38100" y="1658112"/>
                </a:lnTo>
                <a:lnTo>
                  <a:pt x="51054" y="1658112"/>
                </a:lnTo>
                <a:close/>
              </a:path>
              <a:path w="114300" h="1752600">
                <a:moveTo>
                  <a:pt x="76200" y="1716347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3696" y="1638550"/>
                </a:lnTo>
                <a:lnTo>
                  <a:pt x="50743" y="1638809"/>
                </a:lnTo>
                <a:lnTo>
                  <a:pt x="51054" y="1658112"/>
                </a:lnTo>
                <a:lnTo>
                  <a:pt x="51054" y="1737953"/>
                </a:lnTo>
                <a:lnTo>
                  <a:pt x="58674" y="1752600"/>
                </a:lnTo>
                <a:lnTo>
                  <a:pt x="76200" y="1716347"/>
                </a:lnTo>
                <a:close/>
              </a:path>
              <a:path w="114300" h="1752600">
                <a:moveTo>
                  <a:pt x="76200" y="1657350"/>
                </a:moveTo>
                <a:lnTo>
                  <a:pt x="75893" y="1638306"/>
                </a:lnTo>
                <a:lnTo>
                  <a:pt x="63696" y="1638550"/>
                </a:lnTo>
                <a:lnTo>
                  <a:pt x="64008" y="1657350"/>
                </a:lnTo>
                <a:lnTo>
                  <a:pt x="76200" y="1657350"/>
                </a:lnTo>
                <a:close/>
              </a:path>
              <a:path w="114300" h="1752600">
                <a:moveTo>
                  <a:pt x="114300" y="1637538"/>
                </a:moveTo>
                <a:lnTo>
                  <a:pt x="75893" y="1638306"/>
                </a:lnTo>
                <a:lnTo>
                  <a:pt x="76200" y="1657350"/>
                </a:lnTo>
                <a:lnTo>
                  <a:pt x="76200" y="1716347"/>
                </a:lnTo>
                <a:lnTo>
                  <a:pt x="114300" y="163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148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8" y="1738883"/>
                </a:lnTo>
                <a:lnTo>
                  <a:pt x="64008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8" y="0"/>
                </a:lnTo>
                <a:lnTo>
                  <a:pt x="64008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4008" y="1738883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8384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4" y="1657350"/>
                </a:lnTo>
                <a:lnTo>
                  <a:pt x="51054" y="1740408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4" y="1638300"/>
                </a:moveTo>
                <a:lnTo>
                  <a:pt x="51054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4" y="1638300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766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51053" y="1740489"/>
                </a:moveTo>
                <a:lnTo>
                  <a:pt x="51053" y="1657350"/>
                </a:lnTo>
                <a:lnTo>
                  <a:pt x="38099" y="1658112"/>
                </a:lnTo>
                <a:lnTo>
                  <a:pt x="38064" y="1638808"/>
                </a:lnTo>
                <a:lnTo>
                  <a:pt x="0" y="1639062"/>
                </a:lnTo>
                <a:lnTo>
                  <a:pt x="51053" y="1740489"/>
                </a:lnTo>
                <a:close/>
              </a:path>
              <a:path w="114300" h="1752600">
                <a:moveTo>
                  <a:pt x="51019" y="1638721"/>
                </a:moveTo>
                <a:lnTo>
                  <a:pt x="48005" y="0"/>
                </a:lnTo>
                <a:lnTo>
                  <a:pt x="35051" y="762"/>
                </a:lnTo>
                <a:lnTo>
                  <a:pt x="38064" y="1638808"/>
                </a:lnTo>
                <a:lnTo>
                  <a:pt x="51019" y="1638721"/>
                </a:lnTo>
                <a:close/>
              </a:path>
              <a:path w="114300" h="1752600">
                <a:moveTo>
                  <a:pt x="51053" y="1657350"/>
                </a:moveTo>
                <a:lnTo>
                  <a:pt x="51019" y="1638721"/>
                </a:lnTo>
                <a:lnTo>
                  <a:pt x="38064" y="1638808"/>
                </a:lnTo>
                <a:lnTo>
                  <a:pt x="38099" y="1658112"/>
                </a:lnTo>
                <a:lnTo>
                  <a:pt x="51053" y="1657350"/>
                </a:lnTo>
                <a:close/>
              </a:path>
              <a:path w="114300" h="1752600">
                <a:moveTo>
                  <a:pt x="76199" y="1714500"/>
                </a:moveTo>
                <a:lnTo>
                  <a:pt x="76199" y="1657350"/>
                </a:lnTo>
                <a:lnTo>
                  <a:pt x="64007" y="1657350"/>
                </a:lnTo>
                <a:lnTo>
                  <a:pt x="63973" y="1638635"/>
                </a:lnTo>
                <a:lnTo>
                  <a:pt x="51019" y="1638721"/>
                </a:lnTo>
                <a:lnTo>
                  <a:pt x="51053" y="1740489"/>
                </a:lnTo>
                <a:lnTo>
                  <a:pt x="57149" y="1752600"/>
                </a:lnTo>
                <a:lnTo>
                  <a:pt x="76199" y="1714500"/>
                </a:lnTo>
                <a:close/>
              </a:path>
              <a:path w="114300" h="1752600">
                <a:moveTo>
                  <a:pt x="76165" y="1638554"/>
                </a:moveTo>
                <a:lnTo>
                  <a:pt x="73151" y="0"/>
                </a:lnTo>
                <a:lnTo>
                  <a:pt x="60959" y="0"/>
                </a:lnTo>
                <a:lnTo>
                  <a:pt x="63973" y="1638635"/>
                </a:lnTo>
                <a:lnTo>
                  <a:pt x="76165" y="1638554"/>
                </a:lnTo>
                <a:close/>
              </a:path>
              <a:path w="114300" h="1752600">
                <a:moveTo>
                  <a:pt x="76199" y="1657350"/>
                </a:moveTo>
                <a:lnTo>
                  <a:pt x="76165" y="1638554"/>
                </a:lnTo>
                <a:lnTo>
                  <a:pt x="63973" y="1638635"/>
                </a:lnTo>
                <a:lnTo>
                  <a:pt x="64007" y="1657350"/>
                </a:lnTo>
                <a:lnTo>
                  <a:pt x="76199" y="1657350"/>
                </a:lnTo>
                <a:close/>
              </a:path>
              <a:path w="114300" h="1752600">
                <a:moveTo>
                  <a:pt x="114300" y="1638300"/>
                </a:moveTo>
                <a:lnTo>
                  <a:pt x="76165" y="1638554"/>
                </a:lnTo>
                <a:lnTo>
                  <a:pt x="76199" y="1714500"/>
                </a:lnTo>
                <a:lnTo>
                  <a:pt x="114300" y="1638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506973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63424" y="1638722"/>
                </a:moveTo>
                <a:lnTo>
                  <a:pt x="50464" y="1638636"/>
                </a:lnTo>
                <a:lnTo>
                  <a:pt x="50291" y="1657350"/>
                </a:lnTo>
                <a:lnTo>
                  <a:pt x="38099" y="1657350"/>
                </a:lnTo>
                <a:lnTo>
                  <a:pt x="38099" y="1638554"/>
                </a:lnTo>
                <a:lnTo>
                  <a:pt x="0" y="1638300"/>
                </a:lnTo>
                <a:lnTo>
                  <a:pt x="38099" y="1716587"/>
                </a:lnTo>
                <a:lnTo>
                  <a:pt x="38099" y="1657350"/>
                </a:lnTo>
                <a:lnTo>
                  <a:pt x="38264" y="1716925"/>
                </a:lnTo>
                <a:lnTo>
                  <a:pt x="55625" y="1752600"/>
                </a:lnTo>
                <a:lnTo>
                  <a:pt x="63245" y="1737854"/>
                </a:lnTo>
                <a:lnTo>
                  <a:pt x="63245" y="1658112"/>
                </a:lnTo>
                <a:lnTo>
                  <a:pt x="63424" y="1638722"/>
                </a:lnTo>
                <a:close/>
              </a:path>
              <a:path w="114300" h="1752600">
                <a:moveTo>
                  <a:pt x="50464" y="1638636"/>
                </a:moveTo>
                <a:lnTo>
                  <a:pt x="38264" y="1638555"/>
                </a:lnTo>
                <a:lnTo>
                  <a:pt x="38099" y="1657350"/>
                </a:lnTo>
                <a:lnTo>
                  <a:pt x="50291" y="1657350"/>
                </a:lnTo>
                <a:lnTo>
                  <a:pt x="50464" y="1638636"/>
                </a:lnTo>
                <a:close/>
              </a:path>
              <a:path w="114300" h="1752600">
                <a:moveTo>
                  <a:pt x="65531" y="0"/>
                </a:moveTo>
                <a:lnTo>
                  <a:pt x="52577" y="0"/>
                </a:lnTo>
                <a:lnTo>
                  <a:pt x="38264" y="1638555"/>
                </a:lnTo>
                <a:lnTo>
                  <a:pt x="50464" y="1638636"/>
                </a:lnTo>
                <a:lnTo>
                  <a:pt x="65531" y="0"/>
                </a:lnTo>
                <a:close/>
              </a:path>
              <a:path w="114300" h="1752600">
                <a:moveTo>
                  <a:pt x="76368" y="1638809"/>
                </a:moveTo>
                <a:lnTo>
                  <a:pt x="63424" y="1638722"/>
                </a:lnTo>
                <a:lnTo>
                  <a:pt x="63245" y="1658112"/>
                </a:lnTo>
                <a:lnTo>
                  <a:pt x="76199" y="1658112"/>
                </a:lnTo>
                <a:lnTo>
                  <a:pt x="76368" y="1638809"/>
                </a:lnTo>
                <a:close/>
              </a:path>
              <a:path w="114300" h="1752600">
                <a:moveTo>
                  <a:pt x="114299" y="1639062"/>
                </a:moveTo>
                <a:lnTo>
                  <a:pt x="76368" y="1638809"/>
                </a:lnTo>
                <a:lnTo>
                  <a:pt x="76199" y="1658112"/>
                </a:lnTo>
                <a:lnTo>
                  <a:pt x="63245" y="1658112"/>
                </a:lnTo>
                <a:lnTo>
                  <a:pt x="63245" y="1737854"/>
                </a:lnTo>
                <a:lnTo>
                  <a:pt x="114299" y="1639062"/>
                </a:lnTo>
                <a:close/>
              </a:path>
              <a:path w="114300" h="1752600">
                <a:moveTo>
                  <a:pt x="90677" y="762"/>
                </a:moveTo>
                <a:lnTo>
                  <a:pt x="78485" y="761"/>
                </a:lnTo>
                <a:lnTo>
                  <a:pt x="63424" y="1638722"/>
                </a:lnTo>
                <a:lnTo>
                  <a:pt x="76368" y="1638809"/>
                </a:lnTo>
                <a:lnTo>
                  <a:pt x="90677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3436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8" y="1738883"/>
                </a:lnTo>
                <a:lnTo>
                  <a:pt x="64008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8" y="0"/>
                </a:lnTo>
                <a:lnTo>
                  <a:pt x="64008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4008" y="1738883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2580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1724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010650" y="34290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391405" y="4443984"/>
            <a:ext cx="485394" cy="2804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390897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3916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391405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10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91405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10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91405" y="4443984"/>
            <a:ext cx="485394" cy="2804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910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916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877434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391405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72806" y="4443984"/>
            <a:ext cx="485394" cy="2804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972297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730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40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972806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09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972806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09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72806" y="4443984"/>
            <a:ext cx="485394" cy="280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9724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730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458834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72806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724405" y="4443984"/>
            <a:ext cx="485394" cy="2804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23898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24660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24405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10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24405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10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724405" y="4443984"/>
            <a:ext cx="485394" cy="2804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7240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24660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21043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24405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305805" y="4443984"/>
            <a:ext cx="485394" cy="2804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305297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060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305805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10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305805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10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305805" y="4443984"/>
            <a:ext cx="485394" cy="280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3054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3060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791834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305805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058406" y="4443984"/>
            <a:ext cx="485394" cy="2804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057897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586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40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58406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09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058406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09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058406" y="4443984"/>
            <a:ext cx="485394" cy="2804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580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586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544434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8406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24405" y="3834384"/>
            <a:ext cx="485394" cy="2804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23898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24660" y="38340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4405" y="38343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10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24405" y="41148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10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724405" y="3834384"/>
            <a:ext cx="485394" cy="2804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24025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24660" y="38340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210435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24405" y="4115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305805" y="3834384"/>
            <a:ext cx="485394" cy="2804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305297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306059" y="38340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305805" y="38343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10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305805" y="41148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10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305805" y="3834384"/>
            <a:ext cx="485394" cy="28041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305425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306059" y="38340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791834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305805" y="4115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10005" y="4443984"/>
            <a:ext cx="485394" cy="2804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09498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102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10005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09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10005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09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10005" y="4443984"/>
            <a:ext cx="485394" cy="2804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096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102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 h="0">
                <a:moveTo>
                  <a:pt x="0" y="0"/>
                </a:moveTo>
                <a:lnTo>
                  <a:pt x="48514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29603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10005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10005" y="3834384"/>
            <a:ext cx="485393" cy="2804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09498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10259" y="38340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40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10005" y="38343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09" h="280670">
                <a:moveTo>
                  <a:pt x="486155" y="280415"/>
                </a:moveTo>
                <a:lnTo>
                  <a:pt x="486155" y="0"/>
                </a:lnTo>
                <a:lnTo>
                  <a:pt x="0" y="0"/>
                </a:lnTo>
                <a:lnTo>
                  <a:pt x="0" y="280415"/>
                </a:lnTo>
                <a:lnTo>
                  <a:pt x="486155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0005" y="41148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09" h="1270">
                <a:moveTo>
                  <a:pt x="486155" y="0"/>
                </a:moveTo>
                <a:lnTo>
                  <a:pt x="0" y="0"/>
                </a:lnTo>
                <a:lnTo>
                  <a:pt x="0" y="760"/>
                </a:lnTo>
                <a:lnTo>
                  <a:pt x="48615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10005" y="3834384"/>
            <a:ext cx="485393" cy="28041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09625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10259" y="38340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296035" y="38336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10005" y="4115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3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144005" y="4443984"/>
            <a:ext cx="485394" cy="2804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143497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144259" y="444360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144005" y="4443984"/>
            <a:ext cx="486409" cy="280670"/>
          </a:xfrm>
          <a:custGeom>
            <a:avLst/>
            <a:gdLst/>
            <a:ahLst/>
            <a:cxnLst/>
            <a:rect l="l" t="t" r="r" b="b"/>
            <a:pathLst>
              <a:path w="486409" h="280670">
                <a:moveTo>
                  <a:pt x="486156" y="280415"/>
                </a:moveTo>
                <a:lnTo>
                  <a:pt x="486156" y="0"/>
                </a:lnTo>
                <a:lnTo>
                  <a:pt x="0" y="0"/>
                </a:lnTo>
                <a:lnTo>
                  <a:pt x="0" y="280415"/>
                </a:lnTo>
                <a:lnTo>
                  <a:pt x="486156" y="28041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144005" y="4724400"/>
            <a:ext cx="486409" cy="1270"/>
          </a:xfrm>
          <a:custGeom>
            <a:avLst/>
            <a:gdLst/>
            <a:ahLst/>
            <a:cxnLst/>
            <a:rect l="l" t="t" r="r" b="b"/>
            <a:pathLst>
              <a:path w="486409" h="1270">
                <a:moveTo>
                  <a:pt x="486156" y="0"/>
                </a:moveTo>
                <a:lnTo>
                  <a:pt x="0" y="0"/>
                </a:lnTo>
                <a:lnTo>
                  <a:pt x="0" y="760"/>
                </a:lnTo>
                <a:lnTo>
                  <a:pt x="48615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144005" y="4443984"/>
            <a:ext cx="485394" cy="28041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143625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144259" y="4443603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 h="0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630034" y="4443221"/>
            <a:ext cx="0" cy="281940"/>
          </a:xfrm>
          <a:custGeom>
            <a:avLst/>
            <a:gdLst/>
            <a:ahLst/>
            <a:cxnLst/>
            <a:rect l="l" t="t" r="r" b="b"/>
            <a:pathLst>
              <a:path w="0" h="281939">
                <a:moveTo>
                  <a:pt x="0" y="0"/>
                </a:moveTo>
                <a:lnTo>
                  <a:pt x="0" y="28193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44005" y="47247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 h="0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/>
          <p:nvPr/>
        </p:nvSpPr>
        <p:spPr>
          <a:xfrm>
            <a:off x="737260" y="1155446"/>
            <a:ext cx="8502650" cy="69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>
              <a:lnSpc>
                <a:spcPts val="2635"/>
              </a:lnSpc>
              <a:spcBef>
                <a:spcPts val="100"/>
              </a:spcBef>
            </a:pPr>
            <a:r>
              <a:rPr dirty="0" sz="2400" b="1">
                <a:latin typeface="新宋体"/>
                <a:cs typeface="新宋体"/>
              </a:rPr>
              <a:t>T=（614，738，921，485，637，</a:t>
            </a:r>
            <a:r>
              <a:rPr dirty="0" sz="2400" spc="-40" b="1">
                <a:latin typeface="新宋体"/>
                <a:cs typeface="新宋体"/>
              </a:rPr>
              <a:t> </a:t>
            </a:r>
            <a:r>
              <a:rPr dirty="0" sz="2400" b="1">
                <a:latin typeface="新宋体"/>
                <a:cs typeface="新宋体"/>
              </a:rPr>
              <a:t>101，215，530，790，306）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ts val="2635"/>
              </a:lnSpc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原始序列</a:t>
            </a:r>
            <a:r>
              <a:rPr dirty="0" sz="2400" b="1">
                <a:latin typeface="新宋体"/>
                <a:cs typeface="新宋体"/>
              </a:rPr>
              <a:t>静</a:t>
            </a:r>
            <a:r>
              <a:rPr dirty="0" sz="2400" spc="5" b="1">
                <a:latin typeface="新宋体"/>
                <a:cs typeface="新宋体"/>
              </a:rPr>
              <a:t>态</a:t>
            </a: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链表：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545845" y="1903730"/>
            <a:ext cx="11525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r>
              <a:rPr dirty="0" sz="2000" spc="-155" b="1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baseline="-2525" sz="3300" b="1">
                <a:latin typeface="Times New Roman"/>
                <a:cs typeface="Times New Roman"/>
              </a:rPr>
              <a:t>614</a:t>
            </a:r>
            <a:endParaRPr baseline="-2525" sz="33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535940" y="2550667"/>
            <a:ext cx="9183370" cy="350583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baseline="4629" sz="3600" spc="-7" b="1">
                <a:solidFill>
                  <a:srgbClr val="00009A"/>
                </a:solidFill>
                <a:latin typeface="新宋体"/>
                <a:cs typeface="新宋体"/>
              </a:rPr>
              <a:t>第一趟分</a:t>
            </a:r>
            <a:r>
              <a:rPr dirty="0" baseline="4629" sz="3600" spc="-952" b="1">
                <a:solidFill>
                  <a:srgbClr val="00009A"/>
                </a:solidFill>
                <a:latin typeface="新宋体"/>
                <a:cs typeface="新宋体"/>
              </a:rPr>
              <a:t>配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（从最低</a:t>
            </a:r>
            <a:r>
              <a:rPr dirty="0" sz="2200" spc="-10" b="1">
                <a:solidFill>
                  <a:srgbClr val="009A00"/>
                </a:solidFill>
                <a:latin typeface="新宋体"/>
                <a:cs typeface="新宋体"/>
              </a:rPr>
              <a:t>位</a:t>
            </a:r>
            <a:r>
              <a:rPr dirty="0" sz="2200" spc="-565" b="1">
                <a:solidFill>
                  <a:srgbClr val="009A00"/>
                </a:solidFill>
                <a:latin typeface="新宋体"/>
                <a:cs typeface="新宋体"/>
              </a:rPr>
              <a:t> </a:t>
            </a:r>
            <a:r>
              <a:rPr dirty="0" sz="2200" b="1" i="1">
                <a:solidFill>
                  <a:srgbClr val="CC0000"/>
                </a:solidFill>
                <a:latin typeface="Times New Roman"/>
                <a:cs typeface="Times New Roman"/>
              </a:rPr>
              <a:t>i </a:t>
            </a:r>
            <a:r>
              <a:rPr dirty="0" sz="2200" b="1">
                <a:solidFill>
                  <a:srgbClr val="CC0000"/>
                </a:solidFill>
                <a:latin typeface="Times New Roman"/>
                <a:cs typeface="Times New Roman"/>
              </a:rPr>
              <a:t>=</a:t>
            </a:r>
            <a:r>
              <a:rPr dirty="0" sz="2200" spc="-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CC0000"/>
                </a:solidFill>
                <a:latin typeface="Times New Roman"/>
                <a:cs typeface="Times New Roman"/>
              </a:rPr>
              <a:t>3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开始排序</a:t>
            </a:r>
            <a:r>
              <a:rPr dirty="0" sz="2200" spc="-5" b="1">
                <a:solidFill>
                  <a:srgbClr val="009A00"/>
                </a:solidFill>
                <a:latin typeface="新宋体"/>
                <a:cs typeface="新宋体"/>
              </a:rPr>
              <a:t>，</a:t>
            </a:r>
            <a:r>
              <a:rPr dirty="0" sz="2400" spc="-5" b="1">
                <a:latin typeface="Times New Roman"/>
                <a:cs typeface="Times New Roman"/>
              </a:rPr>
              <a:t>f[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是队首指针，</a:t>
            </a:r>
            <a:r>
              <a:rPr dirty="0" sz="2400" b="1">
                <a:latin typeface="Times New Roman"/>
                <a:cs typeface="Times New Roman"/>
              </a:rPr>
              <a:t>e[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为队尾指针）</a:t>
            </a:r>
            <a:endParaRPr sz="2200">
              <a:latin typeface="新宋体"/>
              <a:cs typeface="新宋体"/>
            </a:endParaRPr>
          </a:p>
          <a:p>
            <a:pPr algn="ctr" marR="52705">
              <a:lnSpc>
                <a:spcPct val="100000"/>
              </a:lnSpc>
              <a:spcBef>
                <a:spcPts val="305"/>
              </a:spcBef>
              <a:tabLst>
                <a:tab pos="718820" algn="l"/>
                <a:tab pos="1666875" algn="l"/>
                <a:tab pos="2538095" algn="l"/>
                <a:tab pos="3409950" algn="l"/>
                <a:tab pos="4357370" algn="l"/>
                <a:tab pos="5153025" algn="l"/>
                <a:tab pos="6100445" algn="l"/>
                <a:tab pos="6972300" algn="l"/>
                <a:tab pos="7844155" algn="l"/>
              </a:tabLst>
            </a:pP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[4]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[5]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tabLst>
                <a:tab pos="1202055" algn="l"/>
                <a:tab pos="4783455" algn="l"/>
              </a:tabLst>
            </a:pPr>
            <a:r>
              <a:rPr dirty="0" sz="2400" b="1">
                <a:latin typeface="Times New Roman"/>
                <a:cs typeface="Times New Roman"/>
              </a:rPr>
              <a:t>790	101	215</a:t>
            </a:r>
            <a:endParaRPr sz="240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1920"/>
              </a:spcBef>
              <a:tabLst>
                <a:tab pos="1202055" algn="l"/>
                <a:tab pos="3869054" algn="l"/>
                <a:tab pos="4783455" algn="l"/>
                <a:tab pos="5621655" algn="l"/>
                <a:tab pos="6536055" algn="l"/>
                <a:tab pos="7450455" algn="l"/>
              </a:tabLst>
            </a:pPr>
            <a:r>
              <a:rPr dirty="0" sz="2400" b="1">
                <a:latin typeface="Times New Roman"/>
                <a:cs typeface="Times New Roman"/>
              </a:rPr>
              <a:t>530	921	614	485	306	637	738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838200" algn="l"/>
                <a:tab pos="1828800" algn="l"/>
                <a:tab pos="2667000" algn="l"/>
                <a:tab pos="3657600" algn="l"/>
                <a:tab pos="4572635" algn="l"/>
                <a:tab pos="5334635" algn="l"/>
                <a:tab pos="6249035" algn="l"/>
                <a:tab pos="7163434" algn="l"/>
                <a:tab pos="8001634" algn="l"/>
              </a:tabLst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[4]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[5]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1350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第一趟收集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（让队尾指针</a:t>
            </a:r>
            <a:r>
              <a:rPr dirty="0" sz="2400" b="1">
                <a:latin typeface="Times New Roman"/>
                <a:cs typeface="Times New Roman"/>
              </a:rPr>
              <a:t>e[i]</a:t>
            </a:r>
            <a:r>
              <a:rPr dirty="0" sz="2400" spc="10" b="1"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链接到下一</a:t>
            </a:r>
            <a:r>
              <a:rPr dirty="0" sz="2200" b="1">
                <a:latin typeface="新宋体"/>
                <a:cs typeface="新宋体"/>
              </a:rPr>
              <a:t>非空队首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指针</a:t>
            </a:r>
            <a:r>
              <a:rPr dirty="0" sz="2400" spc="-5" b="1">
                <a:latin typeface="Times New Roman"/>
                <a:cs typeface="Times New Roman"/>
              </a:rPr>
              <a:t>f[i+1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9A00"/>
                </a:solidFill>
                <a:latin typeface="新宋体"/>
                <a:cs typeface="新宋体"/>
              </a:rPr>
              <a:t>即可）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1143000" y="6096000"/>
            <a:ext cx="573024" cy="3810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143000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716023" y="6229350"/>
            <a:ext cx="287020" cy="114300"/>
          </a:xfrm>
          <a:custGeom>
            <a:avLst/>
            <a:gdLst/>
            <a:ahLst/>
            <a:cxnLst/>
            <a:rect l="l" t="t" r="r" b="b"/>
            <a:pathLst>
              <a:path w="287019" h="114300">
                <a:moveTo>
                  <a:pt x="191262" y="76200"/>
                </a:moveTo>
                <a:lnTo>
                  <a:pt x="19126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1262" y="76200"/>
                </a:lnTo>
                <a:close/>
              </a:path>
              <a:path w="287019" h="114300">
                <a:moveTo>
                  <a:pt x="286512" y="57150"/>
                </a:moveTo>
                <a:lnTo>
                  <a:pt x="172212" y="0"/>
                </a:lnTo>
                <a:lnTo>
                  <a:pt x="172212" y="38100"/>
                </a:lnTo>
                <a:lnTo>
                  <a:pt x="191262" y="38100"/>
                </a:lnTo>
                <a:lnTo>
                  <a:pt x="191262" y="104775"/>
                </a:lnTo>
                <a:lnTo>
                  <a:pt x="286512" y="57150"/>
                </a:lnTo>
                <a:close/>
              </a:path>
              <a:path w="287019" h="114300">
                <a:moveTo>
                  <a:pt x="191262" y="104775"/>
                </a:moveTo>
                <a:lnTo>
                  <a:pt x="191262" y="76200"/>
                </a:lnTo>
                <a:lnTo>
                  <a:pt x="172212" y="76200"/>
                </a:lnTo>
                <a:lnTo>
                  <a:pt x="172212" y="114300"/>
                </a:lnTo>
                <a:lnTo>
                  <a:pt x="19126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002535" y="6096000"/>
            <a:ext cx="573024" cy="3810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002535" y="6096000"/>
            <a:ext cx="573405" cy="381000"/>
          </a:xfrm>
          <a:custGeom>
            <a:avLst/>
            <a:gdLst/>
            <a:ahLst/>
            <a:cxnLst/>
            <a:rect l="l" t="t" r="r" b="b"/>
            <a:pathLst>
              <a:path w="573405" h="381000">
                <a:moveTo>
                  <a:pt x="573023" y="381000"/>
                </a:moveTo>
                <a:lnTo>
                  <a:pt x="573023" y="0"/>
                </a:lnTo>
                <a:lnTo>
                  <a:pt x="0" y="0"/>
                </a:lnTo>
                <a:lnTo>
                  <a:pt x="0" y="381000"/>
                </a:lnTo>
                <a:lnTo>
                  <a:pt x="573023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002535" y="6096000"/>
            <a:ext cx="573024" cy="3810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002535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002535" y="6096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5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002917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002535" y="6477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5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574798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575179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575560" y="6229350"/>
            <a:ext cx="287020" cy="114300"/>
          </a:xfrm>
          <a:custGeom>
            <a:avLst/>
            <a:gdLst/>
            <a:ahLst/>
            <a:cxnLst/>
            <a:rect l="l" t="t" r="r" b="b"/>
            <a:pathLst>
              <a:path w="287019" h="114300">
                <a:moveTo>
                  <a:pt x="191262" y="76200"/>
                </a:moveTo>
                <a:lnTo>
                  <a:pt x="19126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1262" y="76200"/>
                </a:lnTo>
                <a:close/>
              </a:path>
              <a:path w="287019" h="114300">
                <a:moveTo>
                  <a:pt x="286512" y="57150"/>
                </a:moveTo>
                <a:lnTo>
                  <a:pt x="172212" y="0"/>
                </a:lnTo>
                <a:lnTo>
                  <a:pt x="172212" y="38100"/>
                </a:lnTo>
                <a:lnTo>
                  <a:pt x="191262" y="38100"/>
                </a:lnTo>
                <a:lnTo>
                  <a:pt x="191262" y="104775"/>
                </a:lnTo>
                <a:lnTo>
                  <a:pt x="286512" y="57150"/>
                </a:lnTo>
                <a:close/>
              </a:path>
              <a:path w="287019" h="114300">
                <a:moveTo>
                  <a:pt x="191262" y="104775"/>
                </a:moveTo>
                <a:lnTo>
                  <a:pt x="191262" y="76200"/>
                </a:lnTo>
                <a:lnTo>
                  <a:pt x="172212" y="76200"/>
                </a:lnTo>
                <a:lnTo>
                  <a:pt x="172212" y="114300"/>
                </a:lnTo>
                <a:lnTo>
                  <a:pt x="19126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860548" y="6096000"/>
            <a:ext cx="568452" cy="3810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859785" y="6096000"/>
            <a:ext cx="569595" cy="382270"/>
          </a:xfrm>
          <a:custGeom>
            <a:avLst/>
            <a:gdLst/>
            <a:ahLst/>
            <a:cxnLst/>
            <a:rect l="l" t="t" r="r" b="b"/>
            <a:pathLst>
              <a:path w="569595" h="382270">
                <a:moveTo>
                  <a:pt x="569213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50"/>
                </a:lnTo>
                <a:lnTo>
                  <a:pt x="762" y="762"/>
                </a:lnTo>
                <a:lnTo>
                  <a:pt x="284606" y="190880"/>
                </a:lnTo>
                <a:lnTo>
                  <a:pt x="569213" y="0"/>
                </a:lnTo>
                <a:close/>
              </a:path>
              <a:path w="569595" h="382270">
                <a:moveTo>
                  <a:pt x="1136" y="381000"/>
                </a:moveTo>
                <a:lnTo>
                  <a:pt x="762" y="381000"/>
                </a:lnTo>
                <a:lnTo>
                  <a:pt x="762" y="381250"/>
                </a:lnTo>
                <a:lnTo>
                  <a:pt x="1136" y="381000"/>
                </a:lnTo>
                <a:close/>
              </a:path>
              <a:path w="569595" h="382270">
                <a:moveTo>
                  <a:pt x="568452" y="381000"/>
                </a:moveTo>
                <a:lnTo>
                  <a:pt x="284606" y="190880"/>
                </a:lnTo>
                <a:lnTo>
                  <a:pt x="1136" y="381000"/>
                </a:lnTo>
                <a:lnTo>
                  <a:pt x="568452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860548" y="6096000"/>
            <a:ext cx="568452" cy="3810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860039" y="6096380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 h="0">
                <a:moveTo>
                  <a:pt x="0" y="0"/>
                </a:moveTo>
                <a:lnTo>
                  <a:pt x="56769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860548" y="6477380"/>
            <a:ext cx="568960" cy="0"/>
          </a:xfrm>
          <a:custGeom>
            <a:avLst/>
            <a:gdLst/>
            <a:ahLst/>
            <a:cxnLst/>
            <a:rect l="l" t="t" r="r" b="b"/>
            <a:pathLst>
              <a:path w="568960" h="0">
                <a:moveTo>
                  <a:pt x="0" y="0"/>
                </a:moveTo>
                <a:lnTo>
                  <a:pt x="568452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428238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428365" y="6096127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87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434334" y="6229350"/>
            <a:ext cx="292735" cy="114300"/>
          </a:xfrm>
          <a:custGeom>
            <a:avLst/>
            <a:gdLst/>
            <a:ahLst/>
            <a:cxnLst/>
            <a:rect l="l" t="t" r="r" b="b"/>
            <a:pathLst>
              <a:path w="292735" h="114300">
                <a:moveTo>
                  <a:pt x="197358" y="76200"/>
                </a:moveTo>
                <a:lnTo>
                  <a:pt x="19735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7358" y="76200"/>
                </a:lnTo>
                <a:close/>
              </a:path>
              <a:path w="292735" h="114300">
                <a:moveTo>
                  <a:pt x="292607" y="57150"/>
                </a:moveTo>
                <a:lnTo>
                  <a:pt x="178307" y="0"/>
                </a:lnTo>
                <a:lnTo>
                  <a:pt x="178307" y="38100"/>
                </a:lnTo>
                <a:lnTo>
                  <a:pt x="197358" y="38100"/>
                </a:lnTo>
                <a:lnTo>
                  <a:pt x="197358" y="104775"/>
                </a:lnTo>
                <a:lnTo>
                  <a:pt x="292607" y="57150"/>
                </a:lnTo>
                <a:close/>
              </a:path>
              <a:path w="292735" h="114300">
                <a:moveTo>
                  <a:pt x="197358" y="104775"/>
                </a:moveTo>
                <a:lnTo>
                  <a:pt x="197358" y="76200"/>
                </a:lnTo>
                <a:lnTo>
                  <a:pt x="178307" y="76200"/>
                </a:lnTo>
                <a:lnTo>
                  <a:pt x="178307" y="114300"/>
                </a:lnTo>
                <a:lnTo>
                  <a:pt x="197358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720846" y="6096000"/>
            <a:ext cx="573024" cy="3810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720846" y="6096000"/>
            <a:ext cx="573405" cy="381000"/>
          </a:xfrm>
          <a:custGeom>
            <a:avLst/>
            <a:gdLst/>
            <a:ahLst/>
            <a:cxnLst/>
            <a:rect l="l" t="t" r="r" b="b"/>
            <a:pathLst>
              <a:path w="573404" h="381000">
                <a:moveTo>
                  <a:pt x="573024" y="381000"/>
                </a:moveTo>
                <a:lnTo>
                  <a:pt x="573024" y="0"/>
                </a:lnTo>
                <a:lnTo>
                  <a:pt x="0" y="0"/>
                </a:lnTo>
                <a:lnTo>
                  <a:pt x="0" y="381000"/>
                </a:lnTo>
                <a:lnTo>
                  <a:pt x="573024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720846" y="6096000"/>
            <a:ext cx="573024" cy="3810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720846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720846" y="6096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4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721227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720846" y="6477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4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4293108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293489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 txBox="1"/>
          <p:nvPr/>
        </p:nvSpPr>
        <p:spPr>
          <a:xfrm>
            <a:off x="1143635" y="6080250"/>
            <a:ext cx="3150235" cy="39751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  <a:tabLst>
                <a:tab pos="915669" algn="l"/>
                <a:tab pos="1771650" algn="l"/>
                <a:tab pos="2633980" algn="l"/>
              </a:tabLst>
            </a:pPr>
            <a:r>
              <a:rPr dirty="0" sz="2400" b="1">
                <a:latin typeface="Times New Roman"/>
                <a:cs typeface="Times New Roman"/>
              </a:rPr>
              <a:t>530	790	921	101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4293870" y="6229350"/>
            <a:ext cx="287020" cy="114300"/>
          </a:xfrm>
          <a:custGeom>
            <a:avLst/>
            <a:gdLst/>
            <a:ahLst/>
            <a:cxnLst/>
            <a:rect l="l" t="t" r="r" b="b"/>
            <a:pathLst>
              <a:path w="287020" h="114300">
                <a:moveTo>
                  <a:pt x="191262" y="76200"/>
                </a:moveTo>
                <a:lnTo>
                  <a:pt x="19126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1262" y="76200"/>
                </a:lnTo>
                <a:close/>
              </a:path>
              <a:path w="287020" h="114300">
                <a:moveTo>
                  <a:pt x="286512" y="57150"/>
                </a:moveTo>
                <a:lnTo>
                  <a:pt x="172212" y="0"/>
                </a:lnTo>
                <a:lnTo>
                  <a:pt x="172212" y="38100"/>
                </a:lnTo>
                <a:lnTo>
                  <a:pt x="191262" y="38100"/>
                </a:lnTo>
                <a:lnTo>
                  <a:pt x="191262" y="104775"/>
                </a:lnTo>
                <a:lnTo>
                  <a:pt x="286512" y="57150"/>
                </a:lnTo>
                <a:close/>
              </a:path>
              <a:path w="287020" h="114300">
                <a:moveTo>
                  <a:pt x="191262" y="104775"/>
                </a:moveTo>
                <a:lnTo>
                  <a:pt x="191262" y="76200"/>
                </a:lnTo>
                <a:lnTo>
                  <a:pt x="172212" y="76200"/>
                </a:lnTo>
                <a:lnTo>
                  <a:pt x="172212" y="114300"/>
                </a:lnTo>
                <a:lnTo>
                  <a:pt x="19126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580382" y="6096000"/>
            <a:ext cx="573024" cy="3810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579620" y="6096000"/>
            <a:ext cx="574040" cy="382270"/>
          </a:xfrm>
          <a:custGeom>
            <a:avLst/>
            <a:gdLst/>
            <a:ahLst/>
            <a:cxnLst/>
            <a:rect l="l" t="t" r="r" b="b"/>
            <a:pathLst>
              <a:path w="574039" h="382270">
                <a:moveTo>
                  <a:pt x="573786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55"/>
                </a:lnTo>
                <a:lnTo>
                  <a:pt x="762" y="762"/>
                </a:lnTo>
                <a:lnTo>
                  <a:pt x="286892" y="190880"/>
                </a:lnTo>
                <a:lnTo>
                  <a:pt x="573786" y="0"/>
                </a:lnTo>
                <a:close/>
              </a:path>
              <a:path w="574039" h="382270">
                <a:moveTo>
                  <a:pt x="1145" y="381000"/>
                </a:moveTo>
                <a:lnTo>
                  <a:pt x="762" y="381000"/>
                </a:lnTo>
                <a:lnTo>
                  <a:pt x="762" y="381255"/>
                </a:lnTo>
                <a:lnTo>
                  <a:pt x="1145" y="381000"/>
                </a:lnTo>
                <a:close/>
              </a:path>
              <a:path w="574039" h="382270">
                <a:moveTo>
                  <a:pt x="573024" y="381000"/>
                </a:moveTo>
                <a:lnTo>
                  <a:pt x="286892" y="190881"/>
                </a:lnTo>
                <a:lnTo>
                  <a:pt x="1145" y="381000"/>
                </a:lnTo>
                <a:lnTo>
                  <a:pt x="573024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80382" y="6096000"/>
            <a:ext cx="573024" cy="3810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152644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153405" y="6229350"/>
            <a:ext cx="285750" cy="114300"/>
          </a:xfrm>
          <a:custGeom>
            <a:avLst/>
            <a:gdLst/>
            <a:ahLst/>
            <a:cxnLst/>
            <a:rect l="l" t="t" r="r" b="b"/>
            <a:pathLst>
              <a:path w="285750" h="114300">
                <a:moveTo>
                  <a:pt x="190500" y="76200"/>
                </a:moveTo>
                <a:lnTo>
                  <a:pt x="1905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0500" y="76200"/>
                </a:lnTo>
                <a:close/>
              </a:path>
              <a:path w="285750" h="114300">
                <a:moveTo>
                  <a:pt x="285750" y="57150"/>
                </a:moveTo>
                <a:lnTo>
                  <a:pt x="171450" y="0"/>
                </a:lnTo>
                <a:lnTo>
                  <a:pt x="171450" y="38100"/>
                </a:lnTo>
                <a:lnTo>
                  <a:pt x="190500" y="38100"/>
                </a:lnTo>
                <a:lnTo>
                  <a:pt x="190500" y="104775"/>
                </a:lnTo>
                <a:lnTo>
                  <a:pt x="285750" y="57150"/>
                </a:lnTo>
                <a:close/>
              </a:path>
              <a:path w="285750" h="114300">
                <a:moveTo>
                  <a:pt x="190500" y="104775"/>
                </a:moveTo>
                <a:lnTo>
                  <a:pt x="190500" y="76200"/>
                </a:lnTo>
                <a:lnTo>
                  <a:pt x="171450" y="76200"/>
                </a:lnTo>
                <a:lnTo>
                  <a:pt x="171450" y="114300"/>
                </a:lnTo>
                <a:lnTo>
                  <a:pt x="19050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439155" y="6096000"/>
            <a:ext cx="573024" cy="3810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39155" y="6096000"/>
            <a:ext cx="574040" cy="381000"/>
          </a:xfrm>
          <a:custGeom>
            <a:avLst/>
            <a:gdLst/>
            <a:ahLst/>
            <a:cxnLst/>
            <a:rect l="l" t="t" r="r" b="b"/>
            <a:pathLst>
              <a:path w="574039" h="381000">
                <a:moveTo>
                  <a:pt x="573786" y="381000"/>
                </a:moveTo>
                <a:lnTo>
                  <a:pt x="573786" y="0"/>
                </a:lnTo>
                <a:lnTo>
                  <a:pt x="0" y="0"/>
                </a:lnTo>
                <a:lnTo>
                  <a:pt x="0" y="381000"/>
                </a:lnTo>
                <a:lnTo>
                  <a:pt x="573786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39155" y="6096000"/>
            <a:ext cx="573024" cy="3810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39155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39409" y="6096380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77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012815" y="60960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439536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39155" y="6477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4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4580254" y="6080250"/>
            <a:ext cx="1433195" cy="39751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  <a:tabLst>
                <a:tab pos="916305" algn="l"/>
              </a:tabLst>
            </a:pPr>
            <a:r>
              <a:rPr dirty="0" sz="2400" b="1">
                <a:latin typeface="Times New Roman"/>
                <a:cs typeface="Times New Roman"/>
              </a:rPr>
              <a:t>614	485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012179" y="6229350"/>
            <a:ext cx="287020" cy="114300"/>
          </a:xfrm>
          <a:custGeom>
            <a:avLst/>
            <a:gdLst/>
            <a:ahLst/>
            <a:cxnLst/>
            <a:rect l="l" t="t" r="r" b="b"/>
            <a:pathLst>
              <a:path w="287020" h="114300">
                <a:moveTo>
                  <a:pt x="191262" y="76200"/>
                </a:moveTo>
                <a:lnTo>
                  <a:pt x="19126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1262" y="76200"/>
                </a:lnTo>
                <a:close/>
              </a:path>
              <a:path w="287020" h="114300">
                <a:moveTo>
                  <a:pt x="286512" y="57150"/>
                </a:moveTo>
                <a:lnTo>
                  <a:pt x="172212" y="0"/>
                </a:lnTo>
                <a:lnTo>
                  <a:pt x="172212" y="38100"/>
                </a:lnTo>
                <a:lnTo>
                  <a:pt x="191262" y="38100"/>
                </a:lnTo>
                <a:lnTo>
                  <a:pt x="191262" y="104775"/>
                </a:lnTo>
                <a:lnTo>
                  <a:pt x="286512" y="57150"/>
                </a:lnTo>
                <a:close/>
              </a:path>
              <a:path w="287020" h="114300">
                <a:moveTo>
                  <a:pt x="191262" y="104775"/>
                </a:moveTo>
                <a:lnTo>
                  <a:pt x="191262" y="76200"/>
                </a:lnTo>
                <a:lnTo>
                  <a:pt x="172212" y="76200"/>
                </a:lnTo>
                <a:lnTo>
                  <a:pt x="172212" y="114300"/>
                </a:lnTo>
                <a:lnTo>
                  <a:pt x="19126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298691" y="6096000"/>
            <a:ext cx="573023" cy="3810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297929" y="6096000"/>
            <a:ext cx="574040" cy="382270"/>
          </a:xfrm>
          <a:custGeom>
            <a:avLst/>
            <a:gdLst/>
            <a:ahLst/>
            <a:cxnLst/>
            <a:rect l="l" t="t" r="r" b="b"/>
            <a:pathLst>
              <a:path w="574040" h="382270">
                <a:moveTo>
                  <a:pt x="573785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55"/>
                </a:lnTo>
                <a:lnTo>
                  <a:pt x="762" y="762"/>
                </a:lnTo>
                <a:lnTo>
                  <a:pt x="286892" y="190880"/>
                </a:lnTo>
                <a:lnTo>
                  <a:pt x="573785" y="0"/>
                </a:lnTo>
                <a:close/>
              </a:path>
              <a:path w="574040" h="382270">
                <a:moveTo>
                  <a:pt x="1145" y="381000"/>
                </a:moveTo>
                <a:lnTo>
                  <a:pt x="762" y="381000"/>
                </a:lnTo>
                <a:lnTo>
                  <a:pt x="762" y="381255"/>
                </a:lnTo>
                <a:lnTo>
                  <a:pt x="1145" y="381000"/>
                </a:lnTo>
                <a:close/>
              </a:path>
              <a:path w="574040" h="382270">
                <a:moveTo>
                  <a:pt x="573023" y="381000"/>
                </a:moveTo>
                <a:lnTo>
                  <a:pt x="286892" y="190880"/>
                </a:lnTo>
                <a:lnTo>
                  <a:pt x="1145" y="381000"/>
                </a:lnTo>
                <a:lnTo>
                  <a:pt x="573023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298691" y="6096000"/>
            <a:ext cx="573023" cy="3810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870954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1"/>
                </a:moveTo>
                <a:lnTo>
                  <a:pt x="761" y="0"/>
                </a:lnTo>
                <a:lnTo>
                  <a:pt x="0" y="0"/>
                </a:lnTo>
                <a:lnTo>
                  <a:pt x="761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871716" y="6229350"/>
            <a:ext cx="292100" cy="114300"/>
          </a:xfrm>
          <a:custGeom>
            <a:avLst/>
            <a:gdLst/>
            <a:ahLst/>
            <a:cxnLst/>
            <a:rect l="l" t="t" r="r" b="b"/>
            <a:pathLst>
              <a:path w="292100" h="114300">
                <a:moveTo>
                  <a:pt x="196596" y="76200"/>
                </a:moveTo>
                <a:lnTo>
                  <a:pt x="196596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6596" y="76200"/>
                </a:lnTo>
                <a:close/>
              </a:path>
              <a:path w="292100" h="114300">
                <a:moveTo>
                  <a:pt x="291845" y="57150"/>
                </a:moveTo>
                <a:lnTo>
                  <a:pt x="177545" y="0"/>
                </a:lnTo>
                <a:lnTo>
                  <a:pt x="177545" y="38100"/>
                </a:lnTo>
                <a:lnTo>
                  <a:pt x="196596" y="38100"/>
                </a:lnTo>
                <a:lnTo>
                  <a:pt x="196596" y="104774"/>
                </a:lnTo>
                <a:lnTo>
                  <a:pt x="291845" y="57150"/>
                </a:lnTo>
                <a:close/>
              </a:path>
              <a:path w="292100" h="114300">
                <a:moveTo>
                  <a:pt x="196596" y="104774"/>
                </a:moveTo>
                <a:lnTo>
                  <a:pt x="196596" y="76200"/>
                </a:lnTo>
                <a:lnTo>
                  <a:pt x="177545" y="76200"/>
                </a:lnTo>
                <a:lnTo>
                  <a:pt x="177545" y="114300"/>
                </a:lnTo>
                <a:lnTo>
                  <a:pt x="196596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7158228" y="6096000"/>
            <a:ext cx="572262" cy="3810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7157466" y="6096000"/>
            <a:ext cx="574040" cy="382270"/>
          </a:xfrm>
          <a:custGeom>
            <a:avLst/>
            <a:gdLst/>
            <a:ahLst/>
            <a:cxnLst/>
            <a:rect l="l" t="t" r="r" b="b"/>
            <a:pathLst>
              <a:path w="574040" h="382270">
                <a:moveTo>
                  <a:pt x="573785" y="0"/>
                </a:moveTo>
                <a:lnTo>
                  <a:pt x="0" y="0"/>
                </a:lnTo>
                <a:lnTo>
                  <a:pt x="0" y="381762"/>
                </a:lnTo>
                <a:lnTo>
                  <a:pt x="761" y="381255"/>
                </a:lnTo>
                <a:lnTo>
                  <a:pt x="761" y="762"/>
                </a:lnTo>
                <a:lnTo>
                  <a:pt x="286893" y="190880"/>
                </a:lnTo>
                <a:lnTo>
                  <a:pt x="573785" y="0"/>
                </a:lnTo>
                <a:close/>
              </a:path>
              <a:path w="574040" h="382270">
                <a:moveTo>
                  <a:pt x="1145" y="381000"/>
                </a:moveTo>
                <a:lnTo>
                  <a:pt x="761" y="381000"/>
                </a:lnTo>
                <a:lnTo>
                  <a:pt x="761" y="381255"/>
                </a:lnTo>
                <a:lnTo>
                  <a:pt x="1145" y="381000"/>
                </a:lnTo>
                <a:close/>
              </a:path>
              <a:path w="574040" h="382270">
                <a:moveTo>
                  <a:pt x="573024" y="381000"/>
                </a:moveTo>
                <a:lnTo>
                  <a:pt x="286893" y="190880"/>
                </a:lnTo>
                <a:lnTo>
                  <a:pt x="1145" y="381000"/>
                </a:lnTo>
                <a:lnTo>
                  <a:pt x="573024" y="381000"/>
                </a:lnTo>
                <a:close/>
              </a:path>
              <a:path w="574040" h="382270">
                <a:moveTo>
                  <a:pt x="573785" y="381000"/>
                </a:moveTo>
                <a:lnTo>
                  <a:pt x="573785" y="0"/>
                </a:lnTo>
                <a:lnTo>
                  <a:pt x="573024" y="506"/>
                </a:lnTo>
                <a:lnTo>
                  <a:pt x="573024" y="381000"/>
                </a:lnTo>
                <a:lnTo>
                  <a:pt x="573785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7158228" y="6096000"/>
            <a:ext cx="572262" cy="3810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157719" y="6096380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77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7731125" y="60960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158228" y="6477380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262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732014" y="6229350"/>
            <a:ext cx="297180" cy="114300"/>
          </a:xfrm>
          <a:custGeom>
            <a:avLst/>
            <a:gdLst/>
            <a:ahLst/>
            <a:cxnLst/>
            <a:rect l="l" t="t" r="r" b="b"/>
            <a:pathLst>
              <a:path w="297179" h="114300">
                <a:moveTo>
                  <a:pt x="201929" y="76200"/>
                </a:moveTo>
                <a:lnTo>
                  <a:pt x="201929" y="38100"/>
                </a:lnTo>
                <a:lnTo>
                  <a:pt x="0" y="38100"/>
                </a:lnTo>
                <a:lnTo>
                  <a:pt x="0" y="76200"/>
                </a:lnTo>
                <a:lnTo>
                  <a:pt x="201929" y="76200"/>
                </a:lnTo>
                <a:close/>
              </a:path>
              <a:path w="297179" h="114300">
                <a:moveTo>
                  <a:pt x="297179" y="57150"/>
                </a:moveTo>
                <a:lnTo>
                  <a:pt x="182879" y="0"/>
                </a:lnTo>
                <a:lnTo>
                  <a:pt x="182879" y="38100"/>
                </a:lnTo>
                <a:lnTo>
                  <a:pt x="201929" y="38100"/>
                </a:lnTo>
                <a:lnTo>
                  <a:pt x="201929" y="104775"/>
                </a:lnTo>
                <a:lnTo>
                  <a:pt x="297179" y="57150"/>
                </a:lnTo>
                <a:close/>
              </a:path>
              <a:path w="297179" h="114300">
                <a:moveTo>
                  <a:pt x="201929" y="104775"/>
                </a:moveTo>
                <a:lnTo>
                  <a:pt x="201929" y="76200"/>
                </a:lnTo>
                <a:lnTo>
                  <a:pt x="182879" y="76200"/>
                </a:lnTo>
                <a:lnTo>
                  <a:pt x="182879" y="114300"/>
                </a:lnTo>
                <a:lnTo>
                  <a:pt x="201929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017002" y="6096000"/>
            <a:ext cx="573024" cy="3810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017002" y="6096000"/>
            <a:ext cx="573405" cy="381000"/>
          </a:xfrm>
          <a:custGeom>
            <a:avLst/>
            <a:gdLst/>
            <a:ahLst/>
            <a:cxnLst/>
            <a:rect l="l" t="t" r="r" b="b"/>
            <a:pathLst>
              <a:path w="573404" h="381000">
                <a:moveTo>
                  <a:pt x="573024" y="381000"/>
                </a:moveTo>
                <a:lnTo>
                  <a:pt x="573024" y="0"/>
                </a:lnTo>
                <a:lnTo>
                  <a:pt x="0" y="0"/>
                </a:lnTo>
                <a:lnTo>
                  <a:pt x="0" y="381000"/>
                </a:lnTo>
                <a:lnTo>
                  <a:pt x="573024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017002" y="6096000"/>
            <a:ext cx="573024" cy="3810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017002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017002" y="6096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4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017382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017002" y="6477380"/>
            <a:ext cx="573405" cy="0"/>
          </a:xfrm>
          <a:custGeom>
            <a:avLst/>
            <a:gdLst/>
            <a:ahLst/>
            <a:cxnLst/>
            <a:rect l="l" t="t" r="r" b="b"/>
            <a:pathLst>
              <a:path w="573404" h="0">
                <a:moveTo>
                  <a:pt x="0" y="0"/>
                </a:moveTo>
                <a:lnTo>
                  <a:pt x="573024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589264" y="60960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589644" y="60967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590026" y="6229350"/>
            <a:ext cx="287020" cy="114300"/>
          </a:xfrm>
          <a:custGeom>
            <a:avLst/>
            <a:gdLst/>
            <a:ahLst/>
            <a:cxnLst/>
            <a:rect l="l" t="t" r="r" b="b"/>
            <a:pathLst>
              <a:path w="287020" h="114300">
                <a:moveTo>
                  <a:pt x="191261" y="76200"/>
                </a:moveTo>
                <a:lnTo>
                  <a:pt x="191261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1261" y="76200"/>
                </a:lnTo>
                <a:close/>
              </a:path>
              <a:path w="287020" h="114300">
                <a:moveTo>
                  <a:pt x="286512" y="57150"/>
                </a:moveTo>
                <a:lnTo>
                  <a:pt x="172212" y="0"/>
                </a:lnTo>
                <a:lnTo>
                  <a:pt x="172212" y="38100"/>
                </a:lnTo>
                <a:lnTo>
                  <a:pt x="191261" y="38100"/>
                </a:lnTo>
                <a:lnTo>
                  <a:pt x="191261" y="104775"/>
                </a:lnTo>
                <a:lnTo>
                  <a:pt x="286512" y="57150"/>
                </a:lnTo>
                <a:close/>
              </a:path>
              <a:path w="287020" h="114300">
                <a:moveTo>
                  <a:pt x="191261" y="104775"/>
                </a:moveTo>
                <a:lnTo>
                  <a:pt x="191261" y="76200"/>
                </a:lnTo>
                <a:lnTo>
                  <a:pt x="172212" y="76200"/>
                </a:lnTo>
                <a:lnTo>
                  <a:pt x="172212" y="114300"/>
                </a:lnTo>
                <a:lnTo>
                  <a:pt x="191261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876538" y="6096000"/>
            <a:ext cx="572261" cy="3810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875776" y="6096000"/>
            <a:ext cx="574040" cy="382270"/>
          </a:xfrm>
          <a:custGeom>
            <a:avLst/>
            <a:gdLst/>
            <a:ahLst/>
            <a:cxnLst/>
            <a:rect l="l" t="t" r="r" b="b"/>
            <a:pathLst>
              <a:path w="574040" h="382270">
                <a:moveTo>
                  <a:pt x="573785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55"/>
                </a:lnTo>
                <a:lnTo>
                  <a:pt x="762" y="762"/>
                </a:lnTo>
                <a:lnTo>
                  <a:pt x="286893" y="190880"/>
                </a:lnTo>
                <a:lnTo>
                  <a:pt x="573785" y="0"/>
                </a:lnTo>
                <a:close/>
              </a:path>
              <a:path w="574040" h="382270">
                <a:moveTo>
                  <a:pt x="1145" y="381000"/>
                </a:moveTo>
                <a:lnTo>
                  <a:pt x="762" y="381000"/>
                </a:lnTo>
                <a:lnTo>
                  <a:pt x="762" y="381255"/>
                </a:lnTo>
                <a:lnTo>
                  <a:pt x="1145" y="381000"/>
                </a:lnTo>
                <a:close/>
              </a:path>
              <a:path w="574040" h="382270">
                <a:moveTo>
                  <a:pt x="573024" y="381000"/>
                </a:moveTo>
                <a:lnTo>
                  <a:pt x="286893" y="190880"/>
                </a:lnTo>
                <a:lnTo>
                  <a:pt x="1145" y="381000"/>
                </a:lnTo>
                <a:lnTo>
                  <a:pt x="573024" y="381000"/>
                </a:lnTo>
                <a:close/>
              </a:path>
              <a:path w="574040" h="382270">
                <a:moveTo>
                  <a:pt x="573785" y="381000"/>
                </a:moveTo>
                <a:lnTo>
                  <a:pt x="573785" y="0"/>
                </a:lnTo>
                <a:lnTo>
                  <a:pt x="573024" y="506"/>
                </a:lnTo>
                <a:lnTo>
                  <a:pt x="573024" y="381000"/>
                </a:lnTo>
                <a:lnTo>
                  <a:pt x="573785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876538" y="6096000"/>
            <a:ext cx="572261" cy="38100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876030" y="6096380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76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449434" y="60960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876538" y="6477380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261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 txBox="1"/>
          <p:nvPr/>
        </p:nvSpPr>
        <p:spPr>
          <a:xfrm>
            <a:off x="6298565" y="6080250"/>
            <a:ext cx="3105150" cy="39751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  <a:tabLst>
                <a:tab pos="916305" algn="l"/>
                <a:tab pos="1775460" algn="l"/>
                <a:tab pos="2634615" algn="l"/>
              </a:tabLst>
            </a:pPr>
            <a:r>
              <a:rPr dirty="0" sz="2400" b="1">
                <a:latin typeface="Times New Roman"/>
                <a:cs typeface="Times New Roman"/>
              </a:rPr>
              <a:t>215	306	637	738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481837" y="6104634"/>
            <a:ext cx="675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133094" y="3500628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051304" y="3496055"/>
            <a:ext cx="2444750" cy="1609725"/>
          </a:xfrm>
          <a:custGeom>
            <a:avLst/>
            <a:gdLst/>
            <a:ahLst/>
            <a:cxnLst/>
            <a:rect l="l" t="t" r="r" b="b"/>
            <a:pathLst>
              <a:path w="2444750" h="1609725">
                <a:moveTo>
                  <a:pt x="2386945" y="1558645"/>
                </a:moveTo>
                <a:lnTo>
                  <a:pt x="12192" y="0"/>
                </a:lnTo>
                <a:lnTo>
                  <a:pt x="0" y="19050"/>
                </a:lnTo>
                <a:lnTo>
                  <a:pt x="2374802" y="1576969"/>
                </a:lnTo>
                <a:lnTo>
                  <a:pt x="2386945" y="1558645"/>
                </a:lnTo>
                <a:close/>
              </a:path>
              <a:path w="2444750" h="1609725">
                <a:moveTo>
                  <a:pt x="2398014" y="1603900"/>
                </a:moveTo>
                <a:lnTo>
                  <a:pt x="2398014" y="1565909"/>
                </a:lnTo>
                <a:lnTo>
                  <a:pt x="2385822" y="1584197"/>
                </a:lnTo>
                <a:lnTo>
                  <a:pt x="2374802" y="1576969"/>
                </a:lnTo>
                <a:lnTo>
                  <a:pt x="2359914" y="1599437"/>
                </a:lnTo>
                <a:lnTo>
                  <a:pt x="2398014" y="1603900"/>
                </a:lnTo>
                <a:close/>
              </a:path>
              <a:path w="2444750" h="1609725">
                <a:moveTo>
                  <a:pt x="2398014" y="1565909"/>
                </a:moveTo>
                <a:lnTo>
                  <a:pt x="2386945" y="1558645"/>
                </a:lnTo>
                <a:lnTo>
                  <a:pt x="2374802" y="1576969"/>
                </a:lnTo>
                <a:lnTo>
                  <a:pt x="2385822" y="1584197"/>
                </a:lnTo>
                <a:lnTo>
                  <a:pt x="2398014" y="1565909"/>
                </a:lnTo>
                <a:close/>
              </a:path>
              <a:path w="2444750" h="1609725">
                <a:moveTo>
                  <a:pt x="2444496" y="1609343"/>
                </a:moveTo>
                <a:lnTo>
                  <a:pt x="2401824" y="1536191"/>
                </a:lnTo>
                <a:lnTo>
                  <a:pt x="2386945" y="1558645"/>
                </a:lnTo>
                <a:lnTo>
                  <a:pt x="2398014" y="1565909"/>
                </a:lnTo>
                <a:lnTo>
                  <a:pt x="2398014" y="1603900"/>
                </a:lnTo>
                <a:lnTo>
                  <a:pt x="2444496" y="160934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638294" y="3424428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552694" y="3425190"/>
            <a:ext cx="776605" cy="1756410"/>
          </a:xfrm>
          <a:custGeom>
            <a:avLst/>
            <a:gdLst/>
            <a:ahLst/>
            <a:cxnLst/>
            <a:rect l="l" t="t" r="r" b="b"/>
            <a:pathLst>
              <a:path w="776604" h="1756410">
                <a:moveTo>
                  <a:pt x="752416" y="1682404"/>
                </a:moveTo>
                <a:lnTo>
                  <a:pt x="20574" y="0"/>
                </a:lnTo>
                <a:lnTo>
                  <a:pt x="0" y="8382"/>
                </a:lnTo>
                <a:lnTo>
                  <a:pt x="731807" y="1691463"/>
                </a:lnTo>
                <a:lnTo>
                  <a:pt x="752416" y="1682404"/>
                </a:lnTo>
                <a:close/>
              </a:path>
              <a:path w="776604" h="1756410">
                <a:moveTo>
                  <a:pt x="757428" y="1744316"/>
                </a:moveTo>
                <a:lnTo>
                  <a:pt x="757428" y="1693926"/>
                </a:lnTo>
                <a:lnTo>
                  <a:pt x="736854" y="1703070"/>
                </a:lnTo>
                <a:lnTo>
                  <a:pt x="731807" y="1691463"/>
                </a:lnTo>
                <a:lnTo>
                  <a:pt x="707136" y="1702308"/>
                </a:lnTo>
                <a:lnTo>
                  <a:pt x="757428" y="1744316"/>
                </a:lnTo>
                <a:close/>
              </a:path>
              <a:path w="776604" h="1756410">
                <a:moveTo>
                  <a:pt x="757428" y="1693926"/>
                </a:moveTo>
                <a:lnTo>
                  <a:pt x="752416" y="1682404"/>
                </a:lnTo>
                <a:lnTo>
                  <a:pt x="731807" y="1691463"/>
                </a:lnTo>
                <a:lnTo>
                  <a:pt x="736854" y="1703070"/>
                </a:lnTo>
                <a:lnTo>
                  <a:pt x="757428" y="1693926"/>
                </a:lnTo>
                <a:close/>
              </a:path>
              <a:path w="776604" h="1756410">
                <a:moveTo>
                  <a:pt x="776478" y="1671827"/>
                </a:moveTo>
                <a:lnTo>
                  <a:pt x="752416" y="1682404"/>
                </a:lnTo>
                <a:lnTo>
                  <a:pt x="757428" y="1693926"/>
                </a:lnTo>
                <a:lnTo>
                  <a:pt x="757428" y="1744316"/>
                </a:lnTo>
                <a:lnTo>
                  <a:pt x="771906" y="1756410"/>
                </a:lnTo>
                <a:lnTo>
                  <a:pt x="776478" y="1671827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467094" y="3500628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381493" y="3500628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162" y="887222"/>
            <a:ext cx="288480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CC0000"/>
                </a:solidFill>
                <a:latin typeface="新宋体"/>
                <a:cs typeface="新宋体"/>
              </a:rPr>
              <a:t>第一趟收集的结果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0795" y="2786126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[5]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6384" y="2786126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3428" y="2786126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5400" y="2786126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7128" y="2786126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0882" y="3220973"/>
            <a:ext cx="114300" cy="1753870"/>
          </a:xfrm>
          <a:custGeom>
            <a:avLst/>
            <a:gdLst/>
            <a:ahLst/>
            <a:cxnLst/>
            <a:rect l="l" t="t" r="r" b="b"/>
            <a:pathLst>
              <a:path w="114300" h="1753870">
                <a:moveTo>
                  <a:pt x="51053" y="1738616"/>
                </a:moveTo>
                <a:lnTo>
                  <a:pt x="51053" y="1658112"/>
                </a:lnTo>
                <a:lnTo>
                  <a:pt x="38099" y="1658112"/>
                </a:lnTo>
                <a:lnTo>
                  <a:pt x="37784" y="1639068"/>
                </a:lnTo>
                <a:lnTo>
                  <a:pt x="0" y="1639824"/>
                </a:lnTo>
                <a:lnTo>
                  <a:pt x="51053" y="1738616"/>
                </a:lnTo>
                <a:close/>
              </a:path>
              <a:path w="114300" h="1753870">
                <a:moveTo>
                  <a:pt x="50734" y="1638809"/>
                </a:moveTo>
                <a:lnTo>
                  <a:pt x="23621" y="762"/>
                </a:lnTo>
                <a:lnTo>
                  <a:pt x="10667" y="762"/>
                </a:lnTo>
                <a:lnTo>
                  <a:pt x="37784" y="1639068"/>
                </a:lnTo>
                <a:lnTo>
                  <a:pt x="50734" y="1638809"/>
                </a:lnTo>
                <a:close/>
              </a:path>
              <a:path w="114300" h="1753870">
                <a:moveTo>
                  <a:pt x="75884" y="1638306"/>
                </a:moveTo>
                <a:lnTo>
                  <a:pt x="48767" y="0"/>
                </a:lnTo>
                <a:lnTo>
                  <a:pt x="36575" y="0"/>
                </a:lnTo>
                <a:lnTo>
                  <a:pt x="62943" y="1638565"/>
                </a:lnTo>
                <a:lnTo>
                  <a:pt x="75884" y="1638306"/>
                </a:lnTo>
                <a:close/>
              </a:path>
              <a:path w="114300" h="1753870">
                <a:moveTo>
                  <a:pt x="51053" y="1658112"/>
                </a:moveTo>
                <a:lnTo>
                  <a:pt x="50734" y="1638809"/>
                </a:lnTo>
                <a:lnTo>
                  <a:pt x="37784" y="1639068"/>
                </a:lnTo>
                <a:lnTo>
                  <a:pt x="38099" y="1658112"/>
                </a:lnTo>
                <a:lnTo>
                  <a:pt x="51053" y="1658112"/>
                </a:lnTo>
                <a:close/>
              </a:path>
              <a:path w="114300" h="1753870">
                <a:moveTo>
                  <a:pt x="76199" y="1716869"/>
                </a:moveTo>
                <a:lnTo>
                  <a:pt x="76199" y="1657350"/>
                </a:lnTo>
                <a:lnTo>
                  <a:pt x="63245" y="1657350"/>
                </a:lnTo>
                <a:lnTo>
                  <a:pt x="62943" y="1638565"/>
                </a:lnTo>
                <a:lnTo>
                  <a:pt x="50734" y="1638809"/>
                </a:lnTo>
                <a:lnTo>
                  <a:pt x="51053" y="1658112"/>
                </a:lnTo>
                <a:lnTo>
                  <a:pt x="51053" y="1738616"/>
                </a:lnTo>
                <a:lnTo>
                  <a:pt x="58673" y="1753362"/>
                </a:lnTo>
                <a:lnTo>
                  <a:pt x="76199" y="1716869"/>
                </a:lnTo>
                <a:close/>
              </a:path>
              <a:path w="114300" h="1753870">
                <a:moveTo>
                  <a:pt x="76199" y="1657350"/>
                </a:moveTo>
                <a:lnTo>
                  <a:pt x="75884" y="1638306"/>
                </a:lnTo>
                <a:lnTo>
                  <a:pt x="62943" y="1638565"/>
                </a:lnTo>
                <a:lnTo>
                  <a:pt x="63245" y="1657350"/>
                </a:lnTo>
                <a:lnTo>
                  <a:pt x="76199" y="1657350"/>
                </a:lnTo>
                <a:close/>
              </a:path>
              <a:path w="114300" h="1753870">
                <a:moveTo>
                  <a:pt x="114299" y="1637538"/>
                </a:moveTo>
                <a:lnTo>
                  <a:pt x="75884" y="1638306"/>
                </a:lnTo>
                <a:lnTo>
                  <a:pt x="76199" y="1657350"/>
                </a:lnTo>
                <a:lnTo>
                  <a:pt x="76199" y="1716869"/>
                </a:lnTo>
                <a:lnTo>
                  <a:pt x="114299" y="163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75282" y="3220973"/>
            <a:ext cx="114300" cy="1753870"/>
          </a:xfrm>
          <a:custGeom>
            <a:avLst/>
            <a:gdLst/>
            <a:ahLst/>
            <a:cxnLst/>
            <a:rect l="l" t="t" r="r" b="b"/>
            <a:pathLst>
              <a:path w="114300" h="1753870">
                <a:moveTo>
                  <a:pt x="51054" y="1738616"/>
                </a:moveTo>
                <a:lnTo>
                  <a:pt x="51054" y="1658112"/>
                </a:lnTo>
                <a:lnTo>
                  <a:pt x="38100" y="1658112"/>
                </a:lnTo>
                <a:lnTo>
                  <a:pt x="37793" y="1639068"/>
                </a:lnTo>
                <a:lnTo>
                  <a:pt x="0" y="1639824"/>
                </a:lnTo>
                <a:lnTo>
                  <a:pt x="51054" y="1738616"/>
                </a:lnTo>
                <a:close/>
              </a:path>
              <a:path w="114300" h="1753870">
                <a:moveTo>
                  <a:pt x="50743" y="1638809"/>
                </a:moveTo>
                <a:lnTo>
                  <a:pt x="24384" y="762"/>
                </a:lnTo>
                <a:lnTo>
                  <a:pt x="11430" y="762"/>
                </a:lnTo>
                <a:lnTo>
                  <a:pt x="37793" y="1639068"/>
                </a:lnTo>
                <a:lnTo>
                  <a:pt x="50743" y="1638809"/>
                </a:lnTo>
                <a:close/>
              </a:path>
              <a:path w="114300" h="1753870">
                <a:moveTo>
                  <a:pt x="75893" y="1638306"/>
                </a:moveTo>
                <a:lnTo>
                  <a:pt x="49530" y="0"/>
                </a:lnTo>
                <a:lnTo>
                  <a:pt x="36576" y="0"/>
                </a:lnTo>
                <a:lnTo>
                  <a:pt x="63696" y="1638550"/>
                </a:lnTo>
                <a:lnTo>
                  <a:pt x="75893" y="1638306"/>
                </a:lnTo>
                <a:close/>
              </a:path>
              <a:path w="114300" h="1753870">
                <a:moveTo>
                  <a:pt x="51054" y="1658112"/>
                </a:moveTo>
                <a:lnTo>
                  <a:pt x="50743" y="1638809"/>
                </a:lnTo>
                <a:lnTo>
                  <a:pt x="37793" y="1639068"/>
                </a:lnTo>
                <a:lnTo>
                  <a:pt x="38100" y="1658112"/>
                </a:lnTo>
                <a:lnTo>
                  <a:pt x="51054" y="1658112"/>
                </a:lnTo>
                <a:close/>
              </a:path>
              <a:path w="114300" h="1753870">
                <a:moveTo>
                  <a:pt x="76200" y="1716869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3696" y="1638550"/>
                </a:lnTo>
                <a:lnTo>
                  <a:pt x="50743" y="1638809"/>
                </a:lnTo>
                <a:lnTo>
                  <a:pt x="51054" y="1658112"/>
                </a:lnTo>
                <a:lnTo>
                  <a:pt x="51054" y="1738616"/>
                </a:lnTo>
                <a:lnTo>
                  <a:pt x="58674" y="1753362"/>
                </a:lnTo>
                <a:lnTo>
                  <a:pt x="76200" y="1716869"/>
                </a:lnTo>
                <a:close/>
              </a:path>
              <a:path w="114300" h="1753870">
                <a:moveTo>
                  <a:pt x="76200" y="1657350"/>
                </a:moveTo>
                <a:lnTo>
                  <a:pt x="75893" y="1638306"/>
                </a:lnTo>
                <a:lnTo>
                  <a:pt x="63696" y="1638550"/>
                </a:lnTo>
                <a:lnTo>
                  <a:pt x="64008" y="1657350"/>
                </a:lnTo>
                <a:lnTo>
                  <a:pt x="76200" y="1657350"/>
                </a:lnTo>
                <a:close/>
              </a:path>
              <a:path w="114300" h="1753870">
                <a:moveTo>
                  <a:pt x="114300" y="1637538"/>
                </a:moveTo>
                <a:lnTo>
                  <a:pt x="75893" y="1638306"/>
                </a:lnTo>
                <a:lnTo>
                  <a:pt x="76200" y="1657350"/>
                </a:lnTo>
                <a:lnTo>
                  <a:pt x="76200" y="1716869"/>
                </a:lnTo>
                <a:lnTo>
                  <a:pt x="114300" y="163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69129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0292" y="1657350"/>
                </a:lnTo>
                <a:lnTo>
                  <a:pt x="50292" y="1738884"/>
                </a:lnTo>
                <a:lnTo>
                  <a:pt x="57150" y="1752600"/>
                </a:lnTo>
                <a:lnTo>
                  <a:pt x="63246" y="1740408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0292" y="1638300"/>
                </a:moveTo>
                <a:lnTo>
                  <a:pt x="50292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0292" y="1638300"/>
                </a:lnTo>
                <a:close/>
              </a:path>
              <a:path w="114300" h="1752600">
                <a:moveTo>
                  <a:pt x="50292" y="1738884"/>
                </a:moveTo>
                <a:lnTo>
                  <a:pt x="50292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0292" y="1738884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8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1967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4" y="1657350"/>
                </a:lnTo>
                <a:lnTo>
                  <a:pt x="51054" y="1740408"/>
                </a:lnTo>
                <a:lnTo>
                  <a:pt x="57150" y="1752600"/>
                </a:lnTo>
                <a:lnTo>
                  <a:pt x="63245" y="1740408"/>
                </a:lnTo>
                <a:lnTo>
                  <a:pt x="63245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4" y="1638300"/>
                </a:moveTo>
                <a:lnTo>
                  <a:pt x="51054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4" y="1638300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5" y="0"/>
                </a:lnTo>
                <a:lnTo>
                  <a:pt x="63245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5" y="1657350"/>
                </a:lnTo>
                <a:lnTo>
                  <a:pt x="63245" y="1740408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30167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51053" y="1740408"/>
                </a:moveTo>
                <a:lnTo>
                  <a:pt x="51053" y="1657350"/>
                </a:lnTo>
                <a:lnTo>
                  <a:pt x="38099" y="1657350"/>
                </a:lnTo>
                <a:lnTo>
                  <a:pt x="38064" y="1638046"/>
                </a:lnTo>
                <a:lnTo>
                  <a:pt x="0" y="1638300"/>
                </a:lnTo>
                <a:lnTo>
                  <a:pt x="51053" y="1740408"/>
                </a:lnTo>
                <a:close/>
              </a:path>
              <a:path w="114300" h="1752600">
                <a:moveTo>
                  <a:pt x="51018" y="1637959"/>
                </a:moveTo>
                <a:lnTo>
                  <a:pt x="48005" y="0"/>
                </a:lnTo>
                <a:lnTo>
                  <a:pt x="35051" y="0"/>
                </a:lnTo>
                <a:lnTo>
                  <a:pt x="38064" y="1638046"/>
                </a:lnTo>
                <a:lnTo>
                  <a:pt x="51018" y="1637959"/>
                </a:lnTo>
                <a:close/>
              </a:path>
              <a:path w="114300" h="1752600">
                <a:moveTo>
                  <a:pt x="51053" y="1657350"/>
                </a:moveTo>
                <a:lnTo>
                  <a:pt x="51018" y="1637959"/>
                </a:lnTo>
                <a:lnTo>
                  <a:pt x="38064" y="1638046"/>
                </a:lnTo>
                <a:lnTo>
                  <a:pt x="38099" y="1657350"/>
                </a:lnTo>
                <a:lnTo>
                  <a:pt x="51053" y="1657350"/>
                </a:lnTo>
                <a:close/>
              </a:path>
              <a:path w="114300" h="1752600">
                <a:moveTo>
                  <a:pt x="76199" y="1714245"/>
                </a:moveTo>
                <a:lnTo>
                  <a:pt x="76199" y="1657350"/>
                </a:lnTo>
                <a:lnTo>
                  <a:pt x="63245" y="1657350"/>
                </a:lnTo>
                <a:lnTo>
                  <a:pt x="63219" y="1637878"/>
                </a:lnTo>
                <a:lnTo>
                  <a:pt x="51018" y="1637959"/>
                </a:lnTo>
                <a:lnTo>
                  <a:pt x="51053" y="1740408"/>
                </a:lnTo>
                <a:lnTo>
                  <a:pt x="57149" y="1752600"/>
                </a:lnTo>
                <a:lnTo>
                  <a:pt x="76199" y="1714245"/>
                </a:lnTo>
                <a:close/>
              </a:path>
              <a:path w="114300" h="1752600">
                <a:moveTo>
                  <a:pt x="76164" y="1637792"/>
                </a:moveTo>
                <a:lnTo>
                  <a:pt x="73151" y="0"/>
                </a:lnTo>
                <a:lnTo>
                  <a:pt x="60959" y="0"/>
                </a:lnTo>
                <a:lnTo>
                  <a:pt x="63219" y="1637878"/>
                </a:lnTo>
                <a:lnTo>
                  <a:pt x="76164" y="1637792"/>
                </a:lnTo>
                <a:close/>
              </a:path>
              <a:path w="114300" h="1752600">
                <a:moveTo>
                  <a:pt x="76199" y="1657350"/>
                </a:moveTo>
                <a:lnTo>
                  <a:pt x="76164" y="1637792"/>
                </a:lnTo>
                <a:lnTo>
                  <a:pt x="63219" y="1637878"/>
                </a:lnTo>
                <a:lnTo>
                  <a:pt x="63245" y="1657350"/>
                </a:lnTo>
                <a:lnTo>
                  <a:pt x="76199" y="1657350"/>
                </a:lnTo>
                <a:close/>
              </a:path>
              <a:path w="114300" h="1752600">
                <a:moveTo>
                  <a:pt x="114300" y="1637538"/>
                </a:moveTo>
                <a:lnTo>
                  <a:pt x="76164" y="1637792"/>
                </a:lnTo>
                <a:lnTo>
                  <a:pt x="76199" y="1714245"/>
                </a:lnTo>
                <a:lnTo>
                  <a:pt x="114300" y="163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1253" y="3220973"/>
            <a:ext cx="114300" cy="1753870"/>
          </a:xfrm>
          <a:custGeom>
            <a:avLst/>
            <a:gdLst/>
            <a:ahLst/>
            <a:cxnLst/>
            <a:rect l="l" t="t" r="r" b="b"/>
            <a:pathLst>
              <a:path w="114300" h="1753870">
                <a:moveTo>
                  <a:pt x="63415" y="1638722"/>
                </a:moveTo>
                <a:lnTo>
                  <a:pt x="50464" y="1638636"/>
                </a:lnTo>
                <a:lnTo>
                  <a:pt x="50291" y="1657350"/>
                </a:lnTo>
                <a:lnTo>
                  <a:pt x="37337" y="1657350"/>
                </a:lnTo>
                <a:lnTo>
                  <a:pt x="37337" y="1638548"/>
                </a:lnTo>
                <a:lnTo>
                  <a:pt x="0" y="1638300"/>
                </a:lnTo>
                <a:lnTo>
                  <a:pt x="37337" y="1715533"/>
                </a:lnTo>
                <a:lnTo>
                  <a:pt x="37337" y="1657350"/>
                </a:lnTo>
                <a:lnTo>
                  <a:pt x="37510" y="1715890"/>
                </a:lnTo>
                <a:lnTo>
                  <a:pt x="55625" y="1753362"/>
                </a:lnTo>
                <a:lnTo>
                  <a:pt x="63245" y="1738517"/>
                </a:lnTo>
                <a:lnTo>
                  <a:pt x="63245" y="1658112"/>
                </a:lnTo>
                <a:lnTo>
                  <a:pt x="63415" y="1638722"/>
                </a:lnTo>
                <a:close/>
              </a:path>
              <a:path w="114300" h="1753870">
                <a:moveTo>
                  <a:pt x="50464" y="1638636"/>
                </a:moveTo>
                <a:lnTo>
                  <a:pt x="37510" y="1638550"/>
                </a:lnTo>
                <a:lnTo>
                  <a:pt x="37337" y="1657350"/>
                </a:lnTo>
                <a:lnTo>
                  <a:pt x="50291" y="1657350"/>
                </a:lnTo>
                <a:lnTo>
                  <a:pt x="50464" y="1638636"/>
                </a:lnTo>
                <a:close/>
              </a:path>
              <a:path w="114300" h="1753870">
                <a:moveTo>
                  <a:pt x="65531" y="0"/>
                </a:moveTo>
                <a:lnTo>
                  <a:pt x="52577" y="0"/>
                </a:lnTo>
                <a:lnTo>
                  <a:pt x="37510" y="1638550"/>
                </a:lnTo>
                <a:lnTo>
                  <a:pt x="50464" y="1638636"/>
                </a:lnTo>
                <a:lnTo>
                  <a:pt x="65531" y="0"/>
                </a:lnTo>
                <a:close/>
              </a:path>
              <a:path w="114300" h="1753870">
                <a:moveTo>
                  <a:pt x="75615" y="1638804"/>
                </a:moveTo>
                <a:lnTo>
                  <a:pt x="63415" y="1638722"/>
                </a:lnTo>
                <a:lnTo>
                  <a:pt x="63245" y="1658112"/>
                </a:lnTo>
                <a:lnTo>
                  <a:pt x="75437" y="1658112"/>
                </a:lnTo>
                <a:lnTo>
                  <a:pt x="75615" y="1638804"/>
                </a:lnTo>
                <a:close/>
              </a:path>
              <a:path w="114300" h="1753870">
                <a:moveTo>
                  <a:pt x="114299" y="1639062"/>
                </a:moveTo>
                <a:lnTo>
                  <a:pt x="75615" y="1638804"/>
                </a:lnTo>
                <a:lnTo>
                  <a:pt x="75437" y="1658112"/>
                </a:lnTo>
                <a:lnTo>
                  <a:pt x="63245" y="1658112"/>
                </a:lnTo>
                <a:lnTo>
                  <a:pt x="63245" y="1738517"/>
                </a:lnTo>
                <a:lnTo>
                  <a:pt x="114299" y="1639062"/>
                </a:lnTo>
                <a:close/>
              </a:path>
              <a:path w="114300" h="1753870">
                <a:moveTo>
                  <a:pt x="90677" y="762"/>
                </a:moveTo>
                <a:lnTo>
                  <a:pt x="77723" y="761"/>
                </a:lnTo>
                <a:lnTo>
                  <a:pt x="63415" y="1638722"/>
                </a:lnTo>
                <a:lnTo>
                  <a:pt x="75615" y="1638804"/>
                </a:lnTo>
                <a:lnTo>
                  <a:pt x="90677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98691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0292" y="1657350"/>
                </a:lnTo>
                <a:lnTo>
                  <a:pt x="50292" y="1738884"/>
                </a:lnTo>
                <a:lnTo>
                  <a:pt x="57150" y="1752600"/>
                </a:lnTo>
                <a:lnTo>
                  <a:pt x="63246" y="1740407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0292" y="1638300"/>
                </a:moveTo>
                <a:lnTo>
                  <a:pt x="50292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0292" y="1638300"/>
                </a:lnTo>
                <a:close/>
              </a:path>
              <a:path w="114300" h="1752600">
                <a:moveTo>
                  <a:pt x="50292" y="1738884"/>
                </a:moveTo>
                <a:lnTo>
                  <a:pt x="50292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0292" y="1738884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7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13092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28254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0292" y="1657350"/>
                </a:lnTo>
                <a:lnTo>
                  <a:pt x="50292" y="1738884"/>
                </a:lnTo>
                <a:lnTo>
                  <a:pt x="57150" y="1752600"/>
                </a:lnTo>
                <a:lnTo>
                  <a:pt x="63246" y="1740407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0292" y="1638300"/>
                </a:moveTo>
                <a:lnTo>
                  <a:pt x="50292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0292" y="1638300"/>
                </a:lnTo>
                <a:close/>
              </a:path>
              <a:path w="114300" h="1752600">
                <a:moveTo>
                  <a:pt x="50292" y="1738884"/>
                </a:moveTo>
                <a:lnTo>
                  <a:pt x="50292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0292" y="1738884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7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66454" y="3221735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3246" y="1740407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7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6400" y="4288535"/>
            <a:ext cx="486156" cy="280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6400" y="42877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304">
                <a:moveTo>
                  <a:pt x="486156" y="281177"/>
                </a:moveTo>
                <a:lnTo>
                  <a:pt x="0" y="762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400" y="4288535"/>
            <a:ext cx="486156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76400" y="42881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6780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6400" y="45693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62175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29000" y="3297935"/>
            <a:ext cx="486155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29000" y="32971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304">
                <a:moveTo>
                  <a:pt x="486156" y="281177"/>
                </a:moveTo>
                <a:lnTo>
                  <a:pt x="0" y="761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29000" y="3297935"/>
            <a:ext cx="486155" cy="280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29000" y="32975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29380" y="32979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29000" y="35787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14775" y="32979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430778" y="3231134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738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90800" y="4288535"/>
            <a:ext cx="486156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90800" y="42877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304">
                <a:moveTo>
                  <a:pt x="486156" y="281177"/>
                </a:moveTo>
                <a:lnTo>
                  <a:pt x="0" y="762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90800" y="4288535"/>
            <a:ext cx="486156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90800" y="42881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91180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90800" y="45693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76575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24800" y="4212335"/>
            <a:ext cx="486155" cy="280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24800" y="42115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762"/>
                </a:moveTo>
                <a:lnTo>
                  <a:pt x="486155" y="0"/>
                </a:lnTo>
                <a:lnTo>
                  <a:pt x="0" y="0"/>
                </a:lnTo>
                <a:lnTo>
                  <a:pt x="0" y="762"/>
                </a:lnTo>
                <a:lnTo>
                  <a:pt x="486155" y="762"/>
                </a:lnTo>
                <a:close/>
              </a:path>
              <a:path w="486409" h="281304">
                <a:moveTo>
                  <a:pt x="486155" y="281177"/>
                </a:moveTo>
                <a:lnTo>
                  <a:pt x="0" y="762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24800" y="4212335"/>
            <a:ext cx="486155" cy="280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24800" y="42119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25181" y="4212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24800" y="44931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10575" y="4212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29000" y="3831335"/>
            <a:ext cx="486155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29000" y="38305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304">
                <a:moveTo>
                  <a:pt x="486156" y="281177"/>
                </a:moveTo>
                <a:lnTo>
                  <a:pt x="0" y="761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29000" y="3831335"/>
            <a:ext cx="486155" cy="280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29000" y="38309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29380" y="3831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29000" y="41121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14775" y="3831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430778" y="3764534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637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2000" y="4288535"/>
            <a:ext cx="486156" cy="280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2000" y="42877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762"/>
                </a:moveTo>
                <a:lnTo>
                  <a:pt x="486155" y="0"/>
                </a:lnTo>
                <a:lnTo>
                  <a:pt x="0" y="0"/>
                </a:lnTo>
                <a:lnTo>
                  <a:pt x="0" y="762"/>
                </a:lnTo>
                <a:lnTo>
                  <a:pt x="486155" y="762"/>
                </a:lnTo>
                <a:close/>
              </a:path>
              <a:path w="486409" h="281304">
                <a:moveTo>
                  <a:pt x="486156" y="281177"/>
                </a:moveTo>
                <a:lnTo>
                  <a:pt x="0" y="762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2000" y="4288535"/>
            <a:ext cx="486156" cy="2804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2000" y="42881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2380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2000" y="45693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47775" y="42885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63777" y="4221733"/>
            <a:ext cx="2311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</a:tabLst>
            </a:pPr>
            <a:r>
              <a:rPr dirty="0" sz="2400" b="1">
                <a:latin typeface="Times New Roman"/>
                <a:cs typeface="Times New Roman"/>
              </a:rPr>
              <a:t>101	614	921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676400" y="3626358"/>
            <a:ext cx="486156" cy="2811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76400" y="3625596"/>
            <a:ext cx="486409" cy="281940"/>
          </a:xfrm>
          <a:custGeom>
            <a:avLst/>
            <a:gdLst/>
            <a:ahLst/>
            <a:cxnLst/>
            <a:rect l="l" t="t" r="r" b="b"/>
            <a:pathLst>
              <a:path w="486410" h="281939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939">
                <a:moveTo>
                  <a:pt x="486156" y="281939"/>
                </a:moveTo>
                <a:lnTo>
                  <a:pt x="0" y="762"/>
                </a:lnTo>
                <a:lnTo>
                  <a:pt x="0" y="281939"/>
                </a:lnTo>
                <a:lnTo>
                  <a:pt x="486156" y="28193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76400" y="3626358"/>
            <a:ext cx="486156" cy="2811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76400" y="3625977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676780" y="3626358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76400" y="39071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76400" y="39067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62175" y="3626358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61794" y="39067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1678177" y="3560317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215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429000" y="4312158"/>
            <a:ext cx="486155" cy="2811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429000" y="4311396"/>
            <a:ext cx="486409" cy="281940"/>
          </a:xfrm>
          <a:custGeom>
            <a:avLst/>
            <a:gdLst/>
            <a:ahLst/>
            <a:cxnLst/>
            <a:rect l="l" t="t" r="r" b="b"/>
            <a:pathLst>
              <a:path w="486410" h="281939">
                <a:moveTo>
                  <a:pt x="486156" y="762"/>
                </a:moveTo>
                <a:lnTo>
                  <a:pt x="486156" y="0"/>
                </a:lnTo>
                <a:lnTo>
                  <a:pt x="0" y="0"/>
                </a:lnTo>
                <a:lnTo>
                  <a:pt x="0" y="762"/>
                </a:lnTo>
                <a:lnTo>
                  <a:pt x="486156" y="762"/>
                </a:lnTo>
                <a:close/>
              </a:path>
              <a:path w="486410" h="281939">
                <a:moveTo>
                  <a:pt x="486156" y="281940"/>
                </a:moveTo>
                <a:lnTo>
                  <a:pt x="0" y="761"/>
                </a:lnTo>
                <a:lnTo>
                  <a:pt x="0" y="281939"/>
                </a:lnTo>
                <a:lnTo>
                  <a:pt x="486156" y="28194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429000" y="4312158"/>
            <a:ext cx="486155" cy="2811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429000" y="4311777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429380" y="4312158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29000" y="45929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429000" y="4592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914775" y="4312158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914394" y="4592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762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430778" y="4246117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530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763000" y="4212335"/>
            <a:ext cx="486155" cy="2804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63000" y="4211573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762"/>
                </a:moveTo>
                <a:lnTo>
                  <a:pt x="486155" y="0"/>
                </a:lnTo>
                <a:lnTo>
                  <a:pt x="0" y="0"/>
                </a:lnTo>
                <a:lnTo>
                  <a:pt x="0" y="762"/>
                </a:lnTo>
                <a:lnTo>
                  <a:pt x="486155" y="762"/>
                </a:lnTo>
                <a:close/>
              </a:path>
              <a:path w="486409" h="281304">
                <a:moveTo>
                  <a:pt x="486155" y="281177"/>
                </a:moveTo>
                <a:lnTo>
                  <a:pt x="0" y="762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763000" y="4212335"/>
            <a:ext cx="486155" cy="280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763000" y="42119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3381" y="4212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63000" y="44931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248775" y="42123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7926578" y="4145534"/>
            <a:ext cx="1320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dirty="0" sz="2400" b="1">
                <a:latin typeface="Times New Roman"/>
                <a:cs typeface="Times New Roman"/>
              </a:rPr>
              <a:t>485	790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62000" y="36023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2000" y="3602735"/>
            <a:ext cx="486156" cy="280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2000" y="360235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62380" y="36027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62000" y="3883533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47775" y="3602735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763777" y="3535934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306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842675" y="4919726"/>
            <a:ext cx="481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65606" y="2244801"/>
            <a:ext cx="4108450" cy="93281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第二趟分配（按次低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位</a:t>
            </a:r>
            <a:r>
              <a:rPr dirty="0" sz="2400" spc="-605" b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400" b="1" i="1">
                <a:solidFill>
                  <a:srgbClr val="00009A"/>
                </a:solidFill>
                <a:latin typeface="Times New Roman"/>
                <a:cs typeface="Times New Roman"/>
              </a:rPr>
              <a:t>i</a:t>
            </a:r>
            <a:r>
              <a:rPr dirty="0" sz="2400" spc="-35" b="1" i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=</a:t>
            </a:r>
            <a:r>
              <a:rPr dirty="0" sz="24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2</a:t>
            </a:r>
            <a:r>
              <a:rPr dirty="0" sz="24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）</a:t>
            </a:r>
            <a:endParaRPr sz="2400">
              <a:latin typeface="新宋体"/>
              <a:cs typeface="新宋体"/>
            </a:endParaRPr>
          </a:p>
          <a:p>
            <a:pPr algn="ctr" marL="31750">
              <a:lnSpc>
                <a:spcPct val="100000"/>
              </a:lnSpc>
              <a:spcBef>
                <a:spcPts val="690"/>
              </a:spcBef>
              <a:tabLst>
                <a:tab pos="751205" algn="l"/>
                <a:tab pos="1699260" algn="l"/>
                <a:tab pos="2570480" algn="l"/>
                <a:tab pos="3442335" algn="l"/>
              </a:tabLst>
            </a:pP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[4]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371600" y="1621536"/>
            <a:ext cx="541781" cy="304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71600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89" h="306069">
                <a:moveTo>
                  <a:pt x="541781" y="761"/>
                </a:moveTo>
                <a:lnTo>
                  <a:pt x="541781" y="0"/>
                </a:lnTo>
                <a:lnTo>
                  <a:pt x="0" y="0"/>
                </a:lnTo>
                <a:lnTo>
                  <a:pt x="0" y="762"/>
                </a:lnTo>
                <a:lnTo>
                  <a:pt x="541781" y="761"/>
                </a:lnTo>
                <a:close/>
              </a:path>
              <a:path w="542289" h="306069">
                <a:moveTo>
                  <a:pt x="541781" y="305562"/>
                </a:moveTo>
                <a:lnTo>
                  <a:pt x="0" y="762"/>
                </a:lnTo>
                <a:lnTo>
                  <a:pt x="0" y="305562"/>
                </a:lnTo>
                <a:lnTo>
                  <a:pt x="541781" y="3055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71600" y="1621536"/>
            <a:ext cx="541781" cy="304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71600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912620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762"/>
                </a:moveTo>
                <a:lnTo>
                  <a:pt x="762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371980" y="1621155"/>
            <a:ext cx="541020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530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913382" y="1716785"/>
            <a:ext cx="269240" cy="114300"/>
          </a:xfrm>
          <a:custGeom>
            <a:avLst/>
            <a:gdLst/>
            <a:ahLst/>
            <a:cxnLst/>
            <a:rect l="l" t="t" r="r" b="b"/>
            <a:pathLst>
              <a:path w="269239" h="114300">
                <a:moveTo>
                  <a:pt x="173736" y="76200"/>
                </a:moveTo>
                <a:lnTo>
                  <a:pt x="173736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3736" y="76200"/>
                </a:lnTo>
                <a:close/>
              </a:path>
              <a:path w="269239" h="114300">
                <a:moveTo>
                  <a:pt x="268986" y="57150"/>
                </a:moveTo>
                <a:lnTo>
                  <a:pt x="154686" y="0"/>
                </a:lnTo>
                <a:lnTo>
                  <a:pt x="154686" y="38100"/>
                </a:lnTo>
                <a:lnTo>
                  <a:pt x="173736" y="38100"/>
                </a:lnTo>
                <a:lnTo>
                  <a:pt x="173736" y="104775"/>
                </a:lnTo>
                <a:lnTo>
                  <a:pt x="268986" y="57150"/>
                </a:lnTo>
                <a:close/>
              </a:path>
              <a:path w="269239" h="114300">
                <a:moveTo>
                  <a:pt x="173736" y="104775"/>
                </a:moveTo>
                <a:lnTo>
                  <a:pt x="173736" y="76200"/>
                </a:lnTo>
                <a:lnTo>
                  <a:pt x="154686" y="76200"/>
                </a:lnTo>
                <a:lnTo>
                  <a:pt x="154686" y="114300"/>
                </a:lnTo>
                <a:lnTo>
                  <a:pt x="173736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182367" y="1621536"/>
            <a:ext cx="541019" cy="3048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82367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89" h="306069">
                <a:moveTo>
                  <a:pt x="541782" y="761"/>
                </a:moveTo>
                <a:lnTo>
                  <a:pt x="541782" y="0"/>
                </a:lnTo>
                <a:lnTo>
                  <a:pt x="0" y="0"/>
                </a:lnTo>
                <a:lnTo>
                  <a:pt x="0" y="761"/>
                </a:lnTo>
                <a:lnTo>
                  <a:pt x="541782" y="761"/>
                </a:lnTo>
                <a:close/>
              </a:path>
              <a:path w="542289" h="306069">
                <a:moveTo>
                  <a:pt x="541782" y="305562"/>
                </a:moveTo>
                <a:lnTo>
                  <a:pt x="0" y="761"/>
                </a:lnTo>
                <a:lnTo>
                  <a:pt x="0" y="305562"/>
                </a:lnTo>
                <a:lnTo>
                  <a:pt x="541782" y="305562"/>
                </a:lnTo>
                <a:close/>
              </a:path>
              <a:path w="542289" h="306069">
                <a:moveTo>
                  <a:pt x="541782" y="305562"/>
                </a:moveTo>
                <a:lnTo>
                  <a:pt x="541782" y="761"/>
                </a:lnTo>
                <a:lnTo>
                  <a:pt x="541019" y="761"/>
                </a:lnTo>
                <a:lnTo>
                  <a:pt x="541019" y="305133"/>
                </a:lnTo>
                <a:lnTo>
                  <a:pt x="541782" y="3055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82367" y="1621536"/>
            <a:ext cx="541019" cy="3048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82367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24911" y="1716785"/>
            <a:ext cx="276860" cy="114300"/>
          </a:xfrm>
          <a:custGeom>
            <a:avLst/>
            <a:gdLst/>
            <a:ahLst/>
            <a:cxnLst/>
            <a:rect l="l" t="t" r="r" b="b"/>
            <a:pathLst>
              <a:path w="276860" h="114300">
                <a:moveTo>
                  <a:pt x="181356" y="76200"/>
                </a:moveTo>
                <a:lnTo>
                  <a:pt x="181356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1356" y="76200"/>
                </a:lnTo>
                <a:close/>
              </a:path>
              <a:path w="276860" h="114300">
                <a:moveTo>
                  <a:pt x="276606" y="57149"/>
                </a:moveTo>
                <a:lnTo>
                  <a:pt x="162306" y="0"/>
                </a:lnTo>
                <a:lnTo>
                  <a:pt x="162306" y="38100"/>
                </a:lnTo>
                <a:lnTo>
                  <a:pt x="181356" y="38100"/>
                </a:lnTo>
                <a:lnTo>
                  <a:pt x="181356" y="104775"/>
                </a:lnTo>
                <a:lnTo>
                  <a:pt x="276606" y="57149"/>
                </a:lnTo>
                <a:close/>
              </a:path>
              <a:path w="276860" h="114300">
                <a:moveTo>
                  <a:pt x="181356" y="104775"/>
                </a:moveTo>
                <a:lnTo>
                  <a:pt x="181356" y="76200"/>
                </a:lnTo>
                <a:lnTo>
                  <a:pt x="162306" y="76200"/>
                </a:lnTo>
                <a:lnTo>
                  <a:pt x="162306" y="114300"/>
                </a:lnTo>
                <a:lnTo>
                  <a:pt x="181356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96183" y="1621536"/>
            <a:ext cx="541019" cy="3047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95422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89" h="306069">
                <a:moveTo>
                  <a:pt x="541781" y="761"/>
                </a:moveTo>
                <a:lnTo>
                  <a:pt x="541781" y="0"/>
                </a:lnTo>
                <a:lnTo>
                  <a:pt x="0" y="0"/>
                </a:lnTo>
                <a:lnTo>
                  <a:pt x="0" y="305561"/>
                </a:lnTo>
                <a:lnTo>
                  <a:pt x="761" y="305561"/>
                </a:lnTo>
                <a:lnTo>
                  <a:pt x="761" y="761"/>
                </a:lnTo>
                <a:lnTo>
                  <a:pt x="541781" y="761"/>
                </a:lnTo>
                <a:close/>
              </a:path>
              <a:path w="542289" h="306069">
                <a:moveTo>
                  <a:pt x="541019" y="761"/>
                </a:moveTo>
                <a:lnTo>
                  <a:pt x="761" y="761"/>
                </a:lnTo>
                <a:lnTo>
                  <a:pt x="761" y="304800"/>
                </a:lnTo>
                <a:lnTo>
                  <a:pt x="541019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996183" y="1621536"/>
            <a:ext cx="541019" cy="3047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995929" y="1621155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 h="0">
                <a:moveTo>
                  <a:pt x="0" y="0"/>
                </a:moveTo>
                <a:lnTo>
                  <a:pt x="54101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996183" y="192595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 h="0">
                <a:moveTo>
                  <a:pt x="0" y="0"/>
                </a:moveTo>
                <a:lnTo>
                  <a:pt x="54101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536822" y="1621536"/>
            <a:ext cx="0" cy="304165"/>
          </a:xfrm>
          <a:custGeom>
            <a:avLst/>
            <a:gdLst/>
            <a:ahLst/>
            <a:cxnLst/>
            <a:rect l="l" t="t" r="r" b="b"/>
            <a:pathLst>
              <a:path w="0" h="304164">
                <a:moveTo>
                  <a:pt x="0" y="0"/>
                </a:moveTo>
                <a:lnTo>
                  <a:pt x="0" y="3040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536441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2182748" y="1566926"/>
            <a:ext cx="1325245" cy="39116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  <a:tabLst>
                <a:tab pos="854710" algn="l"/>
              </a:tabLst>
            </a:pPr>
            <a:r>
              <a:rPr dirty="0" sz="2400" b="1">
                <a:latin typeface="Times New Roman"/>
                <a:cs typeface="Times New Roman"/>
              </a:rPr>
              <a:t>790	921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537203" y="1716785"/>
            <a:ext cx="267970" cy="114300"/>
          </a:xfrm>
          <a:custGeom>
            <a:avLst/>
            <a:gdLst/>
            <a:ahLst/>
            <a:cxnLst/>
            <a:rect l="l" t="t" r="r" b="b"/>
            <a:pathLst>
              <a:path w="267970" h="114300">
                <a:moveTo>
                  <a:pt x="172212" y="76200"/>
                </a:moveTo>
                <a:lnTo>
                  <a:pt x="17221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2212" y="76200"/>
                </a:lnTo>
                <a:close/>
              </a:path>
              <a:path w="267970" h="114300">
                <a:moveTo>
                  <a:pt x="267462" y="57150"/>
                </a:moveTo>
                <a:lnTo>
                  <a:pt x="153162" y="0"/>
                </a:lnTo>
                <a:lnTo>
                  <a:pt x="153162" y="38100"/>
                </a:lnTo>
                <a:lnTo>
                  <a:pt x="172212" y="38100"/>
                </a:lnTo>
                <a:lnTo>
                  <a:pt x="172212" y="104775"/>
                </a:lnTo>
                <a:lnTo>
                  <a:pt x="267462" y="57150"/>
                </a:lnTo>
                <a:close/>
              </a:path>
              <a:path w="267970" h="114300">
                <a:moveTo>
                  <a:pt x="172212" y="104775"/>
                </a:moveTo>
                <a:lnTo>
                  <a:pt x="172212" y="76200"/>
                </a:lnTo>
                <a:lnTo>
                  <a:pt x="153162" y="76200"/>
                </a:lnTo>
                <a:lnTo>
                  <a:pt x="153162" y="114300"/>
                </a:lnTo>
                <a:lnTo>
                  <a:pt x="17221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07714" y="1621536"/>
            <a:ext cx="541020" cy="3047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807714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0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3808095" y="1621155"/>
            <a:ext cx="541020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101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348734" y="1716785"/>
            <a:ext cx="275590" cy="114300"/>
          </a:xfrm>
          <a:custGeom>
            <a:avLst/>
            <a:gdLst/>
            <a:ahLst/>
            <a:cxnLst/>
            <a:rect l="l" t="t" r="r" b="b"/>
            <a:pathLst>
              <a:path w="275589" h="114300">
                <a:moveTo>
                  <a:pt x="179832" y="76200"/>
                </a:moveTo>
                <a:lnTo>
                  <a:pt x="179832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9832" y="76200"/>
                </a:lnTo>
                <a:close/>
              </a:path>
              <a:path w="275589" h="114300">
                <a:moveTo>
                  <a:pt x="275081" y="57150"/>
                </a:moveTo>
                <a:lnTo>
                  <a:pt x="160781" y="0"/>
                </a:lnTo>
                <a:lnTo>
                  <a:pt x="160781" y="38100"/>
                </a:lnTo>
                <a:lnTo>
                  <a:pt x="179832" y="38100"/>
                </a:lnTo>
                <a:lnTo>
                  <a:pt x="179832" y="104775"/>
                </a:lnTo>
                <a:lnTo>
                  <a:pt x="275081" y="57150"/>
                </a:lnTo>
                <a:close/>
              </a:path>
              <a:path w="275589" h="114300">
                <a:moveTo>
                  <a:pt x="179832" y="104775"/>
                </a:moveTo>
                <a:lnTo>
                  <a:pt x="179832" y="76200"/>
                </a:lnTo>
                <a:lnTo>
                  <a:pt x="160781" y="76200"/>
                </a:lnTo>
                <a:lnTo>
                  <a:pt x="160781" y="114300"/>
                </a:lnTo>
                <a:lnTo>
                  <a:pt x="179832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20005" y="1621536"/>
            <a:ext cx="541020" cy="3048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160264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4619625" y="1621155"/>
            <a:ext cx="541020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614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161026" y="1716785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20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1450" y="76200"/>
                </a:lnTo>
                <a:close/>
              </a:path>
              <a:path w="266700" h="114300">
                <a:moveTo>
                  <a:pt x="266700" y="57150"/>
                </a:moveTo>
                <a:lnTo>
                  <a:pt x="152400" y="0"/>
                </a:lnTo>
                <a:lnTo>
                  <a:pt x="152400" y="38100"/>
                </a:lnTo>
                <a:lnTo>
                  <a:pt x="171450" y="38100"/>
                </a:lnTo>
                <a:lnTo>
                  <a:pt x="171450" y="104775"/>
                </a:lnTo>
                <a:lnTo>
                  <a:pt x="266700" y="57150"/>
                </a:lnTo>
                <a:close/>
              </a:path>
              <a:path w="266700" h="114300">
                <a:moveTo>
                  <a:pt x="171450" y="104775"/>
                </a:moveTo>
                <a:lnTo>
                  <a:pt x="171450" y="76200"/>
                </a:lnTo>
                <a:lnTo>
                  <a:pt x="152400" y="76200"/>
                </a:lnTo>
                <a:lnTo>
                  <a:pt x="152400" y="114300"/>
                </a:lnTo>
                <a:lnTo>
                  <a:pt x="17145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431535" y="1621536"/>
            <a:ext cx="541020" cy="3048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431535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0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5431916" y="1621155"/>
            <a:ext cx="541020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485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972555" y="1716785"/>
            <a:ext cx="273685" cy="114300"/>
          </a:xfrm>
          <a:custGeom>
            <a:avLst/>
            <a:gdLst/>
            <a:ahLst/>
            <a:cxnLst/>
            <a:rect l="l" t="t" r="r" b="b"/>
            <a:pathLst>
              <a:path w="273685" h="114300">
                <a:moveTo>
                  <a:pt x="178308" y="76200"/>
                </a:moveTo>
                <a:lnTo>
                  <a:pt x="17830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8308" y="76200"/>
                </a:lnTo>
                <a:close/>
              </a:path>
              <a:path w="273685" h="114300">
                <a:moveTo>
                  <a:pt x="273558" y="57150"/>
                </a:moveTo>
                <a:lnTo>
                  <a:pt x="159258" y="0"/>
                </a:lnTo>
                <a:lnTo>
                  <a:pt x="159258" y="38100"/>
                </a:lnTo>
                <a:lnTo>
                  <a:pt x="178308" y="38100"/>
                </a:lnTo>
                <a:lnTo>
                  <a:pt x="178308" y="104775"/>
                </a:lnTo>
                <a:lnTo>
                  <a:pt x="273558" y="57150"/>
                </a:lnTo>
                <a:close/>
              </a:path>
              <a:path w="273685" h="114300">
                <a:moveTo>
                  <a:pt x="178308" y="104775"/>
                </a:moveTo>
                <a:lnTo>
                  <a:pt x="178308" y="76200"/>
                </a:lnTo>
                <a:lnTo>
                  <a:pt x="159258" y="76200"/>
                </a:lnTo>
                <a:lnTo>
                  <a:pt x="159258" y="114300"/>
                </a:lnTo>
                <a:lnTo>
                  <a:pt x="178308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243065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90" h="306069">
                <a:moveTo>
                  <a:pt x="541782" y="761"/>
                </a:moveTo>
                <a:lnTo>
                  <a:pt x="541782" y="0"/>
                </a:lnTo>
                <a:lnTo>
                  <a:pt x="0" y="0"/>
                </a:lnTo>
                <a:lnTo>
                  <a:pt x="0" y="305561"/>
                </a:lnTo>
                <a:lnTo>
                  <a:pt x="761" y="305561"/>
                </a:lnTo>
                <a:lnTo>
                  <a:pt x="761" y="761"/>
                </a:lnTo>
                <a:lnTo>
                  <a:pt x="54178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243828" y="1621536"/>
            <a:ext cx="541020" cy="3048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243320" y="1621155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 h="0">
                <a:moveTo>
                  <a:pt x="0" y="0"/>
                </a:moveTo>
                <a:lnTo>
                  <a:pt x="54102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243828" y="192595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 h="0">
                <a:moveTo>
                  <a:pt x="0" y="0"/>
                </a:moveTo>
                <a:lnTo>
                  <a:pt x="54102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784467" y="1621536"/>
            <a:ext cx="0" cy="304165"/>
          </a:xfrm>
          <a:custGeom>
            <a:avLst/>
            <a:gdLst/>
            <a:ahLst/>
            <a:cxnLst/>
            <a:rect l="l" t="t" r="r" b="b"/>
            <a:pathLst>
              <a:path w="0" h="304164">
                <a:moveTo>
                  <a:pt x="0" y="0"/>
                </a:moveTo>
                <a:lnTo>
                  <a:pt x="0" y="3040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784085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6273038" y="1566926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215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784847" y="1716785"/>
            <a:ext cx="265430" cy="114300"/>
          </a:xfrm>
          <a:custGeom>
            <a:avLst/>
            <a:gdLst/>
            <a:ahLst/>
            <a:cxnLst/>
            <a:rect l="l" t="t" r="r" b="b"/>
            <a:pathLst>
              <a:path w="265429" h="114300">
                <a:moveTo>
                  <a:pt x="169925" y="76200"/>
                </a:moveTo>
                <a:lnTo>
                  <a:pt x="169925" y="38100"/>
                </a:lnTo>
                <a:lnTo>
                  <a:pt x="0" y="38100"/>
                </a:lnTo>
                <a:lnTo>
                  <a:pt x="0" y="76200"/>
                </a:lnTo>
                <a:lnTo>
                  <a:pt x="169925" y="76200"/>
                </a:lnTo>
                <a:close/>
              </a:path>
              <a:path w="265429" h="114300">
                <a:moveTo>
                  <a:pt x="265175" y="57150"/>
                </a:moveTo>
                <a:lnTo>
                  <a:pt x="150875" y="0"/>
                </a:lnTo>
                <a:lnTo>
                  <a:pt x="150875" y="38100"/>
                </a:lnTo>
                <a:lnTo>
                  <a:pt x="169925" y="38100"/>
                </a:lnTo>
                <a:lnTo>
                  <a:pt x="169925" y="104775"/>
                </a:lnTo>
                <a:lnTo>
                  <a:pt x="265175" y="57150"/>
                </a:lnTo>
                <a:close/>
              </a:path>
              <a:path w="265429" h="114300">
                <a:moveTo>
                  <a:pt x="169925" y="104775"/>
                </a:moveTo>
                <a:lnTo>
                  <a:pt x="169925" y="76200"/>
                </a:lnTo>
                <a:lnTo>
                  <a:pt x="150875" y="76200"/>
                </a:lnTo>
                <a:lnTo>
                  <a:pt x="150875" y="114300"/>
                </a:lnTo>
                <a:lnTo>
                  <a:pt x="16992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55357" y="1621536"/>
            <a:ext cx="541020" cy="3048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055357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90" h="306069">
                <a:moveTo>
                  <a:pt x="541781" y="762"/>
                </a:moveTo>
                <a:lnTo>
                  <a:pt x="541781" y="0"/>
                </a:lnTo>
                <a:lnTo>
                  <a:pt x="0" y="0"/>
                </a:lnTo>
                <a:lnTo>
                  <a:pt x="0" y="762"/>
                </a:lnTo>
                <a:lnTo>
                  <a:pt x="541781" y="762"/>
                </a:lnTo>
                <a:close/>
              </a:path>
              <a:path w="542290" h="306069">
                <a:moveTo>
                  <a:pt x="541781" y="305562"/>
                </a:moveTo>
                <a:lnTo>
                  <a:pt x="0" y="762"/>
                </a:lnTo>
                <a:lnTo>
                  <a:pt x="0" y="305562"/>
                </a:lnTo>
                <a:lnTo>
                  <a:pt x="541781" y="305562"/>
                </a:lnTo>
                <a:close/>
              </a:path>
              <a:path w="542290" h="306069">
                <a:moveTo>
                  <a:pt x="541781" y="305562"/>
                </a:moveTo>
                <a:lnTo>
                  <a:pt x="541781" y="762"/>
                </a:lnTo>
                <a:lnTo>
                  <a:pt x="541020" y="762"/>
                </a:lnTo>
                <a:lnTo>
                  <a:pt x="541020" y="305133"/>
                </a:lnTo>
                <a:lnTo>
                  <a:pt x="541781" y="3055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55357" y="1621536"/>
            <a:ext cx="541020" cy="3048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55357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0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7055739" y="1621155"/>
            <a:ext cx="541020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306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7596378" y="1716785"/>
            <a:ext cx="272415" cy="114300"/>
          </a:xfrm>
          <a:custGeom>
            <a:avLst/>
            <a:gdLst/>
            <a:ahLst/>
            <a:cxnLst/>
            <a:rect l="l" t="t" r="r" b="b"/>
            <a:pathLst>
              <a:path w="272415" h="114300">
                <a:moveTo>
                  <a:pt x="176783" y="76200"/>
                </a:moveTo>
                <a:lnTo>
                  <a:pt x="176783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6783" y="76200"/>
                </a:lnTo>
                <a:close/>
              </a:path>
              <a:path w="272415" h="114300">
                <a:moveTo>
                  <a:pt x="272033" y="57150"/>
                </a:moveTo>
                <a:lnTo>
                  <a:pt x="157733" y="0"/>
                </a:lnTo>
                <a:lnTo>
                  <a:pt x="157733" y="38100"/>
                </a:lnTo>
                <a:lnTo>
                  <a:pt x="176783" y="38100"/>
                </a:lnTo>
                <a:lnTo>
                  <a:pt x="176783" y="104775"/>
                </a:lnTo>
                <a:lnTo>
                  <a:pt x="272033" y="57150"/>
                </a:lnTo>
                <a:close/>
              </a:path>
              <a:path w="272415" h="114300">
                <a:moveTo>
                  <a:pt x="176783" y="104775"/>
                </a:moveTo>
                <a:lnTo>
                  <a:pt x="176783" y="76200"/>
                </a:lnTo>
                <a:lnTo>
                  <a:pt x="157733" y="76200"/>
                </a:lnTo>
                <a:lnTo>
                  <a:pt x="157733" y="114300"/>
                </a:lnTo>
                <a:lnTo>
                  <a:pt x="176783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867650" y="1621536"/>
            <a:ext cx="541020" cy="3048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866888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90" h="306069">
                <a:moveTo>
                  <a:pt x="541781" y="762"/>
                </a:moveTo>
                <a:lnTo>
                  <a:pt x="541781" y="0"/>
                </a:lnTo>
                <a:lnTo>
                  <a:pt x="0" y="0"/>
                </a:lnTo>
                <a:lnTo>
                  <a:pt x="0" y="305562"/>
                </a:lnTo>
                <a:lnTo>
                  <a:pt x="761" y="305562"/>
                </a:lnTo>
                <a:lnTo>
                  <a:pt x="761" y="762"/>
                </a:lnTo>
                <a:lnTo>
                  <a:pt x="541781" y="762"/>
                </a:lnTo>
                <a:close/>
              </a:path>
              <a:path w="542290" h="306069">
                <a:moveTo>
                  <a:pt x="541019" y="762"/>
                </a:moveTo>
                <a:lnTo>
                  <a:pt x="761" y="762"/>
                </a:lnTo>
                <a:lnTo>
                  <a:pt x="761" y="304800"/>
                </a:lnTo>
                <a:lnTo>
                  <a:pt x="541019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867650" y="1621536"/>
            <a:ext cx="541020" cy="3048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407907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7867015" y="1621155"/>
            <a:ext cx="541655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637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410193" y="1716785"/>
            <a:ext cx="269240" cy="114300"/>
          </a:xfrm>
          <a:custGeom>
            <a:avLst/>
            <a:gdLst/>
            <a:ahLst/>
            <a:cxnLst/>
            <a:rect l="l" t="t" r="r" b="b"/>
            <a:pathLst>
              <a:path w="269240" h="114300">
                <a:moveTo>
                  <a:pt x="173735" y="76200"/>
                </a:moveTo>
                <a:lnTo>
                  <a:pt x="173735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3735" y="76200"/>
                </a:lnTo>
                <a:close/>
              </a:path>
              <a:path w="269240" h="114300">
                <a:moveTo>
                  <a:pt x="268985" y="57150"/>
                </a:moveTo>
                <a:lnTo>
                  <a:pt x="154685" y="0"/>
                </a:lnTo>
                <a:lnTo>
                  <a:pt x="154685" y="38100"/>
                </a:lnTo>
                <a:lnTo>
                  <a:pt x="173735" y="38100"/>
                </a:lnTo>
                <a:lnTo>
                  <a:pt x="173735" y="104775"/>
                </a:lnTo>
                <a:lnTo>
                  <a:pt x="268985" y="57150"/>
                </a:lnTo>
                <a:close/>
              </a:path>
              <a:path w="269240" h="114300">
                <a:moveTo>
                  <a:pt x="173735" y="104775"/>
                </a:moveTo>
                <a:lnTo>
                  <a:pt x="173735" y="76200"/>
                </a:lnTo>
                <a:lnTo>
                  <a:pt x="154685" y="76200"/>
                </a:lnTo>
                <a:lnTo>
                  <a:pt x="154685" y="114300"/>
                </a:lnTo>
                <a:lnTo>
                  <a:pt x="17373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679180" y="1621536"/>
            <a:ext cx="541020" cy="3048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679180" y="1620774"/>
            <a:ext cx="542290" cy="306070"/>
          </a:xfrm>
          <a:custGeom>
            <a:avLst/>
            <a:gdLst/>
            <a:ahLst/>
            <a:cxnLst/>
            <a:rect l="l" t="t" r="r" b="b"/>
            <a:pathLst>
              <a:path w="542290" h="306069">
                <a:moveTo>
                  <a:pt x="541781" y="762"/>
                </a:moveTo>
                <a:lnTo>
                  <a:pt x="541781" y="0"/>
                </a:lnTo>
                <a:lnTo>
                  <a:pt x="0" y="0"/>
                </a:lnTo>
                <a:lnTo>
                  <a:pt x="0" y="762"/>
                </a:lnTo>
                <a:lnTo>
                  <a:pt x="541781" y="762"/>
                </a:lnTo>
                <a:close/>
              </a:path>
              <a:path w="542290" h="306069">
                <a:moveTo>
                  <a:pt x="541781" y="305562"/>
                </a:moveTo>
                <a:lnTo>
                  <a:pt x="0" y="762"/>
                </a:lnTo>
                <a:lnTo>
                  <a:pt x="0" y="305562"/>
                </a:lnTo>
                <a:lnTo>
                  <a:pt x="541781" y="305562"/>
                </a:lnTo>
                <a:close/>
              </a:path>
              <a:path w="542290" h="306069">
                <a:moveTo>
                  <a:pt x="541781" y="305562"/>
                </a:moveTo>
                <a:lnTo>
                  <a:pt x="541781" y="762"/>
                </a:lnTo>
                <a:lnTo>
                  <a:pt x="541020" y="762"/>
                </a:lnTo>
                <a:lnTo>
                  <a:pt x="541020" y="305133"/>
                </a:lnTo>
                <a:lnTo>
                  <a:pt x="541781" y="3055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679180" y="1621536"/>
            <a:ext cx="541020" cy="3048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679180" y="1925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0" y="0"/>
                </a:lnTo>
                <a:lnTo>
                  <a:pt x="0" y="761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8679560" y="1621155"/>
            <a:ext cx="541655" cy="3048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2400"/>
              </a:lnSpc>
            </a:pPr>
            <a:r>
              <a:rPr dirty="0" sz="2400" b="1">
                <a:latin typeface="Times New Roman"/>
                <a:cs typeface="Times New Roman"/>
              </a:rPr>
              <a:t>738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36092" y="4762754"/>
            <a:ext cx="7973059" cy="1071245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1335"/>
              </a:spcBef>
              <a:tabLst>
                <a:tab pos="1155700" algn="l"/>
                <a:tab pos="2146300" algn="l"/>
                <a:tab pos="2984500" algn="l"/>
                <a:tab pos="3975100" algn="l"/>
                <a:tab pos="4890135" algn="l"/>
                <a:tab pos="5652135" algn="l"/>
                <a:tab pos="6566534" algn="l"/>
                <a:tab pos="7480934" algn="l"/>
              </a:tabLst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[4]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[5]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第二趟收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集</a:t>
            </a:r>
            <a:r>
              <a:rPr dirty="0" sz="2200" b="1">
                <a:solidFill>
                  <a:srgbClr val="00009A"/>
                </a:solidFill>
                <a:latin typeface="新宋体"/>
                <a:cs typeface="新宋体"/>
              </a:rPr>
              <a:t>（让队尾指针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e[i] </a:t>
            </a:r>
            <a:r>
              <a:rPr dirty="0" sz="2200" b="1">
                <a:solidFill>
                  <a:srgbClr val="00009A"/>
                </a:solidFill>
                <a:latin typeface="新宋体"/>
                <a:cs typeface="新宋体"/>
              </a:rPr>
              <a:t>链接到下一非空队首指针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f[i+1</a:t>
            </a:r>
            <a:r>
              <a:rPr dirty="0" sz="2400" spc="-3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]</a:t>
            </a:r>
            <a:r>
              <a:rPr dirty="0" sz="2400" spc="-6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200" spc="-10" b="1">
                <a:solidFill>
                  <a:srgbClr val="00009A"/>
                </a:solidFill>
                <a:latin typeface="新宋体"/>
                <a:cs typeface="新宋体"/>
              </a:rPr>
              <a:t>）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5510784" y="5964935"/>
            <a:ext cx="550163" cy="3810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510021" y="5964173"/>
            <a:ext cx="551180" cy="382270"/>
          </a:xfrm>
          <a:custGeom>
            <a:avLst/>
            <a:gdLst/>
            <a:ahLst/>
            <a:cxnLst/>
            <a:rect l="l" t="t" r="r" b="b"/>
            <a:pathLst>
              <a:path w="551179" h="382270">
                <a:moveTo>
                  <a:pt x="550926" y="762"/>
                </a:moveTo>
                <a:lnTo>
                  <a:pt x="550926" y="0"/>
                </a:lnTo>
                <a:lnTo>
                  <a:pt x="0" y="0"/>
                </a:lnTo>
                <a:lnTo>
                  <a:pt x="0" y="381762"/>
                </a:lnTo>
                <a:lnTo>
                  <a:pt x="762" y="381762"/>
                </a:lnTo>
                <a:lnTo>
                  <a:pt x="762" y="762"/>
                </a:lnTo>
                <a:lnTo>
                  <a:pt x="550926" y="762"/>
                </a:lnTo>
                <a:close/>
              </a:path>
              <a:path w="551179" h="382270">
                <a:moveTo>
                  <a:pt x="550163" y="762"/>
                </a:moveTo>
                <a:lnTo>
                  <a:pt x="762" y="762"/>
                </a:lnTo>
                <a:lnTo>
                  <a:pt x="762" y="381000"/>
                </a:lnTo>
                <a:lnTo>
                  <a:pt x="550163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510784" y="5964935"/>
            <a:ext cx="550163" cy="3810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510529" y="5964554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 h="0">
                <a:moveTo>
                  <a:pt x="0" y="0"/>
                </a:moveTo>
                <a:lnTo>
                  <a:pt x="54991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510784" y="6345554"/>
            <a:ext cx="550545" cy="0"/>
          </a:xfrm>
          <a:custGeom>
            <a:avLst/>
            <a:gdLst/>
            <a:ahLst/>
            <a:cxnLst/>
            <a:rect l="l" t="t" r="r" b="b"/>
            <a:pathLst>
              <a:path w="550545" h="0">
                <a:moveTo>
                  <a:pt x="0" y="0"/>
                </a:moveTo>
                <a:lnTo>
                  <a:pt x="550163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060566" y="5964935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060185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924050" y="6098285"/>
            <a:ext cx="273050" cy="114300"/>
          </a:xfrm>
          <a:custGeom>
            <a:avLst/>
            <a:gdLst/>
            <a:ahLst/>
            <a:cxnLst/>
            <a:rect l="l" t="t" r="r" b="b"/>
            <a:pathLst>
              <a:path w="273050" h="114300">
                <a:moveTo>
                  <a:pt x="177545" y="76200"/>
                </a:moveTo>
                <a:lnTo>
                  <a:pt x="177545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7545" y="76200"/>
                </a:lnTo>
                <a:close/>
              </a:path>
              <a:path w="273050" h="114300">
                <a:moveTo>
                  <a:pt x="272795" y="57150"/>
                </a:moveTo>
                <a:lnTo>
                  <a:pt x="158495" y="0"/>
                </a:lnTo>
                <a:lnTo>
                  <a:pt x="158495" y="38100"/>
                </a:lnTo>
                <a:lnTo>
                  <a:pt x="177545" y="38100"/>
                </a:lnTo>
                <a:lnTo>
                  <a:pt x="177545" y="104775"/>
                </a:lnTo>
                <a:lnTo>
                  <a:pt x="272795" y="57150"/>
                </a:lnTo>
                <a:close/>
              </a:path>
              <a:path w="273050" h="114300">
                <a:moveTo>
                  <a:pt x="177545" y="104775"/>
                </a:moveTo>
                <a:lnTo>
                  <a:pt x="177545" y="76200"/>
                </a:lnTo>
                <a:lnTo>
                  <a:pt x="158495" y="76200"/>
                </a:lnTo>
                <a:lnTo>
                  <a:pt x="158495" y="114300"/>
                </a:lnTo>
                <a:lnTo>
                  <a:pt x="17754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20911" y="5964935"/>
            <a:ext cx="551688" cy="38100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820911" y="5964173"/>
            <a:ext cx="552450" cy="382270"/>
          </a:xfrm>
          <a:custGeom>
            <a:avLst/>
            <a:gdLst/>
            <a:ahLst/>
            <a:cxnLst/>
            <a:rect l="l" t="t" r="r" b="b"/>
            <a:pathLst>
              <a:path w="552450" h="382270">
                <a:moveTo>
                  <a:pt x="552450" y="762"/>
                </a:moveTo>
                <a:lnTo>
                  <a:pt x="552450" y="0"/>
                </a:lnTo>
                <a:lnTo>
                  <a:pt x="0" y="0"/>
                </a:lnTo>
                <a:lnTo>
                  <a:pt x="0" y="761"/>
                </a:lnTo>
                <a:lnTo>
                  <a:pt x="552450" y="762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0" y="761"/>
                </a:lnTo>
                <a:lnTo>
                  <a:pt x="0" y="381762"/>
                </a:lnTo>
                <a:lnTo>
                  <a:pt x="552450" y="381762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552450" y="762"/>
                </a:lnTo>
                <a:lnTo>
                  <a:pt x="551688" y="762"/>
                </a:lnTo>
                <a:lnTo>
                  <a:pt x="551688" y="381236"/>
                </a:lnTo>
                <a:lnTo>
                  <a:pt x="552450" y="381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820911" y="5964935"/>
            <a:ext cx="551688" cy="3810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820911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8821293" y="5964554"/>
            <a:ext cx="552450" cy="3810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790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2751582" y="6098285"/>
            <a:ext cx="276225" cy="114300"/>
          </a:xfrm>
          <a:custGeom>
            <a:avLst/>
            <a:gdLst/>
            <a:ahLst/>
            <a:cxnLst/>
            <a:rect l="l" t="t" r="r" b="b"/>
            <a:pathLst>
              <a:path w="276225" h="114300">
                <a:moveTo>
                  <a:pt x="180594" y="76200"/>
                </a:moveTo>
                <a:lnTo>
                  <a:pt x="18059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0594" y="76200"/>
                </a:lnTo>
                <a:close/>
              </a:path>
              <a:path w="276225" h="114300">
                <a:moveTo>
                  <a:pt x="275844" y="57150"/>
                </a:moveTo>
                <a:lnTo>
                  <a:pt x="161544" y="0"/>
                </a:lnTo>
                <a:lnTo>
                  <a:pt x="161544" y="38100"/>
                </a:lnTo>
                <a:lnTo>
                  <a:pt x="180594" y="38100"/>
                </a:lnTo>
                <a:lnTo>
                  <a:pt x="180594" y="104775"/>
                </a:lnTo>
                <a:lnTo>
                  <a:pt x="275844" y="57150"/>
                </a:lnTo>
                <a:close/>
              </a:path>
              <a:path w="276225" h="114300">
                <a:moveTo>
                  <a:pt x="180594" y="104775"/>
                </a:moveTo>
                <a:lnTo>
                  <a:pt x="180594" y="76200"/>
                </a:lnTo>
                <a:lnTo>
                  <a:pt x="161544" y="76200"/>
                </a:lnTo>
                <a:lnTo>
                  <a:pt x="161544" y="114300"/>
                </a:lnTo>
                <a:lnTo>
                  <a:pt x="18059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684014" y="5964935"/>
            <a:ext cx="550163" cy="3810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684014" y="5964173"/>
            <a:ext cx="551180" cy="382270"/>
          </a:xfrm>
          <a:custGeom>
            <a:avLst/>
            <a:gdLst/>
            <a:ahLst/>
            <a:cxnLst/>
            <a:rect l="l" t="t" r="r" b="b"/>
            <a:pathLst>
              <a:path w="551179" h="382270">
                <a:moveTo>
                  <a:pt x="550926" y="762"/>
                </a:moveTo>
                <a:lnTo>
                  <a:pt x="550926" y="0"/>
                </a:lnTo>
                <a:lnTo>
                  <a:pt x="0" y="0"/>
                </a:lnTo>
                <a:lnTo>
                  <a:pt x="0" y="762"/>
                </a:lnTo>
                <a:lnTo>
                  <a:pt x="550926" y="762"/>
                </a:lnTo>
                <a:close/>
              </a:path>
              <a:path w="551179" h="382270">
                <a:moveTo>
                  <a:pt x="550926" y="381762"/>
                </a:moveTo>
                <a:lnTo>
                  <a:pt x="0" y="762"/>
                </a:lnTo>
                <a:lnTo>
                  <a:pt x="0" y="381762"/>
                </a:lnTo>
                <a:lnTo>
                  <a:pt x="550926" y="381762"/>
                </a:lnTo>
                <a:close/>
              </a:path>
              <a:path w="551179" h="382270">
                <a:moveTo>
                  <a:pt x="550926" y="381762"/>
                </a:moveTo>
                <a:lnTo>
                  <a:pt x="550926" y="762"/>
                </a:lnTo>
                <a:lnTo>
                  <a:pt x="550163" y="762"/>
                </a:lnTo>
                <a:lnTo>
                  <a:pt x="550163" y="381235"/>
                </a:lnTo>
                <a:lnTo>
                  <a:pt x="550926" y="381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684014" y="5964935"/>
            <a:ext cx="550163" cy="3810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684014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4684395" y="5964554"/>
            <a:ext cx="549910" cy="3810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921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579114" y="6098285"/>
            <a:ext cx="276225" cy="114300"/>
          </a:xfrm>
          <a:custGeom>
            <a:avLst/>
            <a:gdLst/>
            <a:ahLst/>
            <a:cxnLst/>
            <a:rect l="l" t="t" r="r" b="b"/>
            <a:pathLst>
              <a:path w="276225" h="114300">
                <a:moveTo>
                  <a:pt x="180594" y="76200"/>
                </a:moveTo>
                <a:lnTo>
                  <a:pt x="18059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0594" y="76200"/>
                </a:lnTo>
                <a:close/>
              </a:path>
              <a:path w="276225" h="114300">
                <a:moveTo>
                  <a:pt x="275844" y="57150"/>
                </a:moveTo>
                <a:lnTo>
                  <a:pt x="161544" y="0"/>
                </a:lnTo>
                <a:lnTo>
                  <a:pt x="161544" y="38100"/>
                </a:lnTo>
                <a:lnTo>
                  <a:pt x="180594" y="38100"/>
                </a:lnTo>
                <a:lnTo>
                  <a:pt x="180594" y="104775"/>
                </a:lnTo>
                <a:lnTo>
                  <a:pt x="275844" y="57150"/>
                </a:lnTo>
                <a:close/>
              </a:path>
              <a:path w="276225" h="114300">
                <a:moveTo>
                  <a:pt x="180594" y="104775"/>
                </a:moveTo>
                <a:lnTo>
                  <a:pt x="180594" y="76200"/>
                </a:lnTo>
                <a:lnTo>
                  <a:pt x="161544" y="76200"/>
                </a:lnTo>
                <a:lnTo>
                  <a:pt x="161544" y="114300"/>
                </a:lnTo>
                <a:lnTo>
                  <a:pt x="18059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71600" y="5964935"/>
            <a:ext cx="552450" cy="3810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71600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923288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406646" y="6098285"/>
            <a:ext cx="276225" cy="114300"/>
          </a:xfrm>
          <a:custGeom>
            <a:avLst/>
            <a:gdLst/>
            <a:ahLst/>
            <a:cxnLst/>
            <a:rect l="l" t="t" r="r" b="b"/>
            <a:pathLst>
              <a:path w="276225" h="114300">
                <a:moveTo>
                  <a:pt x="180594" y="76200"/>
                </a:moveTo>
                <a:lnTo>
                  <a:pt x="18059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0594" y="76200"/>
                </a:lnTo>
                <a:close/>
              </a:path>
              <a:path w="276225" h="114300">
                <a:moveTo>
                  <a:pt x="275843" y="57150"/>
                </a:moveTo>
                <a:lnTo>
                  <a:pt x="161543" y="0"/>
                </a:lnTo>
                <a:lnTo>
                  <a:pt x="161543" y="38100"/>
                </a:lnTo>
                <a:lnTo>
                  <a:pt x="180594" y="38100"/>
                </a:lnTo>
                <a:lnTo>
                  <a:pt x="180594" y="104774"/>
                </a:lnTo>
                <a:lnTo>
                  <a:pt x="275843" y="57150"/>
                </a:lnTo>
                <a:close/>
              </a:path>
              <a:path w="276225" h="114300">
                <a:moveTo>
                  <a:pt x="180594" y="104774"/>
                </a:moveTo>
                <a:lnTo>
                  <a:pt x="180594" y="76200"/>
                </a:lnTo>
                <a:lnTo>
                  <a:pt x="161543" y="76200"/>
                </a:lnTo>
                <a:lnTo>
                  <a:pt x="161543" y="114300"/>
                </a:lnTo>
                <a:lnTo>
                  <a:pt x="180594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027426" y="5964935"/>
            <a:ext cx="548640" cy="3810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026664" y="5964173"/>
            <a:ext cx="550545" cy="382270"/>
          </a:xfrm>
          <a:custGeom>
            <a:avLst/>
            <a:gdLst/>
            <a:ahLst/>
            <a:cxnLst/>
            <a:rect l="l" t="t" r="r" b="b"/>
            <a:pathLst>
              <a:path w="550545" h="382270">
                <a:moveTo>
                  <a:pt x="550164" y="762"/>
                </a:moveTo>
                <a:lnTo>
                  <a:pt x="550164" y="0"/>
                </a:lnTo>
                <a:lnTo>
                  <a:pt x="0" y="0"/>
                </a:lnTo>
                <a:lnTo>
                  <a:pt x="0" y="381762"/>
                </a:lnTo>
                <a:lnTo>
                  <a:pt x="762" y="381762"/>
                </a:lnTo>
                <a:lnTo>
                  <a:pt x="762" y="762"/>
                </a:lnTo>
                <a:lnTo>
                  <a:pt x="550164" y="762"/>
                </a:lnTo>
                <a:close/>
              </a:path>
              <a:path w="550545" h="382270">
                <a:moveTo>
                  <a:pt x="549402" y="762"/>
                </a:moveTo>
                <a:lnTo>
                  <a:pt x="762" y="762"/>
                </a:lnTo>
                <a:lnTo>
                  <a:pt x="762" y="381000"/>
                </a:lnTo>
                <a:lnTo>
                  <a:pt x="549402" y="762"/>
                </a:lnTo>
                <a:close/>
              </a:path>
              <a:path w="550545" h="382270">
                <a:moveTo>
                  <a:pt x="550164" y="381762"/>
                </a:moveTo>
                <a:lnTo>
                  <a:pt x="550164" y="762"/>
                </a:lnTo>
                <a:lnTo>
                  <a:pt x="549402" y="762"/>
                </a:lnTo>
                <a:lnTo>
                  <a:pt x="549402" y="381762"/>
                </a:lnTo>
                <a:lnTo>
                  <a:pt x="550164" y="381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027426" y="5964935"/>
            <a:ext cx="548640" cy="3810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027045" y="5964173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027679" y="5964554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 h="0">
                <a:moveTo>
                  <a:pt x="0" y="0"/>
                </a:moveTo>
                <a:lnTo>
                  <a:pt x="54864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027426" y="6345554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 h="0">
                <a:moveTo>
                  <a:pt x="0" y="0"/>
                </a:moveTo>
                <a:lnTo>
                  <a:pt x="54864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234178" y="6098285"/>
            <a:ext cx="276860" cy="114300"/>
          </a:xfrm>
          <a:custGeom>
            <a:avLst/>
            <a:gdLst/>
            <a:ahLst/>
            <a:cxnLst/>
            <a:rect l="l" t="t" r="r" b="b"/>
            <a:pathLst>
              <a:path w="276860" h="114300">
                <a:moveTo>
                  <a:pt x="181355" y="76200"/>
                </a:moveTo>
                <a:lnTo>
                  <a:pt x="181355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1355" y="76200"/>
                </a:lnTo>
                <a:close/>
              </a:path>
              <a:path w="276860" h="114300">
                <a:moveTo>
                  <a:pt x="276606" y="57150"/>
                </a:moveTo>
                <a:lnTo>
                  <a:pt x="162306" y="0"/>
                </a:lnTo>
                <a:lnTo>
                  <a:pt x="162306" y="38100"/>
                </a:lnTo>
                <a:lnTo>
                  <a:pt x="181355" y="38100"/>
                </a:lnTo>
                <a:lnTo>
                  <a:pt x="181355" y="104775"/>
                </a:lnTo>
                <a:lnTo>
                  <a:pt x="276606" y="57150"/>
                </a:lnTo>
                <a:close/>
              </a:path>
              <a:path w="276860" h="114300">
                <a:moveTo>
                  <a:pt x="181355" y="104775"/>
                </a:moveTo>
                <a:lnTo>
                  <a:pt x="181355" y="76200"/>
                </a:lnTo>
                <a:lnTo>
                  <a:pt x="162306" y="76200"/>
                </a:lnTo>
                <a:lnTo>
                  <a:pt x="162306" y="114300"/>
                </a:lnTo>
                <a:lnTo>
                  <a:pt x="181355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993380" y="5964935"/>
            <a:ext cx="551687" cy="3810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993380" y="5964173"/>
            <a:ext cx="552450" cy="382270"/>
          </a:xfrm>
          <a:custGeom>
            <a:avLst/>
            <a:gdLst/>
            <a:ahLst/>
            <a:cxnLst/>
            <a:rect l="l" t="t" r="r" b="b"/>
            <a:pathLst>
              <a:path w="552450" h="382270">
                <a:moveTo>
                  <a:pt x="552450" y="761"/>
                </a:moveTo>
                <a:lnTo>
                  <a:pt x="552450" y="0"/>
                </a:lnTo>
                <a:lnTo>
                  <a:pt x="0" y="0"/>
                </a:lnTo>
                <a:lnTo>
                  <a:pt x="0" y="761"/>
                </a:lnTo>
                <a:lnTo>
                  <a:pt x="552450" y="761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0" y="761"/>
                </a:lnTo>
                <a:lnTo>
                  <a:pt x="0" y="381762"/>
                </a:lnTo>
                <a:lnTo>
                  <a:pt x="552450" y="381762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552450" y="762"/>
                </a:lnTo>
                <a:lnTo>
                  <a:pt x="551687" y="762"/>
                </a:lnTo>
                <a:lnTo>
                  <a:pt x="551687" y="381236"/>
                </a:lnTo>
                <a:lnTo>
                  <a:pt x="552450" y="381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993380" y="5964935"/>
            <a:ext cx="551687" cy="3810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993380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 txBox="1"/>
          <p:nvPr/>
        </p:nvSpPr>
        <p:spPr>
          <a:xfrm>
            <a:off x="7993760" y="5964554"/>
            <a:ext cx="551815" cy="3810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485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6060947" y="6098285"/>
            <a:ext cx="273050" cy="114300"/>
          </a:xfrm>
          <a:custGeom>
            <a:avLst/>
            <a:gdLst/>
            <a:ahLst/>
            <a:cxnLst/>
            <a:rect l="l" t="t" r="r" b="b"/>
            <a:pathLst>
              <a:path w="273050" h="114300">
                <a:moveTo>
                  <a:pt x="177546" y="76200"/>
                </a:moveTo>
                <a:lnTo>
                  <a:pt x="177546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7546" y="76200"/>
                </a:lnTo>
                <a:close/>
              </a:path>
              <a:path w="273050" h="114300">
                <a:moveTo>
                  <a:pt x="272796" y="57150"/>
                </a:moveTo>
                <a:lnTo>
                  <a:pt x="158496" y="0"/>
                </a:lnTo>
                <a:lnTo>
                  <a:pt x="158496" y="38100"/>
                </a:lnTo>
                <a:lnTo>
                  <a:pt x="177546" y="38100"/>
                </a:lnTo>
                <a:lnTo>
                  <a:pt x="177546" y="104775"/>
                </a:lnTo>
                <a:lnTo>
                  <a:pt x="272796" y="57150"/>
                </a:lnTo>
                <a:close/>
              </a:path>
              <a:path w="273050" h="114300">
                <a:moveTo>
                  <a:pt x="177546" y="104775"/>
                </a:moveTo>
                <a:lnTo>
                  <a:pt x="177546" y="76200"/>
                </a:lnTo>
                <a:lnTo>
                  <a:pt x="158496" y="76200"/>
                </a:lnTo>
                <a:lnTo>
                  <a:pt x="158496" y="114300"/>
                </a:lnTo>
                <a:lnTo>
                  <a:pt x="177546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854958" y="5964935"/>
            <a:ext cx="551688" cy="3810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854958" y="5964173"/>
            <a:ext cx="552450" cy="382270"/>
          </a:xfrm>
          <a:custGeom>
            <a:avLst/>
            <a:gdLst/>
            <a:ahLst/>
            <a:cxnLst/>
            <a:rect l="l" t="t" r="r" b="b"/>
            <a:pathLst>
              <a:path w="552450" h="382270">
                <a:moveTo>
                  <a:pt x="552450" y="762"/>
                </a:moveTo>
                <a:lnTo>
                  <a:pt x="552450" y="0"/>
                </a:lnTo>
                <a:lnTo>
                  <a:pt x="0" y="0"/>
                </a:lnTo>
                <a:lnTo>
                  <a:pt x="0" y="762"/>
                </a:lnTo>
                <a:lnTo>
                  <a:pt x="552450" y="762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0" y="762"/>
                </a:lnTo>
                <a:lnTo>
                  <a:pt x="0" y="381762"/>
                </a:lnTo>
                <a:lnTo>
                  <a:pt x="552450" y="381762"/>
                </a:lnTo>
                <a:close/>
              </a:path>
              <a:path w="552450" h="382270">
                <a:moveTo>
                  <a:pt x="552450" y="381762"/>
                </a:moveTo>
                <a:lnTo>
                  <a:pt x="552450" y="762"/>
                </a:lnTo>
                <a:lnTo>
                  <a:pt x="551688" y="762"/>
                </a:lnTo>
                <a:lnTo>
                  <a:pt x="551688" y="381236"/>
                </a:lnTo>
                <a:lnTo>
                  <a:pt x="552450" y="381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854958" y="5964935"/>
            <a:ext cx="551688" cy="3810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854450" y="5964554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855339" y="5964935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854958" y="6345554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4" h="0">
                <a:moveTo>
                  <a:pt x="0" y="0"/>
                </a:moveTo>
                <a:lnTo>
                  <a:pt x="55168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854958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0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890004" y="6098285"/>
            <a:ext cx="276225" cy="114300"/>
          </a:xfrm>
          <a:custGeom>
            <a:avLst/>
            <a:gdLst/>
            <a:ahLst/>
            <a:cxnLst/>
            <a:rect l="l" t="t" r="r" b="b"/>
            <a:pathLst>
              <a:path w="276225" h="114300">
                <a:moveTo>
                  <a:pt x="180594" y="76200"/>
                </a:moveTo>
                <a:lnTo>
                  <a:pt x="18059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0594" y="76200"/>
                </a:lnTo>
                <a:close/>
              </a:path>
              <a:path w="276225" h="114300">
                <a:moveTo>
                  <a:pt x="275844" y="57150"/>
                </a:moveTo>
                <a:lnTo>
                  <a:pt x="161544" y="0"/>
                </a:lnTo>
                <a:lnTo>
                  <a:pt x="161544" y="38100"/>
                </a:lnTo>
                <a:lnTo>
                  <a:pt x="180594" y="38100"/>
                </a:lnTo>
                <a:lnTo>
                  <a:pt x="180594" y="104775"/>
                </a:lnTo>
                <a:lnTo>
                  <a:pt x="275844" y="57150"/>
                </a:lnTo>
                <a:close/>
              </a:path>
              <a:path w="276225" h="114300">
                <a:moveTo>
                  <a:pt x="180594" y="104775"/>
                </a:moveTo>
                <a:lnTo>
                  <a:pt x="180594" y="76200"/>
                </a:lnTo>
                <a:lnTo>
                  <a:pt x="161544" y="76200"/>
                </a:lnTo>
                <a:lnTo>
                  <a:pt x="161544" y="114300"/>
                </a:lnTo>
                <a:lnTo>
                  <a:pt x="18059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199894" y="5964935"/>
            <a:ext cx="551688" cy="3810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199132" y="5964173"/>
            <a:ext cx="552450" cy="382270"/>
          </a:xfrm>
          <a:custGeom>
            <a:avLst/>
            <a:gdLst/>
            <a:ahLst/>
            <a:cxnLst/>
            <a:rect l="l" t="t" r="r" b="b"/>
            <a:pathLst>
              <a:path w="552450" h="382270">
                <a:moveTo>
                  <a:pt x="552450" y="762"/>
                </a:moveTo>
                <a:lnTo>
                  <a:pt x="552450" y="0"/>
                </a:lnTo>
                <a:lnTo>
                  <a:pt x="0" y="0"/>
                </a:lnTo>
                <a:lnTo>
                  <a:pt x="0" y="381762"/>
                </a:lnTo>
                <a:lnTo>
                  <a:pt x="762" y="381762"/>
                </a:lnTo>
                <a:lnTo>
                  <a:pt x="762" y="762"/>
                </a:lnTo>
                <a:lnTo>
                  <a:pt x="552450" y="762"/>
                </a:lnTo>
                <a:close/>
              </a:path>
              <a:path w="552450" h="382270">
                <a:moveTo>
                  <a:pt x="551688" y="762"/>
                </a:moveTo>
                <a:lnTo>
                  <a:pt x="762" y="762"/>
                </a:lnTo>
                <a:lnTo>
                  <a:pt x="762" y="381000"/>
                </a:lnTo>
                <a:lnTo>
                  <a:pt x="551688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199894" y="5964935"/>
            <a:ext cx="551688" cy="3810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199639" y="5964554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199894" y="6345554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4" h="0">
                <a:moveTo>
                  <a:pt x="0" y="0"/>
                </a:moveTo>
                <a:lnTo>
                  <a:pt x="55168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751201" y="5964935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750820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762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717535" y="6098285"/>
            <a:ext cx="276225" cy="114300"/>
          </a:xfrm>
          <a:custGeom>
            <a:avLst/>
            <a:gdLst/>
            <a:ahLst/>
            <a:cxnLst/>
            <a:rect l="l" t="t" r="r" b="b"/>
            <a:pathLst>
              <a:path w="276225" h="114300">
                <a:moveTo>
                  <a:pt x="180594" y="76200"/>
                </a:moveTo>
                <a:lnTo>
                  <a:pt x="18059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80594" y="76200"/>
                </a:lnTo>
                <a:close/>
              </a:path>
              <a:path w="276225" h="114300">
                <a:moveTo>
                  <a:pt x="275844" y="57150"/>
                </a:moveTo>
                <a:lnTo>
                  <a:pt x="161544" y="0"/>
                </a:lnTo>
                <a:lnTo>
                  <a:pt x="161544" y="38100"/>
                </a:lnTo>
                <a:lnTo>
                  <a:pt x="180594" y="38100"/>
                </a:lnTo>
                <a:lnTo>
                  <a:pt x="180594" y="104775"/>
                </a:lnTo>
                <a:lnTo>
                  <a:pt x="275844" y="57150"/>
                </a:lnTo>
                <a:close/>
              </a:path>
              <a:path w="276225" h="114300">
                <a:moveTo>
                  <a:pt x="180594" y="104775"/>
                </a:moveTo>
                <a:lnTo>
                  <a:pt x="180594" y="76200"/>
                </a:lnTo>
                <a:lnTo>
                  <a:pt x="161544" y="76200"/>
                </a:lnTo>
                <a:lnTo>
                  <a:pt x="161544" y="114300"/>
                </a:lnTo>
                <a:lnTo>
                  <a:pt x="18059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338315" y="5964935"/>
            <a:ext cx="551687" cy="3810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337553" y="5964173"/>
            <a:ext cx="552450" cy="382270"/>
          </a:xfrm>
          <a:custGeom>
            <a:avLst/>
            <a:gdLst/>
            <a:ahLst/>
            <a:cxnLst/>
            <a:rect l="l" t="t" r="r" b="b"/>
            <a:pathLst>
              <a:path w="552450" h="382270">
                <a:moveTo>
                  <a:pt x="552449" y="761"/>
                </a:moveTo>
                <a:lnTo>
                  <a:pt x="552449" y="0"/>
                </a:lnTo>
                <a:lnTo>
                  <a:pt x="0" y="0"/>
                </a:lnTo>
                <a:lnTo>
                  <a:pt x="0" y="761"/>
                </a:lnTo>
                <a:lnTo>
                  <a:pt x="552449" y="761"/>
                </a:lnTo>
                <a:close/>
              </a:path>
              <a:path w="552450" h="382270">
                <a:moveTo>
                  <a:pt x="551688" y="761"/>
                </a:moveTo>
                <a:lnTo>
                  <a:pt x="0" y="761"/>
                </a:lnTo>
                <a:lnTo>
                  <a:pt x="0" y="381762"/>
                </a:lnTo>
                <a:lnTo>
                  <a:pt x="762" y="381762"/>
                </a:lnTo>
                <a:lnTo>
                  <a:pt x="762" y="381000"/>
                </a:lnTo>
                <a:lnTo>
                  <a:pt x="551688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338315" y="5964935"/>
            <a:ext cx="551687" cy="3810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889242" y="63451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762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 txBox="1"/>
          <p:nvPr/>
        </p:nvSpPr>
        <p:spPr>
          <a:xfrm>
            <a:off x="6337934" y="5964554"/>
            <a:ext cx="551815" cy="38100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2855"/>
              </a:lnSpc>
            </a:pPr>
            <a:r>
              <a:rPr dirty="0" sz="2400" b="1">
                <a:latin typeface="Times New Roman"/>
                <a:cs typeface="Times New Roman"/>
              </a:rPr>
              <a:t>637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8545068" y="6098285"/>
            <a:ext cx="274320" cy="114300"/>
          </a:xfrm>
          <a:custGeom>
            <a:avLst/>
            <a:gdLst/>
            <a:ahLst/>
            <a:cxnLst/>
            <a:rect l="l" t="t" r="r" b="b"/>
            <a:pathLst>
              <a:path w="274320" h="114300">
                <a:moveTo>
                  <a:pt x="179070" y="76200"/>
                </a:moveTo>
                <a:lnTo>
                  <a:pt x="17907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9070" y="76200"/>
                </a:lnTo>
                <a:close/>
              </a:path>
              <a:path w="274320" h="114300">
                <a:moveTo>
                  <a:pt x="274320" y="57150"/>
                </a:moveTo>
                <a:lnTo>
                  <a:pt x="160020" y="0"/>
                </a:lnTo>
                <a:lnTo>
                  <a:pt x="160020" y="38100"/>
                </a:lnTo>
                <a:lnTo>
                  <a:pt x="179070" y="38100"/>
                </a:lnTo>
                <a:lnTo>
                  <a:pt x="179070" y="104775"/>
                </a:lnTo>
                <a:lnTo>
                  <a:pt x="274320" y="57150"/>
                </a:lnTo>
                <a:close/>
              </a:path>
              <a:path w="274320" h="114300">
                <a:moveTo>
                  <a:pt x="179070" y="104775"/>
                </a:moveTo>
                <a:lnTo>
                  <a:pt x="179070" y="76200"/>
                </a:lnTo>
                <a:lnTo>
                  <a:pt x="160020" y="76200"/>
                </a:lnTo>
                <a:lnTo>
                  <a:pt x="160020" y="114300"/>
                </a:lnTo>
                <a:lnTo>
                  <a:pt x="17907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165847" y="5964935"/>
            <a:ext cx="547116" cy="3810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165085" y="5964173"/>
            <a:ext cx="548640" cy="382270"/>
          </a:xfrm>
          <a:custGeom>
            <a:avLst/>
            <a:gdLst/>
            <a:ahLst/>
            <a:cxnLst/>
            <a:rect l="l" t="t" r="r" b="b"/>
            <a:pathLst>
              <a:path w="548640" h="382270">
                <a:moveTo>
                  <a:pt x="548640" y="761"/>
                </a:moveTo>
                <a:lnTo>
                  <a:pt x="548640" y="0"/>
                </a:lnTo>
                <a:lnTo>
                  <a:pt x="0" y="0"/>
                </a:lnTo>
                <a:lnTo>
                  <a:pt x="0" y="381762"/>
                </a:lnTo>
                <a:lnTo>
                  <a:pt x="762" y="381762"/>
                </a:lnTo>
                <a:lnTo>
                  <a:pt x="762" y="761"/>
                </a:lnTo>
                <a:lnTo>
                  <a:pt x="548640" y="761"/>
                </a:lnTo>
                <a:close/>
              </a:path>
              <a:path w="548640" h="382270">
                <a:moveTo>
                  <a:pt x="547878" y="761"/>
                </a:moveTo>
                <a:lnTo>
                  <a:pt x="762" y="761"/>
                </a:lnTo>
                <a:lnTo>
                  <a:pt x="762" y="381000"/>
                </a:lnTo>
                <a:lnTo>
                  <a:pt x="547878" y="761"/>
                </a:lnTo>
                <a:close/>
              </a:path>
              <a:path w="548640" h="382270">
                <a:moveTo>
                  <a:pt x="548640" y="381761"/>
                </a:moveTo>
                <a:lnTo>
                  <a:pt x="548640" y="761"/>
                </a:lnTo>
                <a:lnTo>
                  <a:pt x="547878" y="761"/>
                </a:lnTo>
                <a:lnTo>
                  <a:pt x="547878" y="381761"/>
                </a:lnTo>
                <a:lnTo>
                  <a:pt x="548640" y="381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165847" y="5964935"/>
            <a:ext cx="547116" cy="3810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165340" y="5964554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 h="0">
                <a:moveTo>
                  <a:pt x="0" y="0"/>
                </a:moveTo>
                <a:lnTo>
                  <a:pt x="54737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713344" y="5964173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7165847" y="6345554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 h="0">
                <a:moveTo>
                  <a:pt x="0" y="0"/>
                </a:moveTo>
                <a:lnTo>
                  <a:pt x="54711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 txBox="1"/>
          <p:nvPr/>
        </p:nvSpPr>
        <p:spPr>
          <a:xfrm>
            <a:off x="1371980" y="5948424"/>
            <a:ext cx="6308725" cy="397510"/>
          </a:xfrm>
          <a:prstGeom prst="rect">
            <a:avLst/>
          </a:prstGeom>
          <a:ln w="3175">
            <a:solidFill>
              <a:srgbClr val="80808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1700530" algn="l"/>
                <a:tab pos="2529840" algn="l"/>
                <a:tab pos="4184650" algn="l"/>
                <a:tab pos="5838190" algn="l"/>
              </a:tabLst>
            </a:pPr>
            <a:r>
              <a:rPr dirty="0" sz="2400" b="1">
                <a:latin typeface="Times New Roman"/>
                <a:cs typeface="Times New Roman"/>
              </a:rPr>
              <a:t>101	306	614	215	530	738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698245" y="1569212"/>
            <a:ext cx="675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698245" y="5988706"/>
            <a:ext cx="675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1056894" y="3216401"/>
            <a:ext cx="774700" cy="1605915"/>
          </a:xfrm>
          <a:custGeom>
            <a:avLst/>
            <a:gdLst/>
            <a:ahLst/>
            <a:cxnLst/>
            <a:rect l="l" t="t" r="r" b="b"/>
            <a:pathLst>
              <a:path w="774700" h="1605914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914">
                <a:moveTo>
                  <a:pt x="755142" y="1592389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2389"/>
                </a:lnTo>
                <a:close/>
              </a:path>
              <a:path w="774700" h="1605914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914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2389"/>
                </a:lnTo>
                <a:lnTo>
                  <a:pt x="771906" y="1605534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47494" y="3292602"/>
            <a:ext cx="774700" cy="1605915"/>
          </a:xfrm>
          <a:custGeom>
            <a:avLst/>
            <a:gdLst/>
            <a:ahLst/>
            <a:cxnLst/>
            <a:rect l="l" t="t" r="r" b="b"/>
            <a:pathLst>
              <a:path w="774700" h="1605914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914">
                <a:moveTo>
                  <a:pt x="755142" y="1592389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2389"/>
                </a:lnTo>
                <a:close/>
              </a:path>
              <a:path w="774700" h="1605914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914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2389"/>
                </a:lnTo>
                <a:lnTo>
                  <a:pt x="771906" y="1605534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885694" y="3292602"/>
            <a:ext cx="774700" cy="1605915"/>
          </a:xfrm>
          <a:custGeom>
            <a:avLst/>
            <a:gdLst/>
            <a:ahLst/>
            <a:cxnLst/>
            <a:rect l="l" t="t" r="r" b="b"/>
            <a:pathLst>
              <a:path w="774700" h="1605914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914">
                <a:moveTo>
                  <a:pt x="755142" y="1592389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2389"/>
                </a:lnTo>
                <a:close/>
              </a:path>
              <a:path w="774700" h="1605914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914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2389"/>
                </a:lnTo>
                <a:lnTo>
                  <a:pt x="771906" y="1605534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806190" y="3211067"/>
            <a:ext cx="4347210" cy="1770380"/>
          </a:xfrm>
          <a:custGeom>
            <a:avLst/>
            <a:gdLst/>
            <a:ahLst/>
            <a:cxnLst/>
            <a:rect l="l" t="t" r="r" b="b"/>
            <a:pathLst>
              <a:path w="4347209" h="1770379">
                <a:moveTo>
                  <a:pt x="4280950" y="1724072"/>
                </a:moveTo>
                <a:lnTo>
                  <a:pt x="8382" y="0"/>
                </a:lnTo>
                <a:lnTo>
                  <a:pt x="0" y="20574"/>
                </a:lnTo>
                <a:lnTo>
                  <a:pt x="4272737" y="1744714"/>
                </a:lnTo>
                <a:lnTo>
                  <a:pt x="4280950" y="1724072"/>
                </a:lnTo>
                <a:close/>
              </a:path>
              <a:path w="4347209" h="1770379">
                <a:moveTo>
                  <a:pt x="4293108" y="1767654"/>
                </a:moveTo>
                <a:lnTo>
                  <a:pt x="4293108" y="1728977"/>
                </a:lnTo>
                <a:lnTo>
                  <a:pt x="4284726" y="1749551"/>
                </a:lnTo>
                <a:lnTo>
                  <a:pt x="4272737" y="1744714"/>
                </a:lnTo>
                <a:lnTo>
                  <a:pt x="4262628" y="1770125"/>
                </a:lnTo>
                <a:lnTo>
                  <a:pt x="4293108" y="1767654"/>
                </a:lnTo>
                <a:close/>
              </a:path>
              <a:path w="4347209" h="1770379">
                <a:moveTo>
                  <a:pt x="4293108" y="1728977"/>
                </a:moveTo>
                <a:lnTo>
                  <a:pt x="4280950" y="1724072"/>
                </a:lnTo>
                <a:lnTo>
                  <a:pt x="4272737" y="1744714"/>
                </a:lnTo>
                <a:lnTo>
                  <a:pt x="4284726" y="1749551"/>
                </a:lnTo>
                <a:lnTo>
                  <a:pt x="4293108" y="1728977"/>
                </a:lnTo>
                <a:close/>
              </a:path>
              <a:path w="4347209" h="1770379">
                <a:moveTo>
                  <a:pt x="4347210" y="1763267"/>
                </a:moveTo>
                <a:lnTo>
                  <a:pt x="4290822" y="1699259"/>
                </a:lnTo>
                <a:lnTo>
                  <a:pt x="4280950" y="1724072"/>
                </a:lnTo>
                <a:lnTo>
                  <a:pt x="4293108" y="1728977"/>
                </a:lnTo>
                <a:lnTo>
                  <a:pt x="4293108" y="1767654"/>
                </a:lnTo>
                <a:lnTo>
                  <a:pt x="4347210" y="1763267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219693" y="3292602"/>
            <a:ext cx="774700" cy="1605915"/>
          </a:xfrm>
          <a:custGeom>
            <a:avLst/>
            <a:gdLst/>
            <a:ahLst/>
            <a:cxnLst/>
            <a:rect l="l" t="t" r="r" b="b"/>
            <a:pathLst>
              <a:path w="774700" h="1605914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914">
                <a:moveTo>
                  <a:pt x="755142" y="1592389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2389"/>
                </a:lnTo>
                <a:close/>
              </a:path>
              <a:path w="774700" h="1605914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914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2389"/>
                </a:lnTo>
                <a:lnTo>
                  <a:pt x="771906" y="1605534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490219"/>
            <a:ext cx="27806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C0000"/>
                </a:solidFill>
                <a:latin typeface="新宋体"/>
                <a:cs typeface="新宋体"/>
              </a:rPr>
              <a:t>第二趟收集的结果：</a:t>
            </a:r>
          </a:p>
        </p:txBody>
      </p:sp>
      <p:sp>
        <p:nvSpPr>
          <p:cNvPr id="4" name="object 4"/>
          <p:cNvSpPr/>
          <p:nvPr/>
        </p:nvSpPr>
        <p:spPr>
          <a:xfrm>
            <a:off x="5468111" y="990600"/>
            <a:ext cx="536448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68111" y="9906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0999"/>
                </a:moveTo>
                <a:lnTo>
                  <a:pt x="536448" y="0"/>
                </a:lnTo>
                <a:lnTo>
                  <a:pt x="0" y="0"/>
                </a:lnTo>
                <a:lnTo>
                  <a:pt x="0" y="380999"/>
                </a:lnTo>
                <a:lnTo>
                  <a:pt x="536448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68111" y="990600"/>
            <a:ext cx="536448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8111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0" y="0"/>
                </a:lnTo>
                <a:lnTo>
                  <a:pt x="0" y="761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8111" y="990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68492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68111" y="1371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03797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0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04178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84248" y="11239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199"/>
                </a:moveTo>
                <a:lnTo>
                  <a:pt x="171450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1450" y="76199"/>
                </a:lnTo>
                <a:close/>
              </a:path>
              <a:path w="266700" h="114300">
                <a:moveTo>
                  <a:pt x="266700" y="57149"/>
                </a:moveTo>
                <a:lnTo>
                  <a:pt x="152400" y="0"/>
                </a:lnTo>
                <a:lnTo>
                  <a:pt x="152400" y="38099"/>
                </a:lnTo>
                <a:lnTo>
                  <a:pt x="171450" y="38099"/>
                </a:lnTo>
                <a:lnTo>
                  <a:pt x="171450" y="104774"/>
                </a:lnTo>
                <a:lnTo>
                  <a:pt x="266700" y="57149"/>
                </a:lnTo>
                <a:close/>
              </a:path>
              <a:path w="266700" h="114300">
                <a:moveTo>
                  <a:pt x="171450" y="104774"/>
                </a:moveTo>
                <a:lnTo>
                  <a:pt x="171450" y="76199"/>
                </a:lnTo>
                <a:lnTo>
                  <a:pt x="152400" y="76199"/>
                </a:lnTo>
                <a:lnTo>
                  <a:pt x="152400" y="114299"/>
                </a:lnTo>
                <a:lnTo>
                  <a:pt x="171450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84514" y="990600"/>
            <a:ext cx="535685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84514" y="9906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0999"/>
                </a:moveTo>
                <a:lnTo>
                  <a:pt x="536448" y="0"/>
                </a:lnTo>
                <a:lnTo>
                  <a:pt x="0" y="0"/>
                </a:lnTo>
                <a:lnTo>
                  <a:pt x="0" y="380999"/>
                </a:lnTo>
                <a:lnTo>
                  <a:pt x="536448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84514" y="990600"/>
            <a:ext cx="535685" cy="380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84514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1" y="0"/>
                </a:moveTo>
                <a:lnTo>
                  <a:pt x="0" y="0"/>
                </a:lnTo>
                <a:lnTo>
                  <a:pt x="0" y="761"/>
                </a:lnTo>
                <a:lnTo>
                  <a:pt x="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85530" y="990980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 h="0">
                <a:moveTo>
                  <a:pt x="0" y="0"/>
                </a:moveTo>
                <a:lnTo>
                  <a:pt x="53466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20834" y="9906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69">
                <a:moveTo>
                  <a:pt x="0" y="0"/>
                </a:moveTo>
                <a:lnTo>
                  <a:pt x="0" y="381761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84894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61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84514" y="1371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88157" y="11239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5" h="114300">
                <a:moveTo>
                  <a:pt x="172974" y="76199"/>
                </a:moveTo>
                <a:lnTo>
                  <a:pt x="172974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2974" y="76199"/>
                </a:lnTo>
                <a:close/>
              </a:path>
              <a:path w="268605" h="114300">
                <a:moveTo>
                  <a:pt x="268224" y="57149"/>
                </a:moveTo>
                <a:lnTo>
                  <a:pt x="153924" y="0"/>
                </a:lnTo>
                <a:lnTo>
                  <a:pt x="153924" y="38099"/>
                </a:lnTo>
                <a:lnTo>
                  <a:pt x="172974" y="38099"/>
                </a:lnTo>
                <a:lnTo>
                  <a:pt x="172974" y="104774"/>
                </a:lnTo>
                <a:lnTo>
                  <a:pt x="268224" y="57149"/>
                </a:lnTo>
                <a:close/>
              </a:path>
              <a:path w="268605" h="114300">
                <a:moveTo>
                  <a:pt x="172974" y="104774"/>
                </a:moveTo>
                <a:lnTo>
                  <a:pt x="172974" y="76199"/>
                </a:lnTo>
                <a:lnTo>
                  <a:pt x="153924" y="76199"/>
                </a:lnTo>
                <a:lnTo>
                  <a:pt x="153924" y="114299"/>
                </a:lnTo>
                <a:lnTo>
                  <a:pt x="172974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64202" y="990600"/>
            <a:ext cx="536448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64202" y="9906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0999"/>
                </a:moveTo>
                <a:lnTo>
                  <a:pt x="536448" y="0"/>
                </a:lnTo>
                <a:lnTo>
                  <a:pt x="0" y="0"/>
                </a:lnTo>
                <a:lnTo>
                  <a:pt x="0" y="380999"/>
                </a:lnTo>
                <a:lnTo>
                  <a:pt x="536448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64202" y="990600"/>
            <a:ext cx="536448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64202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0" y="0"/>
                </a:lnTo>
                <a:lnTo>
                  <a:pt x="0" y="761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64202" y="990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64583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64202" y="1371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99888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0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00269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92067" y="11239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199"/>
                </a:moveTo>
                <a:lnTo>
                  <a:pt x="171450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1450" y="76199"/>
                </a:lnTo>
                <a:close/>
              </a:path>
              <a:path w="266700" h="114300">
                <a:moveTo>
                  <a:pt x="266700" y="57149"/>
                </a:moveTo>
                <a:lnTo>
                  <a:pt x="152400" y="0"/>
                </a:lnTo>
                <a:lnTo>
                  <a:pt x="152400" y="38099"/>
                </a:lnTo>
                <a:lnTo>
                  <a:pt x="171450" y="38099"/>
                </a:lnTo>
                <a:lnTo>
                  <a:pt x="171450" y="104774"/>
                </a:lnTo>
                <a:lnTo>
                  <a:pt x="266700" y="57149"/>
                </a:lnTo>
                <a:close/>
              </a:path>
              <a:path w="266700" h="114300">
                <a:moveTo>
                  <a:pt x="171450" y="104774"/>
                </a:moveTo>
                <a:lnTo>
                  <a:pt x="171450" y="76199"/>
                </a:lnTo>
                <a:lnTo>
                  <a:pt x="152400" y="76199"/>
                </a:lnTo>
                <a:lnTo>
                  <a:pt x="152400" y="114299"/>
                </a:lnTo>
                <a:lnTo>
                  <a:pt x="171450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7800" y="990600"/>
            <a:ext cx="536448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47800" y="9906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0999"/>
                </a:moveTo>
                <a:lnTo>
                  <a:pt x="536448" y="0"/>
                </a:lnTo>
                <a:lnTo>
                  <a:pt x="0" y="0"/>
                </a:lnTo>
                <a:lnTo>
                  <a:pt x="0" y="381000"/>
                </a:lnTo>
                <a:lnTo>
                  <a:pt x="536448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47800" y="990600"/>
            <a:ext cx="536448" cy="381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47800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47800" y="990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48180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47800" y="13719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83485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761"/>
                </a:moveTo>
                <a:lnTo>
                  <a:pt x="762" y="0"/>
                </a:lnTo>
                <a:lnTo>
                  <a:pt x="0" y="0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83867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395978" y="11239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199"/>
                </a:moveTo>
                <a:lnTo>
                  <a:pt x="172974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2974" y="76199"/>
                </a:lnTo>
                <a:close/>
              </a:path>
              <a:path w="268604" h="114300">
                <a:moveTo>
                  <a:pt x="268224" y="57149"/>
                </a:moveTo>
                <a:lnTo>
                  <a:pt x="153924" y="0"/>
                </a:lnTo>
                <a:lnTo>
                  <a:pt x="153924" y="38099"/>
                </a:lnTo>
                <a:lnTo>
                  <a:pt x="172974" y="38099"/>
                </a:lnTo>
                <a:lnTo>
                  <a:pt x="172974" y="104774"/>
                </a:lnTo>
                <a:lnTo>
                  <a:pt x="268224" y="57149"/>
                </a:lnTo>
                <a:close/>
              </a:path>
              <a:path w="268604" h="114300">
                <a:moveTo>
                  <a:pt x="172974" y="104774"/>
                </a:moveTo>
                <a:lnTo>
                  <a:pt x="172974" y="76199"/>
                </a:lnTo>
                <a:lnTo>
                  <a:pt x="153924" y="76199"/>
                </a:lnTo>
                <a:lnTo>
                  <a:pt x="153924" y="114299"/>
                </a:lnTo>
                <a:lnTo>
                  <a:pt x="172974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56382" y="990600"/>
            <a:ext cx="535685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55620" y="9906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10" h="382269">
                <a:moveTo>
                  <a:pt x="537209" y="0"/>
                </a:moveTo>
                <a:lnTo>
                  <a:pt x="0" y="0"/>
                </a:lnTo>
                <a:lnTo>
                  <a:pt x="0" y="381761"/>
                </a:lnTo>
                <a:lnTo>
                  <a:pt x="762" y="381220"/>
                </a:lnTo>
                <a:lnTo>
                  <a:pt x="762" y="761"/>
                </a:lnTo>
                <a:lnTo>
                  <a:pt x="268605" y="190880"/>
                </a:lnTo>
                <a:lnTo>
                  <a:pt x="537209" y="0"/>
                </a:lnTo>
                <a:close/>
              </a:path>
              <a:path w="537210" h="382269">
                <a:moveTo>
                  <a:pt x="1072" y="380999"/>
                </a:moveTo>
                <a:lnTo>
                  <a:pt x="762" y="380999"/>
                </a:lnTo>
                <a:lnTo>
                  <a:pt x="762" y="381220"/>
                </a:lnTo>
                <a:lnTo>
                  <a:pt x="1072" y="380999"/>
                </a:lnTo>
                <a:close/>
              </a:path>
              <a:path w="537210" h="382269">
                <a:moveTo>
                  <a:pt x="536447" y="380999"/>
                </a:moveTo>
                <a:lnTo>
                  <a:pt x="268605" y="190880"/>
                </a:lnTo>
                <a:lnTo>
                  <a:pt x="1072" y="380999"/>
                </a:lnTo>
                <a:lnTo>
                  <a:pt x="536447" y="380999"/>
                </a:lnTo>
                <a:close/>
              </a:path>
              <a:path w="537210" h="382269">
                <a:moveTo>
                  <a:pt x="537209" y="380999"/>
                </a:moveTo>
                <a:lnTo>
                  <a:pt x="537209" y="0"/>
                </a:lnTo>
                <a:lnTo>
                  <a:pt x="536447" y="541"/>
                </a:lnTo>
                <a:lnTo>
                  <a:pt x="536447" y="380999"/>
                </a:lnTo>
                <a:lnTo>
                  <a:pt x="537209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56382" y="990600"/>
            <a:ext cx="535685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200650" y="1123950"/>
            <a:ext cx="266065" cy="114300"/>
          </a:xfrm>
          <a:custGeom>
            <a:avLst/>
            <a:gdLst/>
            <a:ahLst/>
            <a:cxnLst/>
            <a:rect l="l" t="t" r="r" b="b"/>
            <a:pathLst>
              <a:path w="266064" h="114300">
                <a:moveTo>
                  <a:pt x="170687" y="76199"/>
                </a:moveTo>
                <a:lnTo>
                  <a:pt x="170687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0687" y="76199"/>
                </a:lnTo>
                <a:close/>
              </a:path>
              <a:path w="266064" h="114300">
                <a:moveTo>
                  <a:pt x="265938" y="57149"/>
                </a:moveTo>
                <a:lnTo>
                  <a:pt x="151637" y="0"/>
                </a:lnTo>
                <a:lnTo>
                  <a:pt x="151637" y="38099"/>
                </a:lnTo>
                <a:lnTo>
                  <a:pt x="170687" y="38099"/>
                </a:lnTo>
                <a:lnTo>
                  <a:pt x="170687" y="104774"/>
                </a:lnTo>
                <a:lnTo>
                  <a:pt x="265938" y="57149"/>
                </a:lnTo>
                <a:close/>
              </a:path>
              <a:path w="266064" h="114300">
                <a:moveTo>
                  <a:pt x="170687" y="104774"/>
                </a:moveTo>
                <a:lnTo>
                  <a:pt x="170687" y="76199"/>
                </a:lnTo>
                <a:lnTo>
                  <a:pt x="151637" y="76199"/>
                </a:lnTo>
                <a:lnTo>
                  <a:pt x="151637" y="114299"/>
                </a:lnTo>
                <a:lnTo>
                  <a:pt x="170687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80604" y="990600"/>
            <a:ext cx="535685" cy="380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79842" y="9906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09" h="382269">
                <a:moveTo>
                  <a:pt x="537209" y="0"/>
                </a:moveTo>
                <a:lnTo>
                  <a:pt x="0" y="0"/>
                </a:lnTo>
                <a:lnTo>
                  <a:pt x="0" y="381761"/>
                </a:lnTo>
                <a:lnTo>
                  <a:pt x="761" y="381220"/>
                </a:lnTo>
                <a:lnTo>
                  <a:pt x="761" y="761"/>
                </a:lnTo>
                <a:lnTo>
                  <a:pt x="268604" y="190880"/>
                </a:lnTo>
                <a:lnTo>
                  <a:pt x="537209" y="0"/>
                </a:lnTo>
                <a:close/>
              </a:path>
              <a:path w="537209" h="382269">
                <a:moveTo>
                  <a:pt x="1072" y="380999"/>
                </a:moveTo>
                <a:lnTo>
                  <a:pt x="761" y="380999"/>
                </a:lnTo>
                <a:lnTo>
                  <a:pt x="761" y="381220"/>
                </a:lnTo>
                <a:lnTo>
                  <a:pt x="1072" y="380999"/>
                </a:lnTo>
                <a:close/>
              </a:path>
              <a:path w="537209" h="382269">
                <a:moveTo>
                  <a:pt x="536447" y="380999"/>
                </a:moveTo>
                <a:lnTo>
                  <a:pt x="268604" y="190880"/>
                </a:lnTo>
                <a:lnTo>
                  <a:pt x="1072" y="380999"/>
                </a:lnTo>
                <a:lnTo>
                  <a:pt x="536447" y="380999"/>
                </a:lnTo>
                <a:close/>
              </a:path>
              <a:path w="537209" h="382269">
                <a:moveTo>
                  <a:pt x="537209" y="380999"/>
                </a:moveTo>
                <a:lnTo>
                  <a:pt x="537209" y="0"/>
                </a:lnTo>
                <a:lnTo>
                  <a:pt x="536447" y="541"/>
                </a:lnTo>
                <a:lnTo>
                  <a:pt x="536447" y="380999"/>
                </a:lnTo>
                <a:lnTo>
                  <a:pt x="537209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80604" y="990600"/>
            <a:ext cx="535685" cy="380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80350" y="990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94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16925" y="9906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69">
                <a:moveTo>
                  <a:pt x="0" y="0"/>
                </a:moveTo>
                <a:lnTo>
                  <a:pt x="0" y="381761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80604" y="1371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04559" y="11239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199"/>
                </a:moveTo>
                <a:lnTo>
                  <a:pt x="172974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2974" y="76199"/>
                </a:lnTo>
                <a:close/>
              </a:path>
              <a:path w="268604" h="114300">
                <a:moveTo>
                  <a:pt x="268224" y="57149"/>
                </a:moveTo>
                <a:lnTo>
                  <a:pt x="153924" y="0"/>
                </a:lnTo>
                <a:lnTo>
                  <a:pt x="153924" y="38099"/>
                </a:lnTo>
                <a:lnTo>
                  <a:pt x="172974" y="38099"/>
                </a:lnTo>
                <a:lnTo>
                  <a:pt x="172974" y="104774"/>
                </a:lnTo>
                <a:lnTo>
                  <a:pt x="268224" y="57149"/>
                </a:lnTo>
                <a:close/>
              </a:path>
              <a:path w="268604" h="114300">
                <a:moveTo>
                  <a:pt x="172974" y="104774"/>
                </a:moveTo>
                <a:lnTo>
                  <a:pt x="172974" y="76199"/>
                </a:lnTo>
                <a:lnTo>
                  <a:pt x="153924" y="76199"/>
                </a:lnTo>
                <a:lnTo>
                  <a:pt x="153924" y="114299"/>
                </a:lnTo>
                <a:lnTo>
                  <a:pt x="172974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58767" y="990600"/>
            <a:ext cx="531876" cy="381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858767" y="990600"/>
            <a:ext cx="532765" cy="381000"/>
          </a:xfrm>
          <a:custGeom>
            <a:avLst/>
            <a:gdLst/>
            <a:ahLst/>
            <a:cxnLst/>
            <a:rect l="l" t="t" r="r" b="b"/>
            <a:pathLst>
              <a:path w="532764" h="381000">
                <a:moveTo>
                  <a:pt x="532638" y="380999"/>
                </a:moveTo>
                <a:lnTo>
                  <a:pt x="532638" y="0"/>
                </a:lnTo>
                <a:lnTo>
                  <a:pt x="0" y="0"/>
                </a:lnTo>
                <a:lnTo>
                  <a:pt x="0" y="380999"/>
                </a:lnTo>
                <a:lnTo>
                  <a:pt x="532638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858767" y="990600"/>
            <a:ext cx="531876" cy="381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858767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0" y="0"/>
                </a:lnTo>
                <a:lnTo>
                  <a:pt x="0" y="761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859529" y="990980"/>
            <a:ext cx="530860" cy="0"/>
          </a:xfrm>
          <a:custGeom>
            <a:avLst/>
            <a:gdLst/>
            <a:ahLst/>
            <a:cxnLst/>
            <a:rect l="l" t="t" r="r" b="b"/>
            <a:pathLst>
              <a:path w="530860" h="0">
                <a:moveTo>
                  <a:pt x="0" y="0"/>
                </a:moveTo>
                <a:lnTo>
                  <a:pt x="53086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91025" y="9906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69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858895" y="991235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36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58767" y="1371980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 h="0">
                <a:moveTo>
                  <a:pt x="0" y="0"/>
                </a:moveTo>
                <a:lnTo>
                  <a:pt x="53187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09993" y="11239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199"/>
                </a:moveTo>
                <a:lnTo>
                  <a:pt x="171450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1450" y="76199"/>
                </a:lnTo>
                <a:close/>
              </a:path>
              <a:path w="266700" h="114300">
                <a:moveTo>
                  <a:pt x="266700" y="57149"/>
                </a:moveTo>
                <a:lnTo>
                  <a:pt x="152400" y="0"/>
                </a:lnTo>
                <a:lnTo>
                  <a:pt x="152400" y="38099"/>
                </a:lnTo>
                <a:lnTo>
                  <a:pt x="171450" y="38099"/>
                </a:lnTo>
                <a:lnTo>
                  <a:pt x="171450" y="104774"/>
                </a:lnTo>
                <a:lnTo>
                  <a:pt x="266700" y="57149"/>
                </a:lnTo>
                <a:close/>
              </a:path>
              <a:path w="266700" h="114300">
                <a:moveTo>
                  <a:pt x="171450" y="104774"/>
                </a:moveTo>
                <a:lnTo>
                  <a:pt x="171450" y="76199"/>
                </a:lnTo>
                <a:lnTo>
                  <a:pt x="152400" y="76199"/>
                </a:lnTo>
                <a:lnTo>
                  <a:pt x="152400" y="114299"/>
                </a:lnTo>
                <a:lnTo>
                  <a:pt x="171450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250948" y="990600"/>
            <a:ext cx="533400" cy="381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50185" y="990600"/>
            <a:ext cx="534670" cy="382270"/>
          </a:xfrm>
          <a:custGeom>
            <a:avLst/>
            <a:gdLst/>
            <a:ahLst/>
            <a:cxnLst/>
            <a:rect l="l" t="t" r="r" b="b"/>
            <a:pathLst>
              <a:path w="534669" h="382269">
                <a:moveTo>
                  <a:pt x="534162" y="0"/>
                </a:moveTo>
                <a:lnTo>
                  <a:pt x="0" y="0"/>
                </a:lnTo>
                <a:lnTo>
                  <a:pt x="0" y="381761"/>
                </a:lnTo>
                <a:lnTo>
                  <a:pt x="762" y="381217"/>
                </a:lnTo>
                <a:lnTo>
                  <a:pt x="762" y="761"/>
                </a:lnTo>
                <a:lnTo>
                  <a:pt x="267081" y="190880"/>
                </a:lnTo>
                <a:lnTo>
                  <a:pt x="534162" y="0"/>
                </a:lnTo>
                <a:close/>
              </a:path>
              <a:path w="534669" h="382269">
                <a:moveTo>
                  <a:pt x="1066" y="380999"/>
                </a:moveTo>
                <a:lnTo>
                  <a:pt x="762" y="380999"/>
                </a:lnTo>
                <a:lnTo>
                  <a:pt x="762" y="381217"/>
                </a:lnTo>
                <a:lnTo>
                  <a:pt x="1066" y="380999"/>
                </a:lnTo>
                <a:close/>
              </a:path>
              <a:path w="534669" h="382269">
                <a:moveTo>
                  <a:pt x="533400" y="380999"/>
                </a:moveTo>
                <a:lnTo>
                  <a:pt x="267081" y="190880"/>
                </a:lnTo>
                <a:lnTo>
                  <a:pt x="1066" y="380999"/>
                </a:lnTo>
                <a:lnTo>
                  <a:pt x="533400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50948" y="990600"/>
            <a:ext cx="533400" cy="381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0439" y="99098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50948" y="137198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783585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762" y="761"/>
                </a:moveTo>
                <a:lnTo>
                  <a:pt x="762" y="0"/>
                </a:lnTo>
                <a:lnTo>
                  <a:pt x="0" y="0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783967" y="9913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5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2380" y="11239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199"/>
                </a:moveTo>
                <a:lnTo>
                  <a:pt x="172974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2974" y="76199"/>
                </a:lnTo>
                <a:close/>
              </a:path>
              <a:path w="268604" h="114300">
                <a:moveTo>
                  <a:pt x="268224" y="57149"/>
                </a:moveTo>
                <a:lnTo>
                  <a:pt x="153924" y="0"/>
                </a:lnTo>
                <a:lnTo>
                  <a:pt x="153924" y="38099"/>
                </a:lnTo>
                <a:lnTo>
                  <a:pt x="172974" y="38099"/>
                </a:lnTo>
                <a:lnTo>
                  <a:pt x="172974" y="104774"/>
                </a:lnTo>
                <a:lnTo>
                  <a:pt x="268224" y="57149"/>
                </a:lnTo>
                <a:close/>
              </a:path>
              <a:path w="268604" h="114300">
                <a:moveTo>
                  <a:pt x="172974" y="104774"/>
                </a:moveTo>
                <a:lnTo>
                  <a:pt x="172974" y="76199"/>
                </a:lnTo>
                <a:lnTo>
                  <a:pt x="153924" y="76199"/>
                </a:lnTo>
                <a:lnTo>
                  <a:pt x="153924" y="114299"/>
                </a:lnTo>
                <a:lnTo>
                  <a:pt x="172974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272784" y="990600"/>
            <a:ext cx="535686" cy="3810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72021" y="990600"/>
            <a:ext cx="536575" cy="382270"/>
          </a:xfrm>
          <a:custGeom>
            <a:avLst/>
            <a:gdLst/>
            <a:ahLst/>
            <a:cxnLst/>
            <a:rect l="l" t="t" r="r" b="b"/>
            <a:pathLst>
              <a:path w="536575" h="382269">
                <a:moveTo>
                  <a:pt x="536448" y="0"/>
                </a:moveTo>
                <a:lnTo>
                  <a:pt x="0" y="0"/>
                </a:lnTo>
                <a:lnTo>
                  <a:pt x="0" y="380999"/>
                </a:lnTo>
                <a:lnTo>
                  <a:pt x="762" y="380999"/>
                </a:lnTo>
                <a:lnTo>
                  <a:pt x="762" y="761"/>
                </a:lnTo>
                <a:lnTo>
                  <a:pt x="268224" y="190880"/>
                </a:lnTo>
                <a:lnTo>
                  <a:pt x="536448" y="0"/>
                </a:lnTo>
                <a:close/>
              </a:path>
              <a:path w="536575" h="382269">
                <a:moveTo>
                  <a:pt x="1070" y="380999"/>
                </a:moveTo>
                <a:lnTo>
                  <a:pt x="0" y="381000"/>
                </a:lnTo>
                <a:lnTo>
                  <a:pt x="0" y="381761"/>
                </a:lnTo>
                <a:lnTo>
                  <a:pt x="1070" y="380999"/>
                </a:lnTo>
                <a:close/>
              </a:path>
              <a:path w="536575" h="382269">
                <a:moveTo>
                  <a:pt x="535685" y="380999"/>
                </a:moveTo>
                <a:lnTo>
                  <a:pt x="268224" y="190880"/>
                </a:lnTo>
                <a:lnTo>
                  <a:pt x="1070" y="380999"/>
                </a:lnTo>
                <a:lnTo>
                  <a:pt x="535685" y="3809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272784" y="990600"/>
            <a:ext cx="535686" cy="381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272529" y="990980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 h="0">
                <a:moveTo>
                  <a:pt x="0" y="0"/>
                </a:moveTo>
                <a:lnTo>
                  <a:pt x="53466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272784" y="1371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07707" y="990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761"/>
                </a:moveTo>
                <a:lnTo>
                  <a:pt x="762" y="0"/>
                </a:lnTo>
                <a:lnTo>
                  <a:pt x="0" y="0"/>
                </a:lnTo>
                <a:lnTo>
                  <a:pt x="762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07834" y="990727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873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417814" y="11239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199"/>
                </a:moveTo>
                <a:lnTo>
                  <a:pt x="171450" y="38099"/>
                </a:lnTo>
                <a:lnTo>
                  <a:pt x="0" y="38099"/>
                </a:lnTo>
                <a:lnTo>
                  <a:pt x="0" y="76199"/>
                </a:lnTo>
                <a:lnTo>
                  <a:pt x="171450" y="76199"/>
                </a:lnTo>
                <a:close/>
              </a:path>
              <a:path w="266700" h="114300">
                <a:moveTo>
                  <a:pt x="266700" y="57149"/>
                </a:moveTo>
                <a:lnTo>
                  <a:pt x="152400" y="0"/>
                </a:lnTo>
                <a:lnTo>
                  <a:pt x="152400" y="38099"/>
                </a:lnTo>
                <a:lnTo>
                  <a:pt x="171450" y="38099"/>
                </a:lnTo>
                <a:lnTo>
                  <a:pt x="171450" y="104774"/>
                </a:lnTo>
                <a:lnTo>
                  <a:pt x="266700" y="57149"/>
                </a:lnTo>
                <a:close/>
              </a:path>
              <a:path w="266700" h="114300">
                <a:moveTo>
                  <a:pt x="171450" y="104774"/>
                </a:moveTo>
                <a:lnTo>
                  <a:pt x="171450" y="76199"/>
                </a:lnTo>
                <a:lnTo>
                  <a:pt x="152400" y="76199"/>
                </a:lnTo>
                <a:lnTo>
                  <a:pt x="152400" y="114299"/>
                </a:lnTo>
                <a:lnTo>
                  <a:pt x="171450" y="10477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076693" y="990600"/>
            <a:ext cx="535685" cy="3810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075931" y="9906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09" h="382269">
                <a:moveTo>
                  <a:pt x="537209" y="0"/>
                </a:moveTo>
                <a:lnTo>
                  <a:pt x="0" y="0"/>
                </a:lnTo>
                <a:lnTo>
                  <a:pt x="0" y="381000"/>
                </a:lnTo>
                <a:lnTo>
                  <a:pt x="762" y="381000"/>
                </a:lnTo>
                <a:lnTo>
                  <a:pt x="762" y="761"/>
                </a:lnTo>
                <a:lnTo>
                  <a:pt x="268604" y="190880"/>
                </a:lnTo>
                <a:lnTo>
                  <a:pt x="537209" y="0"/>
                </a:lnTo>
                <a:close/>
              </a:path>
              <a:path w="537209" h="382269">
                <a:moveTo>
                  <a:pt x="1072" y="381000"/>
                </a:moveTo>
                <a:lnTo>
                  <a:pt x="0" y="381000"/>
                </a:lnTo>
                <a:lnTo>
                  <a:pt x="0" y="381761"/>
                </a:lnTo>
                <a:lnTo>
                  <a:pt x="1072" y="381000"/>
                </a:lnTo>
                <a:close/>
              </a:path>
              <a:path w="537209" h="382269">
                <a:moveTo>
                  <a:pt x="536448" y="381000"/>
                </a:moveTo>
                <a:lnTo>
                  <a:pt x="268604" y="190880"/>
                </a:lnTo>
                <a:lnTo>
                  <a:pt x="1072" y="381000"/>
                </a:lnTo>
                <a:lnTo>
                  <a:pt x="536448" y="381000"/>
                </a:lnTo>
                <a:close/>
              </a:path>
              <a:path w="537209" h="382269">
                <a:moveTo>
                  <a:pt x="537209" y="381000"/>
                </a:moveTo>
                <a:lnTo>
                  <a:pt x="537209" y="0"/>
                </a:lnTo>
                <a:lnTo>
                  <a:pt x="536448" y="541"/>
                </a:lnTo>
                <a:lnTo>
                  <a:pt x="536448" y="381000"/>
                </a:lnTo>
                <a:lnTo>
                  <a:pt x="537209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76693" y="990600"/>
            <a:ext cx="535685" cy="381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076440" y="990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9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13015" y="9906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69">
                <a:moveTo>
                  <a:pt x="0" y="0"/>
                </a:moveTo>
                <a:lnTo>
                  <a:pt x="0" y="381761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076693" y="13719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447800" y="974852"/>
            <a:ext cx="7773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840105" algn="l"/>
                <a:tab pos="1647825" algn="l"/>
                <a:tab pos="2447925" algn="l"/>
                <a:tab pos="3255645" algn="l"/>
                <a:tab pos="4059554" algn="l"/>
                <a:tab pos="4864100" algn="l"/>
                <a:tab pos="5668010" algn="l"/>
                <a:tab pos="6471920" algn="l"/>
                <a:tab pos="7275830" algn="l"/>
              </a:tabLst>
            </a:pPr>
            <a:r>
              <a:rPr dirty="0" sz="2400" b="1">
                <a:latin typeface="Times New Roman"/>
                <a:cs typeface="Times New Roman"/>
              </a:rPr>
              <a:t>101	306	614	215	921	530	637	738	485	790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30947" y="2155952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[5]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26536" y="2155952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973580" y="2155952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845552" y="2155952"/>
            <a:ext cx="516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717280" y="2155952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09650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8" y="1738883"/>
                </a:lnTo>
                <a:lnTo>
                  <a:pt x="64008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8" y="0"/>
                </a:lnTo>
                <a:lnTo>
                  <a:pt x="64008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4008" y="1738883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847850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4" y="1657350"/>
                </a:lnTo>
                <a:lnTo>
                  <a:pt x="51054" y="1740408"/>
                </a:lnTo>
                <a:lnTo>
                  <a:pt x="57150" y="1752600"/>
                </a:lnTo>
                <a:lnTo>
                  <a:pt x="64007" y="1738884"/>
                </a:lnTo>
                <a:lnTo>
                  <a:pt x="64007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4" y="1638300"/>
                </a:moveTo>
                <a:lnTo>
                  <a:pt x="51053" y="0"/>
                </a:lnTo>
                <a:lnTo>
                  <a:pt x="38099" y="0"/>
                </a:lnTo>
                <a:lnTo>
                  <a:pt x="38100" y="1638300"/>
                </a:lnTo>
                <a:lnTo>
                  <a:pt x="51054" y="1638300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199" y="0"/>
                </a:lnTo>
                <a:lnTo>
                  <a:pt x="64007" y="0"/>
                </a:lnTo>
                <a:lnTo>
                  <a:pt x="64007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7" y="1657350"/>
                </a:lnTo>
                <a:lnTo>
                  <a:pt x="64007" y="1738884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69129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4" y="1657350"/>
                </a:lnTo>
                <a:lnTo>
                  <a:pt x="51054" y="1740408"/>
                </a:lnTo>
                <a:lnTo>
                  <a:pt x="57150" y="1752600"/>
                </a:lnTo>
                <a:lnTo>
                  <a:pt x="63246" y="1740407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4" y="1638300"/>
                </a:moveTo>
                <a:lnTo>
                  <a:pt x="51054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4" y="1638300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7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791205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4" y="1657350"/>
                </a:lnTo>
                <a:lnTo>
                  <a:pt x="51054" y="1740408"/>
                </a:lnTo>
                <a:lnTo>
                  <a:pt x="57150" y="1752600"/>
                </a:lnTo>
                <a:lnTo>
                  <a:pt x="63245" y="1740408"/>
                </a:lnTo>
                <a:lnTo>
                  <a:pt x="63245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4" y="1638300"/>
                </a:moveTo>
                <a:lnTo>
                  <a:pt x="51053" y="0"/>
                </a:lnTo>
                <a:lnTo>
                  <a:pt x="38099" y="0"/>
                </a:lnTo>
                <a:lnTo>
                  <a:pt x="38100" y="1638300"/>
                </a:lnTo>
                <a:lnTo>
                  <a:pt x="51054" y="1638300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199" y="0"/>
                </a:lnTo>
                <a:lnTo>
                  <a:pt x="63245" y="0"/>
                </a:lnTo>
                <a:lnTo>
                  <a:pt x="63245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5" y="1657350"/>
                </a:lnTo>
                <a:lnTo>
                  <a:pt x="63245" y="1740408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30929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50291" y="1738975"/>
                </a:moveTo>
                <a:lnTo>
                  <a:pt x="50291" y="1657350"/>
                </a:lnTo>
                <a:lnTo>
                  <a:pt x="38099" y="1658112"/>
                </a:lnTo>
                <a:lnTo>
                  <a:pt x="38064" y="1638808"/>
                </a:lnTo>
                <a:lnTo>
                  <a:pt x="0" y="1639062"/>
                </a:lnTo>
                <a:lnTo>
                  <a:pt x="50291" y="1738975"/>
                </a:lnTo>
                <a:close/>
              </a:path>
              <a:path w="114300" h="1752600">
                <a:moveTo>
                  <a:pt x="50266" y="1638726"/>
                </a:moveTo>
                <a:lnTo>
                  <a:pt x="48005" y="0"/>
                </a:lnTo>
                <a:lnTo>
                  <a:pt x="35051" y="762"/>
                </a:lnTo>
                <a:lnTo>
                  <a:pt x="38064" y="1638808"/>
                </a:lnTo>
                <a:lnTo>
                  <a:pt x="50266" y="1638726"/>
                </a:lnTo>
                <a:close/>
              </a:path>
              <a:path w="114300" h="1752600">
                <a:moveTo>
                  <a:pt x="50291" y="1657350"/>
                </a:moveTo>
                <a:lnTo>
                  <a:pt x="50266" y="1638726"/>
                </a:lnTo>
                <a:lnTo>
                  <a:pt x="38064" y="1638808"/>
                </a:lnTo>
                <a:lnTo>
                  <a:pt x="38099" y="1658112"/>
                </a:lnTo>
                <a:lnTo>
                  <a:pt x="50291" y="1657350"/>
                </a:lnTo>
                <a:close/>
              </a:path>
              <a:path w="114300" h="1752600">
                <a:moveTo>
                  <a:pt x="76199" y="1714500"/>
                </a:moveTo>
                <a:lnTo>
                  <a:pt x="76199" y="1657350"/>
                </a:lnTo>
                <a:lnTo>
                  <a:pt x="63245" y="1657350"/>
                </a:lnTo>
                <a:lnTo>
                  <a:pt x="63211" y="1638640"/>
                </a:lnTo>
                <a:lnTo>
                  <a:pt x="50266" y="1638726"/>
                </a:lnTo>
                <a:lnTo>
                  <a:pt x="50291" y="1738975"/>
                </a:lnTo>
                <a:lnTo>
                  <a:pt x="57149" y="1752600"/>
                </a:lnTo>
                <a:lnTo>
                  <a:pt x="76199" y="1714500"/>
                </a:lnTo>
                <a:close/>
              </a:path>
              <a:path w="114300" h="1752600">
                <a:moveTo>
                  <a:pt x="76165" y="1638554"/>
                </a:moveTo>
                <a:lnTo>
                  <a:pt x="73151" y="0"/>
                </a:lnTo>
                <a:lnTo>
                  <a:pt x="60197" y="0"/>
                </a:lnTo>
                <a:lnTo>
                  <a:pt x="63211" y="1638640"/>
                </a:lnTo>
                <a:lnTo>
                  <a:pt x="76165" y="1638554"/>
                </a:lnTo>
                <a:close/>
              </a:path>
              <a:path w="114300" h="1752600">
                <a:moveTo>
                  <a:pt x="76199" y="1657350"/>
                </a:moveTo>
                <a:lnTo>
                  <a:pt x="76165" y="1638554"/>
                </a:lnTo>
                <a:lnTo>
                  <a:pt x="63211" y="1638640"/>
                </a:lnTo>
                <a:lnTo>
                  <a:pt x="63245" y="1657350"/>
                </a:lnTo>
                <a:lnTo>
                  <a:pt x="76199" y="1657350"/>
                </a:lnTo>
                <a:close/>
              </a:path>
              <a:path w="114300" h="1752600">
                <a:moveTo>
                  <a:pt x="114300" y="1638300"/>
                </a:moveTo>
                <a:lnTo>
                  <a:pt x="76165" y="1638554"/>
                </a:lnTo>
                <a:lnTo>
                  <a:pt x="76199" y="1714500"/>
                </a:lnTo>
                <a:lnTo>
                  <a:pt x="114300" y="1638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05450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4008" y="1738883"/>
                </a:lnTo>
                <a:lnTo>
                  <a:pt x="64008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4008" y="0"/>
                </a:lnTo>
                <a:lnTo>
                  <a:pt x="64008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4008" y="1657350"/>
                </a:lnTo>
                <a:lnTo>
                  <a:pt x="64008" y="1738883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97929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299"/>
                </a:moveTo>
                <a:lnTo>
                  <a:pt x="0" y="1638299"/>
                </a:lnTo>
                <a:lnTo>
                  <a:pt x="38100" y="1714500"/>
                </a:lnTo>
                <a:lnTo>
                  <a:pt x="38100" y="1657349"/>
                </a:lnTo>
                <a:lnTo>
                  <a:pt x="51054" y="1657349"/>
                </a:lnTo>
                <a:lnTo>
                  <a:pt x="51054" y="1740408"/>
                </a:lnTo>
                <a:lnTo>
                  <a:pt x="57150" y="1752599"/>
                </a:lnTo>
                <a:lnTo>
                  <a:pt x="63246" y="1740407"/>
                </a:lnTo>
                <a:lnTo>
                  <a:pt x="63246" y="1657349"/>
                </a:lnTo>
                <a:lnTo>
                  <a:pt x="76200" y="1657349"/>
                </a:lnTo>
                <a:lnTo>
                  <a:pt x="76200" y="1714499"/>
                </a:lnTo>
                <a:lnTo>
                  <a:pt x="114300" y="1638299"/>
                </a:lnTo>
                <a:close/>
              </a:path>
              <a:path w="114300" h="1752600">
                <a:moveTo>
                  <a:pt x="51054" y="1638299"/>
                </a:moveTo>
                <a:lnTo>
                  <a:pt x="51054" y="0"/>
                </a:lnTo>
                <a:lnTo>
                  <a:pt x="38100" y="0"/>
                </a:lnTo>
                <a:lnTo>
                  <a:pt x="38100" y="1638299"/>
                </a:lnTo>
                <a:lnTo>
                  <a:pt x="51054" y="1638299"/>
                </a:lnTo>
                <a:close/>
              </a:path>
              <a:path w="114300" h="1752600">
                <a:moveTo>
                  <a:pt x="51054" y="1740408"/>
                </a:moveTo>
                <a:lnTo>
                  <a:pt x="51054" y="1657349"/>
                </a:lnTo>
                <a:lnTo>
                  <a:pt x="38100" y="1657349"/>
                </a:lnTo>
                <a:lnTo>
                  <a:pt x="38100" y="1714500"/>
                </a:lnTo>
                <a:lnTo>
                  <a:pt x="51054" y="1740408"/>
                </a:lnTo>
                <a:close/>
              </a:path>
              <a:path w="114300" h="1752600">
                <a:moveTo>
                  <a:pt x="76200" y="1638299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299"/>
                </a:lnTo>
                <a:lnTo>
                  <a:pt x="76200" y="1638299"/>
                </a:lnTo>
                <a:close/>
              </a:path>
              <a:path w="114300" h="1752600">
                <a:moveTo>
                  <a:pt x="76200" y="1714499"/>
                </a:moveTo>
                <a:lnTo>
                  <a:pt x="76200" y="1657349"/>
                </a:lnTo>
                <a:lnTo>
                  <a:pt x="63246" y="1657349"/>
                </a:lnTo>
                <a:lnTo>
                  <a:pt x="63246" y="1740407"/>
                </a:lnTo>
                <a:lnTo>
                  <a:pt x="76200" y="1714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213854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299"/>
                </a:moveTo>
                <a:lnTo>
                  <a:pt x="0" y="1638299"/>
                </a:lnTo>
                <a:lnTo>
                  <a:pt x="38100" y="1714499"/>
                </a:lnTo>
                <a:lnTo>
                  <a:pt x="38100" y="1657349"/>
                </a:lnTo>
                <a:lnTo>
                  <a:pt x="51053" y="1657349"/>
                </a:lnTo>
                <a:lnTo>
                  <a:pt x="51053" y="1740407"/>
                </a:lnTo>
                <a:lnTo>
                  <a:pt x="57150" y="1752599"/>
                </a:lnTo>
                <a:lnTo>
                  <a:pt x="63246" y="1740407"/>
                </a:lnTo>
                <a:lnTo>
                  <a:pt x="63246" y="1657349"/>
                </a:lnTo>
                <a:lnTo>
                  <a:pt x="76200" y="1657349"/>
                </a:lnTo>
                <a:lnTo>
                  <a:pt x="76200" y="1714499"/>
                </a:lnTo>
                <a:lnTo>
                  <a:pt x="114300" y="1638299"/>
                </a:lnTo>
                <a:close/>
              </a:path>
              <a:path w="114300" h="1752600">
                <a:moveTo>
                  <a:pt x="51053" y="1638299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299"/>
                </a:lnTo>
                <a:lnTo>
                  <a:pt x="51053" y="1638299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49"/>
                </a:lnTo>
                <a:lnTo>
                  <a:pt x="38100" y="1657349"/>
                </a:lnTo>
                <a:lnTo>
                  <a:pt x="38100" y="1714499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299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299"/>
                </a:lnTo>
                <a:lnTo>
                  <a:pt x="76200" y="1638299"/>
                </a:lnTo>
                <a:close/>
              </a:path>
              <a:path w="114300" h="1752600">
                <a:moveTo>
                  <a:pt x="76200" y="1714499"/>
                </a:moveTo>
                <a:lnTo>
                  <a:pt x="76200" y="1657349"/>
                </a:lnTo>
                <a:lnTo>
                  <a:pt x="63246" y="1657349"/>
                </a:lnTo>
                <a:lnTo>
                  <a:pt x="63246" y="1740407"/>
                </a:lnTo>
                <a:lnTo>
                  <a:pt x="76200" y="1714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28254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299"/>
                </a:moveTo>
                <a:lnTo>
                  <a:pt x="0" y="1638299"/>
                </a:lnTo>
                <a:lnTo>
                  <a:pt x="38100" y="1714499"/>
                </a:lnTo>
                <a:lnTo>
                  <a:pt x="38100" y="1657349"/>
                </a:lnTo>
                <a:lnTo>
                  <a:pt x="51053" y="1657349"/>
                </a:lnTo>
                <a:lnTo>
                  <a:pt x="51053" y="1740407"/>
                </a:lnTo>
                <a:lnTo>
                  <a:pt x="57150" y="1752599"/>
                </a:lnTo>
                <a:lnTo>
                  <a:pt x="63246" y="1740407"/>
                </a:lnTo>
                <a:lnTo>
                  <a:pt x="63246" y="1657349"/>
                </a:lnTo>
                <a:lnTo>
                  <a:pt x="76200" y="1657349"/>
                </a:lnTo>
                <a:lnTo>
                  <a:pt x="76200" y="1714499"/>
                </a:lnTo>
                <a:lnTo>
                  <a:pt x="114300" y="1638299"/>
                </a:lnTo>
                <a:close/>
              </a:path>
              <a:path w="114300" h="1752600">
                <a:moveTo>
                  <a:pt x="51053" y="1638299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299"/>
                </a:lnTo>
                <a:lnTo>
                  <a:pt x="51053" y="1638299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49"/>
                </a:lnTo>
                <a:lnTo>
                  <a:pt x="38100" y="1657349"/>
                </a:lnTo>
                <a:lnTo>
                  <a:pt x="38100" y="1714499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299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299"/>
                </a:lnTo>
                <a:lnTo>
                  <a:pt x="76200" y="1638299"/>
                </a:lnTo>
                <a:close/>
              </a:path>
              <a:path w="114300" h="1752600">
                <a:moveTo>
                  <a:pt x="76200" y="1714499"/>
                </a:moveTo>
                <a:lnTo>
                  <a:pt x="76200" y="1657349"/>
                </a:lnTo>
                <a:lnTo>
                  <a:pt x="63246" y="1657349"/>
                </a:lnTo>
                <a:lnTo>
                  <a:pt x="63246" y="1740407"/>
                </a:lnTo>
                <a:lnTo>
                  <a:pt x="76200" y="1714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966454" y="2590800"/>
            <a:ext cx="114300" cy="1752600"/>
          </a:xfrm>
          <a:custGeom>
            <a:avLst/>
            <a:gdLst/>
            <a:ahLst/>
            <a:cxnLst/>
            <a:rect l="l" t="t" r="r" b="b"/>
            <a:pathLst>
              <a:path w="114300" h="1752600">
                <a:moveTo>
                  <a:pt x="114300" y="1638300"/>
                </a:moveTo>
                <a:lnTo>
                  <a:pt x="0" y="1638300"/>
                </a:lnTo>
                <a:lnTo>
                  <a:pt x="38100" y="1714500"/>
                </a:lnTo>
                <a:lnTo>
                  <a:pt x="38100" y="1657350"/>
                </a:lnTo>
                <a:lnTo>
                  <a:pt x="51053" y="1657350"/>
                </a:lnTo>
                <a:lnTo>
                  <a:pt x="51053" y="1740407"/>
                </a:lnTo>
                <a:lnTo>
                  <a:pt x="57150" y="1752600"/>
                </a:lnTo>
                <a:lnTo>
                  <a:pt x="63246" y="1740407"/>
                </a:lnTo>
                <a:lnTo>
                  <a:pt x="63246" y="1657350"/>
                </a:lnTo>
                <a:lnTo>
                  <a:pt x="76200" y="1657350"/>
                </a:lnTo>
                <a:lnTo>
                  <a:pt x="76200" y="1714500"/>
                </a:lnTo>
                <a:lnTo>
                  <a:pt x="114300" y="1638300"/>
                </a:lnTo>
                <a:close/>
              </a:path>
              <a:path w="114300" h="1752600">
                <a:moveTo>
                  <a:pt x="51053" y="1638300"/>
                </a:moveTo>
                <a:lnTo>
                  <a:pt x="51053" y="0"/>
                </a:lnTo>
                <a:lnTo>
                  <a:pt x="38100" y="0"/>
                </a:lnTo>
                <a:lnTo>
                  <a:pt x="38100" y="1638300"/>
                </a:lnTo>
                <a:lnTo>
                  <a:pt x="51053" y="1638300"/>
                </a:lnTo>
                <a:close/>
              </a:path>
              <a:path w="114300" h="1752600">
                <a:moveTo>
                  <a:pt x="51053" y="1740407"/>
                </a:moveTo>
                <a:lnTo>
                  <a:pt x="51053" y="1657350"/>
                </a:lnTo>
                <a:lnTo>
                  <a:pt x="38100" y="1657350"/>
                </a:lnTo>
                <a:lnTo>
                  <a:pt x="38100" y="1714500"/>
                </a:lnTo>
                <a:lnTo>
                  <a:pt x="51053" y="1740407"/>
                </a:lnTo>
                <a:close/>
              </a:path>
              <a:path w="114300" h="1752600">
                <a:moveTo>
                  <a:pt x="76200" y="1638300"/>
                </a:moveTo>
                <a:lnTo>
                  <a:pt x="76200" y="0"/>
                </a:lnTo>
                <a:lnTo>
                  <a:pt x="63246" y="0"/>
                </a:lnTo>
                <a:lnTo>
                  <a:pt x="63246" y="1638300"/>
                </a:lnTo>
                <a:lnTo>
                  <a:pt x="76200" y="1638300"/>
                </a:lnTo>
                <a:close/>
              </a:path>
              <a:path w="114300" h="1752600">
                <a:moveTo>
                  <a:pt x="76200" y="1714500"/>
                </a:moveTo>
                <a:lnTo>
                  <a:pt x="76200" y="1657350"/>
                </a:lnTo>
                <a:lnTo>
                  <a:pt x="63246" y="1657350"/>
                </a:lnTo>
                <a:lnTo>
                  <a:pt x="63246" y="1740407"/>
                </a:lnTo>
                <a:lnTo>
                  <a:pt x="76200" y="1714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096000" y="3657600"/>
            <a:ext cx="486156" cy="28117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0960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6" y="281177"/>
                </a:moveTo>
                <a:lnTo>
                  <a:pt x="486156" y="0"/>
                </a:lnTo>
                <a:lnTo>
                  <a:pt x="0" y="0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096000" y="3657600"/>
            <a:ext cx="486155" cy="2811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0960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0960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0963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81393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817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86600" y="3657600"/>
            <a:ext cx="486155" cy="2811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866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86600" y="3657600"/>
            <a:ext cx="486155" cy="28117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866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0"/>
                </a:moveTo>
                <a:lnTo>
                  <a:pt x="0" y="0"/>
                </a:lnTo>
                <a:lnTo>
                  <a:pt x="0" y="762"/>
                </a:lnTo>
                <a:lnTo>
                  <a:pt x="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866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86981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571993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5723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763000" y="3657600"/>
            <a:ext cx="486155" cy="28117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7630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763000" y="3657600"/>
            <a:ext cx="486155" cy="2811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7630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0"/>
                </a:moveTo>
                <a:lnTo>
                  <a:pt x="0" y="0"/>
                </a:lnTo>
                <a:lnTo>
                  <a:pt x="0" y="762"/>
                </a:lnTo>
                <a:lnTo>
                  <a:pt x="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7630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763381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9248393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92487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8764778" y="3591559"/>
            <a:ext cx="48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921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267200" y="3657600"/>
            <a:ext cx="486155" cy="2811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2672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267200" y="3657600"/>
            <a:ext cx="486155" cy="2811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2672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2672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675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67200" y="3939159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752594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7529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096000" y="2971800"/>
            <a:ext cx="486156" cy="28117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96000" y="29718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6" y="281177"/>
                </a:moveTo>
                <a:lnTo>
                  <a:pt x="486156" y="0"/>
                </a:lnTo>
                <a:lnTo>
                  <a:pt x="0" y="0"/>
                </a:lnTo>
                <a:lnTo>
                  <a:pt x="0" y="281177"/>
                </a:lnTo>
                <a:lnTo>
                  <a:pt x="486156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96000" y="2971800"/>
            <a:ext cx="486155" cy="28117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096000" y="29718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2" y="0"/>
                </a:moveTo>
                <a:lnTo>
                  <a:pt x="0" y="0"/>
                </a:lnTo>
                <a:lnTo>
                  <a:pt x="0" y="761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096000" y="29721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096380" y="29725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581393" y="29718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1" y="761"/>
                </a:moveTo>
                <a:lnTo>
                  <a:pt x="761" y="0"/>
                </a:lnTo>
                <a:lnTo>
                  <a:pt x="0" y="0"/>
                </a:lnTo>
                <a:lnTo>
                  <a:pt x="761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581775" y="29725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76400" y="3657600"/>
            <a:ext cx="486156" cy="28117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764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76400" y="3657600"/>
            <a:ext cx="486156" cy="28117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764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764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767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76400" y="3939159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161794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1621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590800" y="3657600"/>
            <a:ext cx="486156" cy="28117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5908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590800" y="3657600"/>
            <a:ext cx="486156" cy="28117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5908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5908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5911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590800" y="3939159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076194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0765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334000" y="3657600"/>
            <a:ext cx="486155" cy="28117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3340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334000" y="3657600"/>
            <a:ext cx="486155" cy="28117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3340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3340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3343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334000" y="3939159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819394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8197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 txBox="1"/>
          <p:nvPr/>
        </p:nvSpPr>
        <p:spPr>
          <a:xfrm>
            <a:off x="5335778" y="3591559"/>
            <a:ext cx="2235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1764664" algn="l"/>
              </a:tabLst>
            </a:pPr>
            <a:r>
              <a:rPr dirty="0" sz="2400" b="1">
                <a:latin typeface="Times New Roman"/>
                <a:cs typeface="Times New Roman"/>
              </a:rPr>
              <a:t>530	</a:t>
            </a:r>
            <a:r>
              <a:rPr dirty="0" u="sng" sz="2400" b="1"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614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u="sng" sz="2400" b="1"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738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086600" y="2971800"/>
            <a:ext cx="486155" cy="2811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086600" y="29718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09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086600" y="2971800"/>
            <a:ext cx="486155" cy="28117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086600" y="29718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1" y="0"/>
                </a:moveTo>
                <a:lnTo>
                  <a:pt x="0" y="0"/>
                </a:lnTo>
                <a:lnTo>
                  <a:pt x="0" y="761"/>
                </a:lnTo>
                <a:lnTo>
                  <a:pt x="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086600" y="29721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09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086981" y="29725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571993" y="29718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761" y="761"/>
                </a:moveTo>
                <a:lnTo>
                  <a:pt x="761" y="0"/>
                </a:lnTo>
                <a:lnTo>
                  <a:pt x="0" y="0"/>
                </a:lnTo>
                <a:lnTo>
                  <a:pt x="761" y="76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572375" y="29725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6097778" y="2905759"/>
            <a:ext cx="1473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2665" algn="l"/>
              </a:tabLst>
            </a:pPr>
            <a:r>
              <a:rPr dirty="0" u="sng" sz="2400" b="1"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637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u="sng" sz="2400" b="1">
                <a:uFill>
                  <a:solidFill>
                    <a:srgbClr val="808080"/>
                  </a:solidFill>
                </a:uFill>
                <a:latin typeface="Times New Roman"/>
                <a:cs typeface="Times New Roman"/>
              </a:rPr>
              <a:t>790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429000" y="3657600"/>
            <a:ext cx="486155" cy="28117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429000" y="3657600"/>
            <a:ext cx="486409" cy="281305"/>
          </a:xfrm>
          <a:custGeom>
            <a:avLst/>
            <a:gdLst/>
            <a:ahLst/>
            <a:cxnLst/>
            <a:rect l="l" t="t" r="r" b="b"/>
            <a:pathLst>
              <a:path w="486410" h="281304">
                <a:moveTo>
                  <a:pt x="486155" y="281177"/>
                </a:moveTo>
                <a:lnTo>
                  <a:pt x="486155" y="0"/>
                </a:lnTo>
                <a:lnTo>
                  <a:pt x="0" y="0"/>
                </a:lnTo>
                <a:lnTo>
                  <a:pt x="0" y="281177"/>
                </a:lnTo>
                <a:lnTo>
                  <a:pt x="486155" y="28117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429000" y="3657600"/>
            <a:ext cx="486155" cy="28117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429000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429000" y="3657980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429380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429000" y="3939159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15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914394" y="36576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762"/>
                </a:moveTo>
                <a:lnTo>
                  <a:pt x="761" y="0"/>
                </a:lnTo>
                <a:lnTo>
                  <a:pt x="0" y="0"/>
                </a:lnTo>
                <a:lnTo>
                  <a:pt x="761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914775" y="3658361"/>
            <a:ext cx="0" cy="280670"/>
          </a:xfrm>
          <a:custGeom>
            <a:avLst/>
            <a:gdLst/>
            <a:ahLst/>
            <a:cxnLst/>
            <a:rect l="l" t="t" r="r" b="b"/>
            <a:pathLst>
              <a:path w="0" h="280670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/>
          <p:nvPr/>
        </p:nvSpPr>
        <p:spPr>
          <a:xfrm>
            <a:off x="1678177" y="3591559"/>
            <a:ext cx="307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764664" algn="l"/>
                <a:tab pos="2602865" algn="l"/>
              </a:tabLst>
            </a:pPr>
            <a:r>
              <a:rPr dirty="0" sz="2400" b="1">
                <a:latin typeface="Times New Roman"/>
                <a:cs typeface="Times New Roman"/>
              </a:rPr>
              <a:t>101	215	306	485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8766170" y="4289552"/>
            <a:ext cx="481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[9]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765301" y="1614627"/>
            <a:ext cx="4108450" cy="93281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第三趟分配（按最高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位</a:t>
            </a:r>
            <a:r>
              <a:rPr dirty="0" sz="2400" spc="-605" b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400" b="1" i="1">
                <a:solidFill>
                  <a:srgbClr val="00009A"/>
                </a:solidFill>
                <a:latin typeface="Times New Roman"/>
                <a:cs typeface="Times New Roman"/>
              </a:rPr>
              <a:t>i</a:t>
            </a:r>
            <a:r>
              <a:rPr dirty="0" sz="2400" spc="-35" b="1" i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=</a:t>
            </a:r>
            <a:r>
              <a:rPr dirty="0" sz="24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1</a:t>
            </a:r>
            <a:r>
              <a:rPr dirty="0" sz="2400" spc="-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）</a:t>
            </a:r>
            <a:endParaRPr sz="2400">
              <a:latin typeface="新宋体"/>
              <a:cs typeface="新宋体"/>
            </a:endParaRPr>
          </a:p>
          <a:p>
            <a:pPr algn="ctr" marL="33020">
              <a:lnSpc>
                <a:spcPct val="100000"/>
              </a:lnSpc>
              <a:spcBef>
                <a:spcPts val="690"/>
              </a:spcBef>
              <a:tabLst>
                <a:tab pos="751840" algn="l"/>
                <a:tab pos="1699895" algn="l"/>
                <a:tab pos="2571115" algn="l"/>
                <a:tab pos="3442970" algn="l"/>
              </a:tabLst>
            </a:pP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[4]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36701" y="4289552"/>
            <a:ext cx="7972425" cy="10045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100"/>
              </a:spcBef>
              <a:tabLst>
                <a:tab pos="1154430" algn="l"/>
                <a:tab pos="2145030" algn="l"/>
                <a:tab pos="2983865" algn="l"/>
                <a:tab pos="3822065" algn="l"/>
                <a:tab pos="4812665" algn="l"/>
                <a:tab pos="5574665" algn="l"/>
                <a:tab pos="6489065" algn="l"/>
                <a:tab pos="7403465" algn="l"/>
              </a:tabLst>
            </a:pP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[0]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[1]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[2]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[3]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[4]	</a:t>
            </a:r>
            <a:r>
              <a:rPr dirty="0" sz="2400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[5]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[6]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[7]	</a:t>
            </a:r>
            <a:r>
              <a:rPr dirty="0" sz="2400" spc="-5" b="1" i="1">
                <a:solidFill>
                  <a:srgbClr val="FF3300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FF3300"/>
                </a:solidFill>
                <a:latin typeface="Times New Roman"/>
                <a:cs typeface="Times New Roman"/>
              </a:rPr>
              <a:t>[8]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第三趟收</a:t>
            </a:r>
            <a:r>
              <a:rPr dirty="0" sz="2400" spc="-10" b="1">
                <a:solidFill>
                  <a:srgbClr val="00009A"/>
                </a:solidFill>
                <a:latin typeface="新宋体"/>
                <a:cs typeface="新宋体"/>
              </a:rPr>
              <a:t>集</a:t>
            </a:r>
            <a:r>
              <a:rPr dirty="0" sz="2200" b="1">
                <a:solidFill>
                  <a:srgbClr val="00009A"/>
                </a:solidFill>
                <a:latin typeface="新宋体"/>
                <a:cs typeface="新宋体"/>
              </a:rPr>
              <a:t>（让队尾指针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e[i]</a:t>
            </a:r>
            <a:r>
              <a:rPr dirty="0" sz="2400" spc="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9A"/>
                </a:solidFill>
                <a:latin typeface="新宋体"/>
                <a:cs typeface="新宋体"/>
              </a:rPr>
              <a:t>链接到下一非空队首指针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f[i+1</a:t>
            </a:r>
            <a:r>
              <a:rPr dirty="0" sz="2400" spc="-3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]</a:t>
            </a:r>
            <a:r>
              <a:rPr dirty="0" sz="2400" spc="-6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200" spc="-10" b="1">
                <a:solidFill>
                  <a:srgbClr val="00009A"/>
                </a:solidFill>
                <a:latin typeface="新宋体"/>
                <a:cs typeface="新宋体"/>
              </a:rPr>
              <a:t>）</a:t>
            </a:r>
            <a:endParaRPr sz="2200">
              <a:latin typeface="新宋体"/>
              <a:cs typeface="新宋体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4740402" y="5410200"/>
            <a:ext cx="536448" cy="3810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740402" y="54102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1000"/>
                </a:moveTo>
                <a:lnTo>
                  <a:pt x="536448" y="0"/>
                </a:lnTo>
                <a:lnTo>
                  <a:pt x="0" y="0"/>
                </a:lnTo>
                <a:lnTo>
                  <a:pt x="0" y="381000"/>
                </a:lnTo>
                <a:lnTo>
                  <a:pt x="536448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740402" y="5410200"/>
            <a:ext cx="536448" cy="3810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740402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740402" y="5410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740783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740402" y="5791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276088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276469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060448" y="55435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20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1450" y="76200"/>
                </a:lnTo>
                <a:close/>
              </a:path>
              <a:path w="266700" h="114300">
                <a:moveTo>
                  <a:pt x="266700" y="57150"/>
                </a:moveTo>
                <a:lnTo>
                  <a:pt x="152400" y="0"/>
                </a:lnTo>
                <a:lnTo>
                  <a:pt x="152400" y="38100"/>
                </a:lnTo>
                <a:lnTo>
                  <a:pt x="171450" y="38100"/>
                </a:lnTo>
                <a:lnTo>
                  <a:pt x="171450" y="104775"/>
                </a:lnTo>
                <a:lnTo>
                  <a:pt x="266700" y="57150"/>
                </a:lnTo>
                <a:close/>
              </a:path>
              <a:path w="266700" h="114300">
                <a:moveTo>
                  <a:pt x="171450" y="104775"/>
                </a:moveTo>
                <a:lnTo>
                  <a:pt x="171450" y="76200"/>
                </a:lnTo>
                <a:lnTo>
                  <a:pt x="152400" y="76200"/>
                </a:lnTo>
                <a:lnTo>
                  <a:pt x="152400" y="114300"/>
                </a:lnTo>
                <a:lnTo>
                  <a:pt x="17145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956804" y="5410200"/>
            <a:ext cx="535685" cy="3810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956042" y="54102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09" h="382270">
                <a:moveTo>
                  <a:pt x="537209" y="0"/>
                </a:moveTo>
                <a:lnTo>
                  <a:pt x="0" y="0"/>
                </a:lnTo>
                <a:lnTo>
                  <a:pt x="0" y="381762"/>
                </a:lnTo>
                <a:lnTo>
                  <a:pt x="761" y="381220"/>
                </a:lnTo>
                <a:lnTo>
                  <a:pt x="761" y="762"/>
                </a:lnTo>
                <a:lnTo>
                  <a:pt x="268604" y="190880"/>
                </a:lnTo>
                <a:lnTo>
                  <a:pt x="537209" y="0"/>
                </a:lnTo>
                <a:close/>
              </a:path>
              <a:path w="537209" h="382270">
                <a:moveTo>
                  <a:pt x="1072" y="381000"/>
                </a:moveTo>
                <a:lnTo>
                  <a:pt x="761" y="381000"/>
                </a:lnTo>
                <a:lnTo>
                  <a:pt x="761" y="381220"/>
                </a:lnTo>
                <a:lnTo>
                  <a:pt x="1072" y="381000"/>
                </a:lnTo>
                <a:close/>
              </a:path>
              <a:path w="537209" h="382270">
                <a:moveTo>
                  <a:pt x="536447" y="381000"/>
                </a:moveTo>
                <a:lnTo>
                  <a:pt x="268604" y="190880"/>
                </a:lnTo>
                <a:lnTo>
                  <a:pt x="1072" y="381000"/>
                </a:lnTo>
                <a:lnTo>
                  <a:pt x="536447" y="381000"/>
                </a:lnTo>
                <a:close/>
              </a:path>
              <a:path w="537209" h="382270">
                <a:moveTo>
                  <a:pt x="537209" y="381000"/>
                </a:moveTo>
                <a:lnTo>
                  <a:pt x="537209" y="0"/>
                </a:lnTo>
                <a:lnTo>
                  <a:pt x="536447" y="541"/>
                </a:lnTo>
                <a:lnTo>
                  <a:pt x="536447" y="381000"/>
                </a:lnTo>
                <a:lnTo>
                  <a:pt x="537209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956804" y="5410200"/>
            <a:ext cx="535685" cy="3810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956550" y="5410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94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493125" y="54102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956804" y="5791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864357" y="55435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5" h="114300">
                <a:moveTo>
                  <a:pt x="172974" y="76200"/>
                </a:moveTo>
                <a:lnTo>
                  <a:pt x="17297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2974" y="76200"/>
                </a:lnTo>
                <a:close/>
              </a:path>
              <a:path w="268605" h="114300">
                <a:moveTo>
                  <a:pt x="268224" y="57150"/>
                </a:moveTo>
                <a:lnTo>
                  <a:pt x="153924" y="0"/>
                </a:lnTo>
                <a:lnTo>
                  <a:pt x="153924" y="38100"/>
                </a:lnTo>
                <a:lnTo>
                  <a:pt x="172974" y="38100"/>
                </a:lnTo>
                <a:lnTo>
                  <a:pt x="172974" y="104775"/>
                </a:lnTo>
                <a:lnTo>
                  <a:pt x="268224" y="57150"/>
                </a:lnTo>
                <a:close/>
              </a:path>
              <a:path w="268605" h="114300">
                <a:moveTo>
                  <a:pt x="172974" y="104775"/>
                </a:moveTo>
                <a:lnTo>
                  <a:pt x="172974" y="76200"/>
                </a:lnTo>
                <a:lnTo>
                  <a:pt x="153924" y="76200"/>
                </a:lnTo>
                <a:lnTo>
                  <a:pt x="153924" y="114300"/>
                </a:lnTo>
                <a:lnTo>
                  <a:pt x="17297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760714" y="5410200"/>
            <a:ext cx="535685" cy="3810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760714" y="54102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1000"/>
                </a:moveTo>
                <a:lnTo>
                  <a:pt x="536448" y="0"/>
                </a:lnTo>
                <a:lnTo>
                  <a:pt x="0" y="0"/>
                </a:lnTo>
                <a:lnTo>
                  <a:pt x="0" y="381000"/>
                </a:lnTo>
                <a:lnTo>
                  <a:pt x="536448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760714" y="5410200"/>
            <a:ext cx="535685" cy="3810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760714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1" y="0"/>
                </a:moveTo>
                <a:lnTo>
                  <a:pt x="0" y="0"/>
                </a:lnTo>
                <a:lnTo>
                  <a:pt x="0" y="762"/>
                </a:lnTo>
                <a:lnTo>
                  <a:pt x="76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761730" y="5410580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 h="0">
                <a:moveTo>
                  <a:pt x="0" y="0"/>
                </a:moveTo>
                <a:lnTo>
                  <a:pt x="53466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297034" y="54102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761094" y="541058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619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760714" y="5791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668267" y="55435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20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1450" y="76200"/>
                </a:lnTo>
                <a:close/>
              </a:path>
              <a:path w="266700" h="114300">
                <a:moveTo>
                  <a:pt x="266700" y="57150"/>
                </a:moveTo>
                <a:lnTo>
                  <a:pt x="152400" y="0"/>
                </a:lnTo>
                <a:lnTo>
                  <a:pt x="152400" y="38100"/>
                </a:lnTo>
                <a:lnTo>
                  <a:pt x="171450" y="38100"/>
                </a:lnTo>
                <a:lnTo>
                  <a:pt x="171450" y="104775"/>
                </a:lnTo>
                <a:lnTo>
                  <a:pt x="266700" y="57150"/>
                </a:lnTo>
                <a:close/>
              </a:path>
              <a:path w="266700" h="114300">
                <a:moveTo>
                  <a:pt x="171450" y="104775"/>
                </a:moveTo>
                <a:lnTo>
                  <a:pt x="171450" y="76200"/>
                </a:lnTo>
                <a:lnTo>
                  <a:pt x="152400" y="76200"/>
                </a:lnTo>
                <a:lnTo>
                  <a:pt x="152400" y="114300"/>
                </a:lnTo>
                <a:lnTo>
                  <a:pt x="17145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524000" y="5410200"/>
            <a:ext cx="536448" cy="3810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524000" y="54102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1000"/>
                </a:moveTo>
                <a:lnTo>
                  <a:pt x="536448" y="0"/>
                </a:lnTo>
                <a:lnTo>
                  <a:pt x="0" y="0"/>
                </a:lnTo>
                <a:lnTo>
                  <a:pt x="0" y="381000"/>
                </a:lnTo>
                <a:lnTo>
                  <a:pt x="536448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524000" y="5410200"/>
            <a:ext cx="536448" cy="3810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524000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24000" y="5410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24380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524000" y="5791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2059685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060067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472178" y="55435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200"/>
                </a:moveTo>
                <a:lnTo>
                  <a:pt x="17297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2974" y="76200"/>
                </a:lnTo>
                <a:close/>
              </a:path>
              <a:path w="268604" h="114300">
                <a:moveTo>
                  <a:pt x="268224" y="57150"/>
                </a:moveTo>
                <a:lnTo>
                  <a:pt x="153924" y="0"/>
                </a:lnTo>
                <a:lnTo>
                  <a:pt x="153924" y="38100"/>
                </a:lnTo>
                <a:lnTo>
                  <a:pt x="172974" y="38100"/>
                </a:lnTo>
                <a:lnTo>
                  <a:pt x="172974" y="104775"/>
                </a:lnTo>
                <a:lnTo>
                  <a:pt x="268224" y="57150"/>
                </a:lnTo>
                <a:close/>
              </a:path>
              <a:path w="268604" h="114300">
                <a:moveTo>
                  <a:pt x="172974" y="104775"/>
                </a:moveTo>
                <a:lnTo>
                  <a:pt x="172974" y="76200"/>
                </a:lnTo>
                <a:lnTo>
                  <a:pt x="153924" y="76200"/>
                </a:lnTo>
                <a:lnTo>
                  <a:pt x="153924" y="114300"/>
                </a:lnTo>
                <a:lnTo>
                  <a:pt x="17297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544311" y="5410200"/>
            <a:ext cx="536448" cy="3810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544311" y="5410200"/>
            <a:ext cx="536575" cy="381000"/>
          </a:xfrm>
          <a:custGeom>
            <a:avLst/>
            <a:gdLst/>
            <a:ahLst/>
            <a:cxnLst/>
            <a:rect l="l" t="t" r="r" b="b"/>
            <a:pathLst>
              <a:path w="536575" h="381000">
                <a:moveTo>
                  <a:pt x="536448" y="381000"/>
                </a:moveTo>
                <a:lnTo>
                  <a:pt x="536448" y="0"/>
                </a:lnTo>
                <a:lnTo>
                  <a:pt x="0" y="0"/>
                </a:lnTo>
                <a:lnTo>
                  <a:pt x="0" y="381000"/>
                </a:lnTo>
                <a:lnTo>
                  <a:pt x="536448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544311" y="5410200"/>
            <a:ext cx="536448" cy="3810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544311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44311" y="5410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544692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544311" y="57915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448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6079997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080378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276850" y="5543550"/>
            <a:ext cx="266065" cy="114300"/>
          </a:xfrm>
          <a:custGeom>
            <a:avLst/>
            <a:gdLst/>
            <a:ahLst/>
            <a:cxnLst/>
            <a:rect l="l" t="t" r="r" b="b"/>
            <a:pathLst>
              <a:path w="266064" h="114300">
                <a:moveTo>
                  <a:pt x="170687" y="76200"/>
                </a:moveTo>
                <a:lnTo>
                  <a:pt x="170687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0687" y="76200"/>
                </a:lnTo>
                <a:close/>
              </a:path>
              <a:path w="266064" h="114300">
                <a:moveTo>
                  <a:pt x="265938" y="57150"/>
                </a:moveTo>
                <a:lnTo>
                  <a:pt x="151637" y="0"/>
                </a:lnTo>
                <a:lnTo>
                  <a:pt x="151637" y="38100"/>
                </a:lnTo>
                <a:lnTo>
                  <a:pt x="170687" y="38100"/>
                </a:lnTo>
                <a:lnTo>
                  <a:pt x="170687" y="104775"/>
                </a:lnTo>
                <a:lnTo>
                  <a:pt x="265938" y="57150"/>
                </a:lnTo>
                <a:close/>
              </a:path>
              <a:path w="266064" h="114300">
                <a:moveTo>
                  <a:pt x="170687" y="104775"/>
                </a:moveTo>
                <a:lnTo>
                  <a:pt x="170687" y="76200"/>
                </a:lnTo>
                <a:lnTo>
                  <a:pt x="151637" y="76200"/>
                </a:lnTo>
                <a:lnTo>
                  <a:pt x="151637" y="114300"/>
                </a:lnTo>
                <a:lnTo>
                  <a:pt x="170687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934967" y="5410200"/>
            <a:ext cx="531876" cy="3810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934967" y="5410200"/>
            <a:ext cx="532765" cy="381000"/>
          </a:xfrm>
          <a:custGeom>
            <a:avLst/>
            <a:gdLst/>
            <a:ahLst/>
            <a:cxnLst/>
            <a:rect l="l" t="t" r="r" b="b"/>
            <a:pathLst>
              <a:path w="532764" h="381000">
                <a:moveTo>
                  <a:pt x="532638" y="381000"/>
                </a:moveTo>
                <a:lnTo>
                  <a:pt x="532638" y="0"/>
                </a:lnTo>
                <a:lnTo>
                  <a:pt x="0" y="0"/>
                </a:lnTo>
                <a:lnTo>
                  <a:pt x="0" y="381000"/>
                </a:lnTo>
                <a:lnTo>
                  <a:pt x="532638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934967" y="5410200"/>
            <a:ext cx="531876" cy="3810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934967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76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935729" y="5410580"/>
            <a:ext cx="530860" cy="0"/>
          </a:xfrm>
          <a:custGeom>
            <a:avLst/>
            <a:gdLst/>
            <a:ahLst/>
            <a:cxnLst/>
            <a:rect l="l" t="t" r="r" b="b"/>
            <a:pathLst>
              <a:path w="530860" h="0">
                <a:moveTo>
                  <a:pt x="0" y="0"/>
                </a:moveTo>
                <a:lnTo>
                  <a:pt x="53086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67225" y="54102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935095" y="5410834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365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934967" y="5791580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 h="0">
                <a:moveTo>
                  <a:pt x="0" y="0"/>
                </a:moveTo>
                <a:lnTo>
                  <a:pt x="53187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080759" y="55435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200"/>
                </a:moveTo>
                <a:lnTo>
                  <a:pt x="17297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2974" y="76200"/>
                </a:lnTo>
                <a:close/>
              </a:path>
              <a:path w="268604" h="114300">
                <a:moveTo>
                  <a:pt x="268224" y="57150"/>
                </a:moveTo>
                <a:lnTo>
                  <a:pt x="153924" y="0"/>
                </a:lnTo>
                <a:lnTo>
                  <a:pt x="153924" y="38100"/>
                </a:lnTo>
                <a:lnTo>
                  <a:pt x="172974" y="38100"/>
                </a:lnTo>
                <a:lnTo>
                  <a:pt x="172974" y="104775"/>
                </a:lnTo>
                <a:lnTo>
                  <a:pt x="268224" y="57150"/>
                </a:lnTo>
                <a:close/>
              </a:path>
              <a:path w="268604" h="114300">
                <a:moveTo>
                  <a:pt x="172974" y="104775"/>
                </a:moveTo>
                <a:lnTo>
                  <a:pt x="172974" y="76200"/>
                </a:lnTo>
                <a:lnTo>
                  <a:pt x="153924" y="76200"/>
                </a:lnTo>
                <a:lnTo>
                  <a:pt x="153924" y="114300"/>
                </a:lnTo>
                <a:lnTo>
                  <a:pt x="17297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327148" y="5410200"/>
            <a:ext cx="533400" cy="3810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326385" y="5410200"/>
            <a:ext cx="534670" cy="382270"/>
          </a:xfrm>
          <a:custGeom>
            <a:avLst/>
            <a:gdLst/>
            <a:ahLst/>
            <a:cxnLst/>
            <a:rect l="l" t="t" r="r" b="b"/>
            <a:pathLst>
              <a:path w="534669" h="382270">
                <a:moveTo>
                  <a:pt x="534161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17"/>
                </a:lnTo>
                <a:lnTo>
                  <a:pt x="762" y="762"/>
                </a:lnTo>
                <a:lnTo>
                  <a:pt x="267081" y="190880"/>
                </a:lnTo>
                <a:lnTo>
                  <a:pt x="534161" y="0"/>
                </a:lnTo>
                <a:close/>
              </a:path>
              <a:path w="534669" h="382270">
                <a:moveTo>
                  <a:pt x="1066" y="381000"/>
                </a:moveTo>
                <a:lnTo>
                  <a:pt x="762" y="381000"/>
                </a:lnTo>
                <a:lnTo>
                  <a:pt x="762" y="381217"/>
                </a:lnTo>
                <a:lnTo>
                  <a:pt x="1066" y="381000"/>
                </a:lnTo>
                <a:close/>
              </a:path>
              <a:path w="534669" h="382270">
                <a:moveTo>
                  <a:pt x="533400" y="381000"/>
                </a:moveTo>
                <a:lnTo>
                  <a:pt x="267081" y="190880"/>
                </a:lnTo>
                <a:lnTo>
                  <a:pt x="1066" y="381000"/>
                </a:lnTo>
                <a:lnTo>
                  <a:pt x="533400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2327148" y="5410200"/>
            <a:ext cx="533400" cy="3810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2326639" y="541058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327148" y="579158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 h="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2859785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860167" y="5410961"/>
            <a:ext cx="0" cy="380365"/>
          </a:xfrm>
          <a:custGeom>
            <a:avLst/>
            <a:gdLst/>
            <a:ahLst/>
            <a:cxnLst/>
            <a:rect l="l" t="t" r="r" b="b"/>
            <a:pathLst>
              <a:path w="0" h="380364">
                <a:moveTo>
                  <a:pt x="0" y="0"/>
                </a:moveTo>
                <a:lnTo>
                  <a:pt x="0" y="380238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6886193" y="55435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20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1450" y="76200"/>
                </a:lnTo>
                <a:close/>
              </a:path>
              <a:path w="266700" h="114300">
                <a:moveTo>
                  <a:pt x="266700" y="57150"/>
                </a:moveTo>
                <a:lnTo>
                  <a:pt x="152400" y="0"/>
                </a:lnTo>
                <a:lnTo>
                  <a:pt x="152400" y="38100"/>
                </a:lnTo>
                <a:lnTo>
                  <a:pt x="171450" y="38100"/>
                </a:lnTo>
                <a:lnTo>
                  <a:pt x="171450" y="104775"/>
                </a:lnTo>
                <a:lnTo>
                  <a:pt x="266700" y="57150"/>
                </a:lnTo>
                <a:close/>
              </a:path>
              <a:path w="266700" h="114300">
                <a:moveTo>
                  <a:pt x="171450" y="104775"/>
                </a:moveTo>
                <a:lnTo>
                  <a:pt x="171450" y="76200"/>
                </a:lnTo>
                <a:lnTo>
                  <a:pt x="152400" y="76200"/>
                </a:lnTo>
                <a:lnTo>
                  <a:pt x="152400" y="114300"/>
                </a:lnTo>
                <a:lnTo>
                  <a:pt x="17145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132582" y="5410200"/>
            <a:ext cx="535685" cy="3810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131820" y="54102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10" h="382270">
                <a:moveTo>
                  <a:pt x="537209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20"/>
                </a:lnTo>
                <a:lnTo>
                  <a:pt x="762" y="762"/>
                </a:lnTo>
                <a:lnTo>
                  <a:pt x="268604" y="190880"/>
                </a:lnTo>
                <a:lnTo>
                  <a:pt x="537209" y="0"/>
                </a:lnTo>
                <a:close/>
              </a:path>
              <a:path w="537210" h="382270">
                <a:moveTo>
                  <a:pt x="1072" y="381000"/>
                </a:moveTo>
                <a:lnTo>
                  <a:pt x="762" y="381000"/>
                </a:lnTo>
                <a:lnTo>
                  <a:pt x="762" y="381220"/>
                </a:lnTo>
                <a:lnTo>
                  <a:pt x="1072" y="381000"/>
                </a:lnTo>
                <a:close/>
              </a:path>
              <a:path w="537210" h="382270">
                <a:moveTo>
                  <a:pt x="536447" y="381000"/>
                </a:moveTo>
                <a:lnTo>
                  <a:pt x="268604" y="190881"/>
                </a:lnTo>
                <a:lnTo>
                  <a:pt x="1072" y="381000"/>
                </a:lnTo>
                <a:lnTo>
                  <a:pt x="536447" y="381000"/>
                </a:lnTo>
                <a:close/>
              </a:path>
              <a:path w="537210" h="382270">
                <a:moveTo>
                  <a:pt x="537209" y="381000"/>
                </a:moveTo>
                <a:lnTo>
                  <a:pt x="537209" y="0"/>
                </a:lnTo>
                <a:lnTo>
                  <a:pt x="536447" y="541"/>
                </a:lnTo>
                <a:lnTo>
                  <a:pt x="536447" y="381000"/>
                </a:lnTo>
                <a:lnTo>
                  <a:pt x="537209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132582" y="5410200"/>
            <a:ext cx="535685" cy="3810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688580" y="5543550"/>
            <a:ext cx="268605" cy="114300"/>
          </a:xfrm>
          <a:custGeom>
            <a:avLst/>
            <a:gdLst/>
            <a:ahLst/>
            <a:cxnLst/>
            <a:rect l="l" t="t" r="r" b="b"/>
            <a:pathLst>
              <a:path w="268604" h="114300">
                <a:moveTo>
                  <a:pt x="172974" y="76200"/>
                </a:moveTo>
                <a:lnTo>
                  <a:pt x="172974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2974" y="76200"/>
                </a:lnTo>
                <a:close/>
              </a:path>
              <a:path w="268604" h="114300">
                <a:moveTo>
                  <a:pt x="268224" y="57150"/>
                </a:moveTo>
                <a:lnTo>
                  <a:pt x="153924" y="0"/>
                </a:lnTo>
                <a:lnTo>
                  <a:pt x="153924" y="38100"/>
                </a:lnTo>
                <a:lnTo>
                  <a:pt x="172974" y="38100"/>
                </a:lnTo>
                <a:lnTo>
                  <a:pt x="172974" y="104775"/>
                </a:lnTo>
                <a:lnTo>
                  <a:pt x="268224" y="57150"/>
                </a:lnTo>
                <a:close/>
              </a:path>
              <a:path w="268604" h="114300">
                <a:moveTo>
                  <a:pt x="172974" y="104775"/>
                </a:moveTo>
                <a:lnTo>
                  <a:pt x="172974" y="76200"/>
                </a:lnTo>
                <a:lnTo>
                  <a:pt x="153924" y="76200"/>
                </a:lnTo>
                <a:lnTo>
                  <a:pt x="153924" y="114300"/>
                </a:lnTo>
                <a:lnTo>
                  <a:pt x="172974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48984" y="5410200"/>
            <a:ext cx="535686" cy="3810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348221" y="5410200"/>
            <a:ext cx="536575" cy="382270"/>
          </a:xfrm>
          <a:custGeom>
            <a:avLst/>
            <a:gdLst/>
            <a:ahLst/>
            <a:cxnLst/>
            <a:rect l="l" t="t" r="r" b="b"/>
            <a:pathLst>
              <a:path w="536575" h="382270">
                <a:moveTo>
                  <a:pt x="536448" y="0"/>
                </a:moveTo>
                <a:lnTo>
                  <a:pt x="0" y="0"/>
                </a:lnTo>
                <a:lnTo>
                  <a:pt x="0" y="381762"/>
                </a:lnTo>
                <a:lnTo>
                  <a:pt x="761" y="381219"/>
                </a:lnTo>
                <a:lnTo>
                  <a:pt x="761" y="762"/>
                </a:lnTo>
                <a:lnTo>
                  <a:pt x="268224" y="190881"/>
                </a:lnTo>
                <a:lnTo>
                  <a:pt x="536448" y="0"/>
                </a:lnTo>
                <a:close/>
              </a:path>
              <a:path w="536575" h="382270">
                <a:moveTo>
                  <a:pt x="1070" y="381000"/>
                </a:moveTo>
                <a:lnTo>
                  <a:pt x="761" y="381000"/>
                </a:lnTo>
                <a:lnTo>
                  <a:pt x="761" y="381219"/>
                </a:lnTo>
                <a:lnTo>
                  <a:pt x="1070" y="381000"/>
                </a:lnTo>
                <a:close/>
              </a:path>
              <a:path w="536575" h="382270">
                <a:moveTo>
                  <a:pt x="535685" y="381000"/>
                </a:moveTo>
                <a:lnTo>
                  <a:pt x="268224" y="190881"/>
                </a:lnTo>
                <a:lnTo>
                  <a:pt x="1070" y="381000"/>
                </a:lnTo>
                <a:lnTo>
                  <a:pt x="535685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48984" y="5410200"/>
            <a:ext cx="535686" cy="3810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348729" y="5410580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 h="0">
                <a:moveTo>
                  <a:pt x="0" y="0"/>
                </a:moveTo>
                <a:lnTo>
                  <a:pt x="53466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348984" y="5791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6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883907" y="541020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762" y="762"/>
                </a:moveTo>
                <a:lnTo>
                  <a:pt x="762" y="0"/>
                </a:lnTo>
                <a:lnTo>
                  <a:pt x="0" y="0"/>
                </a:lnTo>
                <a:lnTo>
                  <a:pt x="762" y="7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884034" y="5410327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0873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494014" y="5543550"/>
            <a:ext cx="266700" cy="114300"/>
          </a:xfrm>
          <a:custGeom>
            <a:avLst/>
            <a:gdLst/>
            <a:ahLst/>
            <a:cxnLst/>
            <a:rect l="l" t="t" r="r" b="b"/>
            <a:pathLst>
              <a:path w="266700" h="114300">
                <a:moveTo>
                  <a:pt x="171450" y="7620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171450" y="76200"/>
                </a:lnTo>
                <a:close/>
              </a:path>
              <a:path w="266700" h="114300">
                <a:moveTo>
                  <a:pt x="266700" y="57150"/>
                </a:moveTo>
                <a:lnTo>
                  <a:pt x="152400" y="0"/>
                </a:lnTo>
                <a:lnTo>
                  <a:pt x="152400" y="38100"/>
                </a:lnTo>
                <a:lnTo>
                  <a:pt x="171450" y="38100"/>
                </a:lnTo>
                <a:lnTo>
                  <a:pt x="171450" y="104775"/>
                </a:lnTo>
                <a:lnTo>
                  <a:pt x="266700" y="57150"/>
                </a:lnTo>
                <a:close/>
              </a:path>
              <a:path w="266700" h="114300">
                <a:moveTo>
                  <a:pt x="171450" y="104775"/>
                </a:moveTo>
                <a:lnTo>
                  <a:pt x="171450" y="76200"/>
                </a:lnTo>
                <a:lnTo>
                  <a:pt x="152400" y="76200"/>
                </a:lnTo>
                <a:lnTo>
                  <a:pt x="152400" y="114300"/>
                </a:lnTo>
                <a:lnTo>
                  <a:pt x="171450" y="10477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152893" y="5410200"/>
            <a:ext cx="535685" cy="38100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152131" y="5410200"/>
            <a:ext cx="537210" cy="382270"/>
          </a:xfrm>
          <a:custGeom>
            <a:avLst/>
            <a:gdLst/>
            <a:ahLst/>
            <a:cxnLst/>
            <a:rect l="l" t="t" r="r" b="b"/>
            <a:pathLst>
              <a:path w="537209" h="382270">
                <a:moveTo>
                  <a:pt x="537209" y="0"/>
                </a:moveTo>
                <a:lnTo>
                  <a:pt x="0" y="0"/>
                </a:lnTo>
                <a:lnTo>
                  <a:pt x="0" y="381762"/>
                </a:lnTo>
                <a:lnTo>
                  <a:pt x="762" y="381220"/>
                </a:lnTo>
                <a:lnTo>
                  <a:pt x="762" y="762"/>
                </a:lnTo>
                <a:lnTo>
                  <a:pt x="268604" y="190880"/>
                </a:lnTo>
                <a:lnTo>
                  <a:pt x="537209" y="0"/>
                </a:lnTo>
                <a:close/>
              </a:path>
              <a:path w="537209" h="382270">
                <a:moveTo>
                  <a:pt x="1072" y="381000"/>
                </a:moveTo>
                <a:lnTo>
                  <a:pt x="762" y="381000"/>
                </a:lnTo>
                <a:lnTo>
                  <a:pt x="762" y="381220"/>
                </a:lnTo>
                <a:lnTo>
                  <a:pt x="1072" y="381000"/>
                </a:lnTo>
                <a:close/>
              </a:path>
              <a:path w="537209" h="382270">
                <a:moveTo>
                  <a:pt x="536448" y="381000"/>
                </a:moveTo>
                <a:lnTo>
                  <a:pt x="268604" y="190880"/>
                </a:lnTo>
                <a:lnTo>
                  <a:pt x="1072" y="381000"/>
                </a:lnTo>
                <a:lnTo>
                  <a:pt x="536448" y="381000"/>
                </a:lnTo>
                <a:close/>
              </a:path>
              <a:path w="537209" h="382270">
                <a:moveTo>
                  <a:pt x="537209" y="381000"/>
                </a:moveTo>
                <a:lnTo>
                  <a:pt x="537209" y="0"/>
                </a:lnTo>
                <a:lnTo>
                  <a:pt x="536448" y="541"/>
                </a:lnTo>
                <a:lnTo>
                  <a:pt x="536448" y="381000"/>
                </a:lnTo>
                <a:lnTo>
                  <a:pt x="537209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152893" y="5410200"/>
            <a:ext cx="535685" cy="38100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152640" y="5410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939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689215" y="5410200"/>
            <a:ext cx="0" cy="382270"/>
          </a:xfrm>
          <a:custGeom>
            <a:avLst/>
            <a:gdLst/>
            <a:ahLst/>
            <a:cxnLst/>
            <a:rect l="l" t="t" r="r" b="b"/>
            <a:pathLst>
              <a:path w="0" h="382270">
                <a:moveTo>
                  <a:pt x="0" y="0"/>
                </a:moveTo>
                <a:lnTo>
                  <a:pt x="0" y="381762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152893" y="579158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685" y="0"/>
                </a:lnTo>
              </a:path>
            </a:pathLst>
          </a:custGeom>
          <a:ln w="317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1524000" y="5394452"/>
            <a:ext cx="7773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840105" algn="l"/>
                <a:tab pos="1647825" algn="l"/>
                <a:tab pos="2447925" algn="l"/>
                <a:tab pos="3255645" algn="l"/>
                <a:tab pos="4059554" algn="l"/>
                <a:tab pos="4864100" algn="l"/>
                <a:tab pos="5668010" algn="l"/>
                <a:tab pos="6471920" algn="l"/>
                <a:tab pos="7275830" algn="l"/>
              </a:tabLst>
            </a:pPr>
            <a:r>
              <a:rPr dirty="0" sz="2400" b="1">
                <a:latin typeface="Times New Roman"/>
                <a:cs typeface="Times New Roman"/>
              </a:rPr>
              <a:t>101	215	306	485	530	614	637	738	790	921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774445" y="1015238"/>
            <a:ext cx="675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840927" y="5434732"/>
            <a:ext cx="675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solidFill>
                  <a:srgbClr val="FF3300"/>
                </a:solidFill>
                <a:latin typeface="Times New Roman"/>
                <a:cs typeface="Times New Roman"/>
              </a:rPr>
              <a:t>r[0]→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1895094" y="2586227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2885694" y="2662427"/>
            <a:ext cx="699770" cy="1529080"/>
          </a:xfrm>
          <a:custGeom>
            <a:avLst/>
            <a:gdLst/>
            <a:ahLst/>
            <a:cxnLst/>
            <a:rect l="l" t="t" r="r" b="b"/>
            <a:pathLst>
              <a:path w="699770" h="1529079">
                <a:moveTo>
                  <a:pt x="675408" y="1454851"/>
                </a:moveTo>
                <a:lnTo>
                  <a:pt x="20574" y="0"/>
                </a:lnTo>
                <a:lnTo>
                  <a:pt x="0" y="9144"/>
                </a:lnTo>
                <a:lnTo>
                  <a:pt x="654881" y="1464100"/>
                </a:lnTo>
                <a:lnTo>
                  <a:pt x="675408" y="1454851"/>
                </a:lnTo>
                <a:close/>
              </a:path>
              <a:path w="699770" h="1529079">
                <a:moveTo>
                  <a:pt x="680466" y="1516167"/>
                </a:moveTo>
                <a:lnTo>
                  <a:pt x="680466" y="1466088"/>
                </a:lnTo>
                <a:lnTo>
                  <a:pt x="659892" y="1475232"/>
                </a:lnTo>
                <a:lnTo>
                  <a:pt x="654881" y="1464100"/>
                </a:lnTo>
                <a:lnTo>
                  <a:pt x="630174" y="1475232"/>
                </a:lnTo>
                <a:lnTo>
                  <a:pt x="680466" y="1516167"/>
                </a:lnTo>
                <a:close/>
              </a:path>
              <a:path w="699770" h="1529079">
                <a:moveTo>
                  <a:pt x="680466" y="1466088"/>
                </a:moveTo>
                <a:lnTo>
                  <a:pt x="675408" y="1454851"/>
                </a:lnTo>
                <a:lnTo>
                  <a:pt x="654881" y="1464100"/>
                </a:lnTo>
                <a:lnTo>
                  <a:pt x="659892" y="1475232"/>
                </a:lnTo>
                <a:lnTo>
                  <a:pt x="680466" y="1466088"/>
                </a:lnTo>
                <a:close/>
              </a:path>
              <a:path w="699770" h="1529079">
                <a:moveTo>
                  <a:pt x="699516" y="1443990"/>
                </a:moveTo>
                <a:lnTo>
                  <a:pt x="675408" y="1454851"/>
                </a:lnTo>
                <a:lnTo>
                  <a:pt x="680466" y="1466088"/>
                </a:lnTo>
                <a:lnTo>
                  <a:pt x="680466" y="1516167"/>
                </a:lnTo>
                <a:lnTo>
                  <a:pt x="695706" y="1528572"/>
                </a:lnTo>
                <a:lnTo>
                  <a:pt x="699516" y="14439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723894" y="2662427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562094" y="2586227"/>
            <a:ext cx="848360" cy="1681480"/>
          </a:xfrm>
          <a:custGeom>
            <a:avLst/>
            <a:gdLst/>
            <a:ahLst/>
            <a:cxnLst/>
            <a:rect l="l" t="t" r="r" b="b"/>
            <a:pathLst>
              <a:path w="848360" h="1681479">
                <a:moveTo>
                  <a:pt x="824280" y="1608169"/>
                </a:moveTo>
                <a:lnTo>
                  <a:pt x="20574" y="0"/>
                </a:lnTo>
                <a:lnTo>
                  <a:pt x="0" y="9906"/>
                </a:lnTo>
                <a:lnTo>
                  <a:pt x="804419" y="1617987"/>
                </a:lnTo>
                <a:lnTo>
                  <a:pt x="824280" y="1608169"/>
                </a:lnTo>
                <a:close/>
              </a:path>
              <a:path w="848360" h="1681479">
                <a:moveTo>
                  <a:pt x="829818" y="1667204"/>
                </a:moveTo>
                <a:lnTo>
                  <a:pt x="829818" y="1619250"/>
                </a:lnTo>
                <a:lnTo>
                  <a:pt x="810006" y="1629156"/>
                </a:lnTo>
                <a:lnTo>
                  <a:pt x="804419" y="1617987"/>
                </a:lnTo>
                <a:lnTo>
                  <a:pt x="780288" y="1629918"/>
                </a:lnTo>
                <a:lnTo>
                  <a:pt x="829818" y="1667204"/>
                </a:lnTo>
                <a:close/>
              </a:path>
              <a:path w="848360" h="1681479">
                <a:moveTo>
                  <a:pt x="829818" y="1619250"/>
                </a:moveTo>
                <a:lnTo>
                  <a:pt x="824280" y="1608169"/>
                </a:lnTo>
                <a:lnTo>
                  <a:pt x="804419" y="1617987"/>
                </a:lnTo>
                <a:lnTo>
                  <a:pt x="810006" y="1629156"/>
                </a:lnTo>
                <a:lnTo>
                  <a:pt x="829818" y="1619250"/>
                </a:lnTo>
                <a:close/>
              </a:path>
              <a:path w="848360" h="1681479">
                <a:moveTo>
                  <a:pt x="848106" y="1680972"/>
                </a:moveTo>
                <a:lnTo>
                  <a:pt x="848106" y="1596390"/>
                </a:lnTo>
                <a:lnTo>
                  <a:pt x="824280" y="1608169"/>
                </a:lnTo>
                <a:lnTo>
                  <a:pt x="829818" y="1619250"/>
                </a:lnTo>
                <a:lnTo>
                  <a:pt x="829818" y="1667204"/>
                </a:lnTo>
                <a:lnTo>
                  <a:pt x="848106" y="1680972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552694" y="2662427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390894" y="2586227"/>
            <a:ext cx="774700" cy="1605280"/>
          </a:xfrm>
          <a:custGeom>
            <a:avLst/>
            <a:gdLst/>
            <a:ahLst/>
            <a:cxnLst/>
            <a:rect l="l" t="t" r="r" b="b"/>
            <a:pathLst>
              <a:path w="774700" h="1605279">
                <a:moveTo>
                  <a:pt x="749756" y="1531736"/>
                </a:moveTo>
                <a:lnTo>
                  <a:pt x="20574" y="0"/>
                </a:lnTo>
                <a:lnTo>
                  <a:pt x="0" y="9906"/>
                </a:lnTo>
                <a:lnTo>
                  <a:pt x="729110" y="1541492"/>
                </a:lnTo>
                <a:lnTo>
                  <a:pt x="749756" y="1531736"/>
                </a:lnTo>
                <a:close/>
              </a:path>
              <a:path w="774700" h="1605279">
                <a:moveTo>
                  <a:pt x="755142" y="1591818"/>
                </a:moveTo>
                <a:lnTo>
                  <a:pt x="755142" y="1543050"/>
                </a:lnTo>
                <a:lnTo>
                  <a:pt x="734568" y="1552956"/>
                </a:lnTo>
                <a:lnTo>
                  <a:pt x="729110" y="1541492"/>
                </a:lnTo>
                <a:lnTo>
                  <a:pt x="704850" y="1552956"/>
                </a:lnTo>
                <a:lnTo>
                  <a:pt x="755142" y="1591818"/>
                </a:lnTo>
                <a:close/>
              </a:path>
              <a:path w="774700" h="1605279">
                <a:moveTo>
                  <a:pt x="755142" y="1543050"/>
                </a:moveTo>
                <a:lnTo>
                  <a:pt x="749756" y="1531736"/>
                </a:lnTo>
                <a:lnTo>
                  <a:pt x="729110" y="1541492"/>
                </a:lnTo>
                <a:lnTo>
                  <a:pt x="734568" y="1552956"/>
                </a:lnTo>
                <a:lnTo>
                  <a:pt x="755142" y="1543050"/>
                </a:lnTo>
                <a:close/>
              </a:path>
              <a:path w="774700" h="1605279">
                <a:moveTo>
                  <a:pt x="774192" y="1520190"/>
                </a:moveTo>
                <a:lnTo>
                  <a:pt x="749756" y="1531736"/>
                </a:lnTo>
                <a:lnTo>
                  <a:pt x="755142" y="1543050"/>
                </a:lnTo>
                <a:lnTo>
                  <a:pt x="755142" y="1591818"/>
                </a:lnTo>
                <a:lnTo>
                  <a:pt x="771906" y="1604772"/>
                </a:lnTo>
                <a:lnTo>
                  <a:pt x="774192" y="152019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307580" y="2583179"/>
            <a:ext cx="1607820" cy="1684020"/>
          </a:xfrm>
          <a:custGeom>
            <a:avLst/>
            <a:gdLst/>
            <a:ahLst/>
            <a:cxnLst/>
            <a:rect l="l" t="t" r="r" b="b"/>
            <a:pathLst>
              <a:path w="1607820" h="1684020">
                <a:moveTo>
                  <a:pt x="1563663" y="1621937"/>
                </a:moveTo>
                <a:lnTo>
                  <a:pt x="16001" y="0"/>
                </a:lnTo>
                <a:lnTo>
                  <a:pt x="0" y="16002"/>
                </a:lnTo>
                <a:lnTo>
                  <a:pt x="1547601" y="1637118"/>
                </a:lnTo>
                <a:lnTo>
                  <a:pt x="1563663" y="1621937"/>
                </a:lnTo>
                <a:close/>
              </a:path>
              <a:path w="1607820" h="1684020">
                <a:moveTo>
                  <a:pt x="1572006" y="1671399"/>
                </a:moveTo>
                <a:lnTo>
                  <a:pt x="1572006" y="1630680"/>
                </a:lnTo>
                <a:lnTo>
                  <a:pt x="1556004" y="1645920"/>
                </a:lnTo>
                <a:lnTo>
                  <a:pt x="1547601" y="1637118"/>
                </a:lnTo>
                <a:lnTo>
                  <a:pt x="1527810" y="1655826"/>
                </a:lnTo>
                <a:lnTo>
                  <a:pt x="1572006" y="1671399"/>
                </a:lnTo>
                <a:close/>
              </a:path>
              <a:path w="1607820" h="1684020">
                <a:moveTo>
                  <a:pt x="1572006" y="1630680"/>
                </a:moveTo>
                <a:lnTo>
                  <a:pt x="1563663" y="1621937"/>
                </a:lnTo>
                <a:lnTo>
                  <a:pt x="1547601" y="1637118"/>
                </a:lnTo>
                <a:lnTo>
                  <a:pt x="1556004" y="1645920"/>
                </a:lnTo>
                <a:lnTo>
                  <a:pt x="1572006" y="1630680"/>
                </a:lnTo>
                <a:close/>
              </a:path>
              <a:path w="1607820" h="1684020">
                <a:moveTo>
                  <a:pt x="1607820" y="1684020"/>
                </a:moveTo>
                <a:lnTo>
                  <a:pt x="1583436" y="1603247"/>
                </a:lnTo>
                <a:lnTo>
                  <a:pt x="1563663" y="1621937"/>
                </a:lnTo>
                <a:lnTo>
                  <a:pt x="1572006" y="1630680"/>
                </a:lnTo>
                <a:lnTo>
                  <a:pt x="1572006" y="1671399"/>
                </a:lnTo>
                <a:lnTo>
                  <a:pt x="1607820" y="16840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3503676" y="6015751"/>
            <a:ext cx="2901027" cy="90550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 txBox="1"/>
          <p:nvPr/>
        </p:nvSpPr>
        <p:spPr>
          <a:xfrm>
            <a:off x="4038600" y="6172200"/>
            <a:ext cx="1971039" cy="520065"/>
          </a:xfrm>
          <a:prstGeom prst="rect">
            <a:avLst/>
          </a:prstGeom>
          <a:solidFill>
            <a:srgbClr val="CCFFF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dirty="0" sz="2800" b="1">
                <a:latin typeface="新宋体"/>
                <a:cs typeface="新宋体"/>
              </a:rPr>
              <a:t>排序结束！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86" name="object 286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7741" y="955039"/>
            <a:ext cx="287972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如何编程实现？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732" y="1578892"/>
            <a:ext cx="8577580" cy="4787265"/>
          </a:xfrm>
          <a:prstGeom prst="rect">
            <a:avLst/>
          </a:prstGeom>
        </p:spPr>
        <p:txBody>
          <a:bodyPr wrap="square" lIns="0" tIns="23114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820"/>
              </a:spcBef>
            </a:pPr>
            <a:r>
              <a:rPr dirty="0" sz="2600" spc="-5" b="1">
                <a:solidFill>
                  <a:srgbClr val="CC0000"/>
                </a:solidFill>
                <a:latin typeface="新宋体"/>
                <a:cs typeface="新宋体"/>
              </a:rPr>
              <a:t>先作若干说明：</a:t>
            </a:r>
            <a:endParaRPr sz="2600">
              <a:latin typeface="新宋体"/>
              <a:cs typeface="新宋体"/>
            </a:endParaRPr>
          </a:p>
          <a:p>
            <a:pPr marL="58419">
              <a:lnSpc>
                <a:spcPct val="100000"/>
              </a:lnSpc>
              <a:spcBef>
                <a:spcPts val="1590"/>
              </a:spcBef>
            </a:pPr>
            <a:r>
              <a:rPr dirty="0" sz="2400" b="1">
                <a:latin typeface="Times New Roman"/>
                <a:cs typeface="Times New Roman"/>
              </a:rPr>
              <a:t>1.</a:t>
            </a:r>
            <a:r>
              <a:rPr dirty="0" sz="2400" spc="-5" b="1">
                <a:latin typeface="宋体"/>
                <a:cs typeface="宋体"/>
              </a:rPr>
              <a:t>建议用</a:t>
            </a:r>
            <a:r>
              <a:rPr dirty="0" sz="2400" b="1">
                <a:solidFill>
                  <a:srgbClr val="CC0000"/>
                </a:solidFill>
                <a:latin typeface="宋体"/>
                <a:cs typeface="宋体"/>
              </a:rPr>
              <a:t>静态链</a:t>
            </a: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表</a:t>
            </a:r>
            <a:r>
              <a:rPr dirty="0" sz="2400" b="1">
                <a:latin typeface="宋体"/>
                <a:cs typeface="宋体"/>
              </a:rPr>
              <a:t>形式存储排序前后的</a:t>
            </a:r>
            <a:r>
              <a:rPr dirty="0" sz="2400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宋体"/>
                <a:cs typeface="宋体"/>
              </a:rPr>
              <a:t>个记录（</a:t>
            </a:r>
            <a:r>
              <a:rPr dirty="0" sz="2400" spc="-5" b="1">
                <a:latin typeface="宋体"/>
                <a:cs typeface="宋体"/>
              </a:rPr>
              <a:t>在</a:t>
            </a:r>
            <a:r>
              <a:rPr dirty="0" sz="2400" b="1">
                <a:latin typeface="Times New Roman"/>
                <a:cs typeface="Times New Roman"/>
              </a:rPr>
              <a:t>r[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]</a:t>
            </a:r>
            <a:r>
              <a:rPr dirty="0" sz="2400" spc="-5" b="1">
                <a:latin typeface="宋体"/>
                <a:cs typeface="宋体"/>
              </a:rPr>
              <a:t>中增开</a:t>
            </a:r>
            <a:endParaRPr sz="2400">
              <a:latin typeface="宋体"/>
              <a:cs typeface="宋体"/>
            </a:endParaRPr>
          </a:p>
          <a:p>
            <a:pPr marL="439420" marR="302895">
              <a:lnSpc>
                <a:spcPct val="130000"/>
              </a:lnSpc>
            </a:pP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宋体"/>
                <a:cs typeface="宋体"/>
              </a:rPr>
              <a:t>个指针分量）；这样在记录重排时不必移动数据，只需修 </a:t>
            </a:r>
            <a:r>
              <a:rPr dirty="0" sz="2400" b="1">
                <a:latin typeface="宋体"/>
                <a:cs typeface="宋体"/>
              </a:rPr>
              <a:t>改各记录的链接指针即可。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imes New Roman"/>
                <a:cs typeface="Times New Roman"/>
              </a:rPr>
              <a:t>2.</a:t>
            </a:r>
            <a:r>
              <a:rPr dirty="0" sz="2400" spc="-10" b="1">
                <a:latin typeface="宋体"/>
                <a:cs typeface="宋体"/>
              </a:rPr>
              <a:t>在</a:t>
            </a:r>
            <a:r>
              <a:rPr dirty="0" sz="2400" spc="-5" b="1" i="1">
                <a:latin typeface="Times New Roman"/>
                <a:cs typeface="Times New Roman"/>
              </a:rPr>
              <a:t>radix</a:t>
            </a:r>
            <a:r>
              <a:rPr dirty="0" sz="2500" spc="-105" b="1" i="1">
                <a:latin typeface="宋体"/>
                <a:cs typeface="宋体"/>
              </a:rPr>
              <a:t>个静态队列中，</a:t>
            </a:r>
            <a:r>
              <a:rPr dirty="0" sz="2400" b="1">
                <a:latin typeface="宋体"/>
                <a:cs typeface="宋体"/>
              </a:rPr>
              <a:t>每个队列都要设置</a:t>
            </a:r>
            <a:r>
              <a:rPr dirty="0" sz="2400" spc="-10" b="1">
                <a:latin typeface="宋体"/>
                <a:cs typeface="宋体"/>
              </a:rPr>
              <a:t>两</a:t>
            </a:r>
            <a:r>
              <a:rPr dirty="0" sz="2400" spc="-585" b="1">
                <a:latin typeface="宋体"/>
                <a:cs typeface="宋体"/>
              </a:rPr>
              <a:t> </a:t>
            </a:r>
            <a:r>
              <a:rPr dirty="0" sz="2400" b="1">
                <a:latin typeface="宋体"/>
                <a:cs typeface="宋体"/>
              </a:rPr>
              <a:t>个指针：</a:t>
            </a:r>
            <a:endParaRPr sz="2400">
              <a:latin typeface="宋体"/>
              <a:cs typeface="宋体"/>
            </a:endParaRPr>
          </a:p>
          <a:p>
            <a:pPr marL="88900">
              <a:lnSpc>
                <a:spcPct val="100000"/>
              </a:lnSpc>
              <a:spcBef>
                <a:spcPts val="840"/>
              </a:spcBef>
              <a:tabLst>
                <a:tab pos="597535" algn="l"/>
              </a:tabLst>
            </a:pPr>
            <a:r>
              <a:rPr dirty="0" sz="2400" b="1">
                <a:latin typeface="Times New Roman"/>
                <a:cs typeface="Times New Roman"/>
              </a:rPr>
              <a:t>int	</a:t>
            </a:r>
            <a:r>
              <a:rPr dirty="0" sz="2400" b="1" i="1">
                <a:solidFill>
                  <a:srgbClr val="CC0000"/>
                </a:solidFill>
                <a:latin typeface="Times New Roman"/>
                <a:cs typeface="Times New Roman"/>
              </a:rPr>
              <a:t>f</a:t>
            </a:r>
            <a:r>
              <a:rPr dirty="0" sz="2400" spc="-10" b="1" i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[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radix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]</a:t>
            </a:r>
            <a:r>
              <a:rPr dirty="0" sz="2400" spc="-5" b="1">
                <a:latin typeface="宋体"/>
                <a:cs typeface="宋体"/>
              </a:rPr>
              <a:t>指示队头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(</a:t>
            </a:r>
            <a:r>
              <a:rPr dirty="0" sz="2400" spc="2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f[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j ]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初始为空）</a:t>
            </a:r>
            <a:r>
              <a:rPr dirty="0" sz="2400" spc="-5" b="1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2700" marR="5080" indent="76200">
              <a:lnSpc>
                <a:spcPct val="130000"/>
              </a:lnSpc>
            </a:pPr>
            <a:r>
              <a:rPr dirty="0" sz="2400" spc="-5" b="1">
                <a:latin typeface="Times New Roman"/>
                <a:cs typeface="Times New Roman"/>
              </a:rPr>
              <a:t>int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 i="1">
                <a:solidFill>
                  <a:srgbClr val="CC0000"/>
                </a:solidFill>
                <a:latin typeface="Times New Roman"/>
                <a:cs typeface="Times New Roman"/>
              </a:rPr>
              <a:t>e</a:t>
            </a:r>
            <a:r>
              <a:rPr dirty="0" sz="2400" spc="-20" b="1" i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[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radix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]</a:t>
            </a:r>
            <a:r>
              <a:rPr dirty="0" sz="2400" spc="-1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宋体"/>
                <a:cs typeface="宋体"/>
              </a:rPr>
              <a:t>指向队</a:t>
            </a:r>
            <a:r>
              <a:rPr dirty="0" sz="2400" b="1">
                <a:latin typeface="宋体"/>
                <a:cs typeface="宋体"/>
              </a:rPr>
              <a:t>尾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（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e[</a:t>
            </a:r>
            <a:r>
              <a:rPr dirty="0" sz="2400" spc="1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j</a:t>
            </a:r>
            <a:r>
              <a:rPr dirty="0" sz="2400" spc="-1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]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可省略初始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化</a:t>
            </a:r>
            <a:r>
              <a:rPr dirty="0" sz="2400" spc="5" b="1">
                <a:solidFill>
                  <a:srgbClr val="00009A"/>
                </a:solidFill>
                <a:latin typeface="Times New Roman"/>
                <a:cs typeface="Times New Roman"/>
              </a:rPr>
              <a:t>,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队尾元素随时赋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值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)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；  </a:t>
            </a:r>
            <a:r>
              <a:rPr dirty="0" sz="2400" b="1">
                <a:latin typeface="宋体"/>
                <a:cs typeface="宋体"/>
              </a:rPr>
              <a:t>分配到同一队列的关键码要用链接指针链接起来。</a:t>
            </a:r>
            <a:endParaRPr sz="2400">
              <a:latin typeface="宋体"/>
              <a:cs typeface="宋体"/>
            </a:endParaRPr>
          </a:p>
          <a:p>
            <a:pPr algn="ctr" marR="1189990">
              <a:lnSpc>
                <a:spcPct val="100000"/>
              </a:lnSpc>
              <a:spcBef>
                <a:spcPts val="765"/>
              </a:spcBef>
            </a:pP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（注：以上一共增开了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n+2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 i="1">
                <a:solidFill>
                  <a:srgbClr val="CC0000"/>
                </a:solidFill>
                <a:latin typeface="Times New Roman"/>
                <a:cs typeface="Times New Roman"/>
              </a:rPr>
              <a:t>radix</a:t>
            </a:r>
            <a:r>
              <a:rPr dirty="0" sz="2500" spc="-105" b="1" i="1">
                <a:solidFill>
                  <a:srgbClr val="00009A"/>
                </a:solidFill>
                <a:latin typeface="宋体"/>
                <a:cs typeface="宋体"/>
              </a:rPr>
              <a:t>个附加指针分量）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2877565"/>
            <a:ext cx="51835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3.</a:t>
            </a:r>
            <a:r>
              <a:rPr dirty="0" spc="-40">
                <a:latin typeface="Times New Roman"/>
                <a:cs typeface="Times New Roman"/>
              </a:rPr>
              <a:t> </a:t>
            </a:r>
            <a:r>
              <a:rPr dirty="0" spc="-5"/>
              <a:t>存入</a:t>
            </a:r>
            <a:r>
              <a:rPr dirty="0">
                <a:latin typeface="Times New Roman"/>
                <a:cs typeface="Times New Roman"/>
              </a:rPr>
              <a:t>r[</a:t>
            </a:r>
            <a:r>
              <a:rPr dirty="0" spc="-30">
                <a:latin typeface="Times New Roman"/>
                <a:cs typeface="Times New Roman"/>
              </a:rPr>
              <a:t> </a:t>
            </a:r>
            <a:r>
              <a:rPr dirty="0" spc="-10">
                <a:latin typeface="Times New Roman"/>
                <a:cs typeface="Times New Roman"/>
              </a:rPr>
              <a:t>]</a:t>
            </a:r>
            <a:r>
              <a:rPr dirty="0"/>
              <a:t>中的待排记录可分</a:t>
            </a:r>
            <a:r>
              <a:rPr dirty="0" spc="-10"/>
              <a:t>为</a:t>
            </a:r>
            <a:r>
              <a:rPr dirty="0">
                <a:latin typeface="Times New Roman"/>
                <a:cs typeface="Times New Roman"/>
              </a:rPr>
              <a:t>3</a:t>
            </a:r>
            <a:r>
              <a:rPr dirty="0"/>
              <a:t>部分：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1158" y="3518560"/>
            <a:ext cx="41052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100"/>
              </a:spcBef>
              <a:tabLst>
                <a:tab pos="2706370" algn="l"/>
              </a:tabLst>
            </a:pPr>
            <a:r>
              <a:rPr dirty="0" sz="2400" b="1">
                <a:solidFill>
                  <a:srgbClr val="00009A"/>
                </a:solidFill>
                <a:latin typeface="Verdana"/>
                <a:cs typeface="Verdana"/>
              </a:rPr>
              <a:t>othernifo	next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805" y="3526789"/>
            <a:ext cx="20415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009A"/>
                </a:solidFill>
                <a:latin typeface="Verdana"/>
                <a:cs typeface="Verdana"/>
              </a:rPr>
              <a:t>key</a:t>
            </a:r>
            <a:r>
              <a:rPr dirty="0" sz="2000" spc="-30" b="1">
                <a:solidFill>
                  <a:srgbClr val="00009A"/>
                </a:solidFill>
                <a:latin typeface="Verdana"/>
                <a:cs typeface="Verdana"/>
              </a:rPr>
              <a:t> </a:t>
            </a:r>
            <a:r>
              <a:rPr dirty="0" sz="2000" spc="-5" b="1">
                <a:solidFill>
                  <a:srgbClr val="00009A"/>
                </a:solidFill>
                <a:latin typeface="Verdana"/>
                <a:cs typeface="Verdana"/>
              </a:rPr>
              <a:t>[0</a:t>
            </a:r>
            <a:r>
              <a:rPr dirty="0" sz="2000" spc="-5" b="1">
                <a:solidFill>
                  <a:srgbClr val="00009A"/>
                </a:solidFill>
                <a:latin typeface="宋体"/>
                <a:cs typeface="宋体"/>
              </a:rPr>
              <a:t>…</a:t>
            </a:r>
            <a:r>
              <a:rPr dirty="0" sz="2000" spc="-5" b="1">
                <a:solidFill>
                  <a:srgbClr val="00009A"/>
                </a:solidFill>
                <a:latin typeface="Verdana"/>
                <a:cs typeface="Verdana"/>
              </a:rPr>
              <a:t>d-1]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2327" y="3994403"/>
            <a:ext cx="6188710" cy="0"/>
          </a:xfrm>
          <a:custGeom>
            <a:avLst/>
            <a:gdLst/>
            <a:ahLst/>
            <a:cxnLst/>
            <a:rect l="l" t="t" r="r" b="b"/>
            <a:pathLst>
              <a:path w="6188709" h="0">
                <a:moveTo>
                  <a:pt x="0" y="0"/>
                </a:moveTo>
                <a:lnTo>
                  <a:pt x="6188202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2327" y="346100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24680" y="346100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88177" y="346100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50530" y="3473958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24300" y="3461003"/>
            <a:ext cx="2064385" cy="0"/>
          </a:xfrm>
          <a:custGeom>
            <a:avLst/>
            <a:gdLst/>
            <a:ahLst/>
            <a:cxnLst/>
            <a:rect l="l" t="t" r="r" b="b"/>
            <a:pathLst>
              <a:path w="2064385" h="0">
                <a:moveTo>
                  <a:pt x="0" y="0"/>
                </a:moveTo>
                <a:lnTo>
                  <a:pt x="2064257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47850" y="3461003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 h="0">
                <a:moveTo>
                  <a:pt x="0" y="0"/>
                </a:moveTo>
                <a:lnTo>
                  <a:pt x="422757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74079" y="3461003"/>
            <a:ext cx="2091055" cy="0"/>
          </a:xfrm>
          <a:custGeom>
            <a:avLst/>
            <a:gdLst/>
            <a:ahLst/>
            <a:cxnLst/>
            <a:rect l="l" t="t" r="r" b="b"/>
            <a:pathLst>
              <a:path w="2091054" h="0">
                <a:moveTo>
                  <a:pt x="0" y="0"/>
                </a:moveTo>
                <a:lnTo>
                  <a:pt x="2090927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5736" y="3867911"/>
            <a:ext cx="3911600" cy="1358900"/>
          </a:xfrm>
          <a:custGeom>
            <a:avLst/>
            <a:gdLst/>
            <a:ahLst/>
            <a:cxnLst/>
            <a:rect l="l" t="t" r="r" b="b"/>
            <a:pathLst>
              <a:path w="3911600" h="1358900">
                <a:moveTo>
                  <a:pt x="659255" y="418338"/>
                </a:moveTo>
                <a:lnTo>
                  <a:pt x="0" y="418338"/>
                </a:lnTo>
                <a:lnTo>
                  <a:pt x="0" y="1358646"/>
                </a:lnTo>
                <a:lnTo>
                  <a:pt x="12191" y="1358646"/>
                </a:lnTo>
                <a:lnTo>
                  <a:pt x="12192" y="444245"/>
                </a:lnTo>
                <a:lnTo>
                  <a:pt x="25145" y="431292"/>
                </a:lnTo>
                <a:lnTo>
                  <a:pt x="25145" y="444245"/>
                </a:lnTo>
                <a:lnTo>
                  <a:pt x="655320" y="444245"/>
                </a:lnTo>
                <a:lnTo>
                  <a:pt x="655320" y="419861"/>
                </a:lnTo>
                <a:lnTo>
                  <a:pt x="659255" y="418338"/>
                </a:lnTo>
                <a:close/>
              </a:path>
              <a:path w="3911600" h="1358900">
                <a:moveTo>
                  <a:pt x="25145" y="444245"/>
                </a:moveTo>
                <a:lnTo>
                  <a:pt x="25145" y="431292"/>
                </a:lnTo>
                <a:lnTo>
                  <a:pt x="12192" y="444245"/>
                </a:lnTo>
                <a:lnTo>
                  <a:pt x="25145" y="444245"/>
                </a:lnTo>
                <a:close/>
              </a:path>
              <a:path w="3911600" h="1358900">
                <a:moveTo>
                  <a:pt x="25146" y="1332738"/>
                </a:moveTo>
                <a:lnTo>
                  <a:pt x="25145" y="444245"/>
                </a:lnTo>
                <a:lnTo>
                  <a:pt x="12192" y="444245"/>
                </a:lnTo>
                <a:lnTo>
                  <a:pt x="12192" y="1332738"/>
                </a:lnTo>
                <a:lnTo>
                  <a:pt x="25146" y="1332738"/>
                </a:lnTo>
                <a:close/>
              </a:path>
              <a:path w="3911600" h="1358900">
                <a:moveTo>
                  <a:pt x="3898391" y="1332737"/>
                </a:moveTo>
                <a:lnTo>
                  <a:pt x="12192" y="1332738"/>
                </a:lnTo>
                <a:lnTo>
                  <a:pt x="25146" y="1345692"/>
                </a:lnTo>
                <a:lnTo>
                  <a:pt x="25146" y="1358646"/>
                </a:lnTo>
                <a:lnTo>
                  <a:pt x="3886200" y="1358645"/>
                </a:lnTo>
                <a:lnTo>
                  <a:pt x="3886200" y="1345691"/>
                </a:lnTo>
                <a:lnTo>
                  <a:pt x="3898391" y="1332737"/>
                </a:lnTo>
                <a:close/>
              </a:path>
              <a:path w="3911600" h="1358900">
                <a:moveTo>
                  <a:pt x="25146" y="1358646"/>
                </a:moveTo>
                <a:lnTo>
                  <a:pt x="25146" y="1345692"/>
                </a:lnTo>
                <a:lnTo>
                  <a:pt x="12192" y="1332738"/>
                </a:lnTo>
                <a:lnTo>
                  <a:pt x="12191" y="1358646"/>
                </a:lnTo>
                <a:lnTo>
                  <a:pt x="25146" y="1358646"/>
                </a:lnTo>
                <a:close/>
              </a:path>
              <a:path w="3911600" h="1358900">
                <a:moveTo>
                  <a:pt x="659892" y="418338"/>
                </a:moveTo>
                <a:lnTo>
                  <a:pt x="659255" y="418338"/>
                </a:lnTo>
                <a:lnTo>
                  <a:pt x="655320" y="419861"/>
                </a:lnTo>
                <a:lnTo>
                  <a:pt x="659892" y="418338"/>
                </a:lnTo>
                <a:close/>
              </a:path>
              <a:path w="3911600" h="1358900">
                <a:moveTo>
                  <a:pt x="659892" y="444245"/>
                </a:moveTo>
                <a:lnTo>
                  <a:pt x="659892" y="418338"/>
                </a:lnTo>
                <a:lnTo>
                  <a:pt x="655320" y="419861"/>
                </a:lnTo>
                <a:lnTo>
                  <a:pt x="655320" y="444245"/>
                </a:lnTo>
                <a:lnTo>
                  <a:pt x="659892" y="444245"/>
                </a:lnTo>
                <a:close/>
              </a:path>
              <a:path w="3911600" h="1358900">
                <a:moveTo>
                  <a:pt x="1739645" y="0"/>
                </a:moveTo>
                <a:lnTo>
                  <a:pt x="659255" y="418338"/>
                </a:lnTo>
                <a:lnTo>
                  <a:pt x="659892" y="418338"/>
                </a:lnTo>
                <a:lnTo>
                  <a:pt x="659892" y="444245"/>
                </a:lnTo>
                <a:lnTo>
                  <a:pt x="662178" y="444245"/>
                </a:lnTo>
                <a:lnTo>
                  <a:pt x="1704849" y="40462"/>
                </a:lnTo>
                <a:lnTo>
                  <a:pt x="1709927" y="17525"/>
                </a:lnTo>
                <a:lnTo>
                  <a:pt x="1726692" y="32003"/>
                </a:lnTo>
                <a:lnTo>
                  <a:pt x="1726692" y="58601"/>
                </a:lnTo>
                <a:lnTo>
                  <a:pt x="1739645" y="0"/>
                </a:lnTo>
                <a:close/>
              </a:path>
              <a:path w="3911600" h="1358900">
                <a:moveTo>
                  <a:pt x="1726692" y="58601"/>
                </a:moveTo>
                <a:lnTo>
                  <a:pt x="1726692" y="32003"/>
                </a:lnTo>
                <a:lnTo>
                  <a:pt x="1704849" y="40462"/>
                </a:lnTo>
                <a:lnTo>
                  <a:pt x="1615440" y="444245"/>
                </a:lnTo>
                <a:lnTo>
                  <a:pt x="1631442" y="444245"/>
                </a:lnTo>
                <a:lnTo>
                  <a:pt x="1631442" y="418337"/>
                </a:lnTo>
                <a:lnTo>
                  <a:pt x="1647171" y="418337"/>
                </a:lnTo>
                <a:lnTo>
                  <a:pt x="1726692" y="58601"/>
                </a:lnTo>
                <a:close/>
              </a:path>
              <a:path w="3911600" h="1358900">
                <a:moveTo>
                  <a:pt x="1647171" y="418337"/>
                </a:moveTo>
                <a:lnTo>
                  <a:pt x="1631442" y="418337"/>
                </a:lnTo>
                <a:lnTo>
                  <a:pt x="1643633" y="434339"/>
                </a:lnTo>
                <a:lnTo>
                  <a:pt x="1647171" y="418337"/>
                </a:lnTo>
                <a:close/>
              </a:path>
              <a:path w="3911600" h="1358900">
                <a:moveTo>
                  <a:pt x="3911346" y="1358645"/>
                </a:moveTo>
                <a:lnTo>
                  <a:pt x="3911346" y="418337"/>
                </a:lnTo>
                <a:lnTo>
                  <a:pt x="1647171" y="418337"/>
                </a:lnTo>
                <a:lnTo>
                  <a:pt x="1643633" y="434339"/>
                </a:lnTo>
                <a:lnTo>
                  <a:pt x="1631442" y="418337"/>
                </a:lnTo>
                <a:lnTo>
                  <a:pt x="1631442" y="444245"/>
                </a:lnTo>
                <a:lnTo>
                  <a:pt x="3886200" y="444245"/>
                </a:lnTo>
                <a:lnTo>
                  <a:pt x="3886200" y="431291"/>
                </a:lnTo>
                <a:lnTo>
                  <a:pt x="3898391" y="444245"/>
                </a:lnTo>
                <a:lnTo>
                  <a:pt x="3898391" y="1358645"/>
                </a:lnTo>
                <a:lnTo>
                  <a:pt x="3911346" y="1358645"/>
                </a:lnTo>
                <a:close/>
              </a:path>
              <a:path w="3911600" h="1358900">
                <a:moveTo>
                  <a:pt x="1726692" y="32003"/>
                </a:moveTo>
                <a:lnTo>
                  <a:pt x="1709927" y="17525"/>
                </a:lnTo>
                <a:lnTo>
                  <a:pt x="1704849" y="40462"/>
                </a:lnTo>
                <a:lnTo>
                  <a:pt x="1726692" y="32003"/>
                </a:lnTo>
                <a:close/>
              </a:path>
              <a:path w="3911600" h="1358900">
                <a:moveTo>
                  <a:pt x="3898391" y="444245"/>
                </a:moveTo>
                <a:lnTo>
                  <a:pt x="3886200" y="431291"/>
                </a:lnTo>
                <a:lnTo>
                  <a:pt x="3886200" y="444245"/>
                </a:lnTo>
                <a:lnTo>
                  <a:pt x="3898391" y="444245"/>
                </a:lnTo>
                <a:close/>
              </a:path>
              <a:path w="3911600" h="1358900">
                <a:moveTo>
                  <a:pt x="3898391" y="1332737"/>
                </a:moveTo>
                <a:lnTo>
                  <a:pt x="3898391" y="444245"/>
                </a:lnTo>
                <a:lnTo>
                  <a:pt x="3886200" y="444245"/>
                </a:lnTo>
                <a:lnTo>
                  <a:pt x="3886200" y="1332737"/>
                </a:lnTo>
                <a:lnTo>
                  <a:pt x="3898391" y="1332737"/>
                </a:lnTo>
                <a:close/>
              </a:path>
              <a:path w="3911600" h="1358900">
                <a:moveTo>
                  <a:pt x="3898391" y="1358645"/>
                </a:moveTo>
                <a:lnTo>
                  <a:pt x="3898391" y="1332737"/>
                </a:lnTo>
                <a:lnTo>
                  <a:pt x="3886200" y="1345691"/>
                </a:lnTo>
                <a:lnTo>
                  <a:pt x="3886200" y="1358645"/>
                </a:lnTo>
                <a:lnTo>
                  <a:pt x="3898391" y="1358645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02935" y="3888485"/>
            <a:ext cx="3225800" cy="1338580"/>
          </a:xfrm>
          <a:custGeom>
            <a:avLst/>
            <a:gdLst/>
            <a:ahLst/>
            <a:cxnLst/>
            <a:rect l="l" t="t" r="r" b="b"/>
            <a:pathLst>
              <a:path w="3225800" h="1338579">
                <a:moveTo>
                  <a:pt x="543463" y="397763"/>
                </a:moveTo>
                <a:lnTo>
                  <a:pt x="0" y="397763"/>
                </a:lnTo>
                <a:lnTo>
                  <a:pt x="0" y="1338072"/>
                </a:lnTo>
                <a:lnTo>
                  <a:pt x="12192" y="1338072"/>
                </a:lnTo>
                <a:lnTo>
                  <a:pt x="12192" y="423671"/>
                </a:lnTo>
                <a:lnTo>
                  <a:pt x="25145" y="410718"/>
                </a:lnTo>
                <a:lnTo>
                  <a:pt x="25145" y="423671"/>
                </a:lnTo>
                <a:lnTo>
                  <a:pt x="540258" y="423671"/>
                </a:lnTo>
                <a:lnTo>
                  <a:pt x="540258" y="399287"/>
                </a:lnTo>
                <a:lnTo>
                  <a:pt x="543463" y="397763"/>
                </a:lnTo>
                <a:close/>
              </a:path>
              <a:path w="3225800" h="1338579">
                <a:moveTo>
                  <a:pt x="25145" y="423671"/>
                </a:moveTo>
                <a:lnTo>
                  <a:pt x="25145" y="410718"/>
                </a:lnTo>
                <a:lnTo>
                  <a:pt x="12192" y="423671"/>
                </a:lnTo>
                <a:lnTo>
                  <a:pt x="25145" y="423671"/>
                </a:lnTo>
                <a:close/>
              </a:path>
              <a:path w="3225800" h="1338579">
                <a:moveTo>
                  <a:pt x="25145" y="1312164"/>
                </a:moveTo>
                <a:lnTo>
                  <a:pt x="25145" y="423671"/>
                </a:lnTo>
                <a:lnTo>
                  <a:pt x="12192" y="423671"/>
                </a:lnTo>
                <a:lnTo>
                  <a:pt x="12192" y="1312164"/>
                </a:lnTo>
                <a:lnTo>
                  <a:pt x="25145" y="1312164"/>
                </a:lnTo>
                <a:close/>
              </a:path>
              <a:path w="3225800" h="1338579">
                <a:moveTo>
                  <a:pt x="3212592" y="1312163"/>
                </a:moveTo>
                <a:lnTo>
                  <a:pt x="12192" y="1312164"/>
                </a:lnTo>
                <a:lnTo>
                  <a:pt x="25145" y="1325117"/>
                </a:lnTo>
                <a:lnTo>
                  <a:pt x="25146" y="1338072"/>
                </a:lnTo>
                <a:lnTo>
                  <a:pt x="3200400" y="1338071"/>
                </a:lnTo>
                <a:lnTo>
                  <a:pt x="3200400" y="1325117"/>
                </a:lnTo>
                <a:lnTo>
                  <a:pt x="3212592" y="1312163"/>
                </a:lnTo>
                <a:close/>
              </a:path>
              <a:path w="3225800" h="1338579">
                <a:moveTo>
                  <a:pt x="25146" y="1338072"/>
                </a:moveTo>
                <a:lnTo>
                  <a:pt x="25145" y="1325117"/>
                </a:lnTo>
                <a:lnTo>
                  <a:pt x="12192" y="1312164"/>
                </a:lnTo>
                <a:lnTo>
                  <a:pt x="12192" y="1338072"/>
                </a:lnTo>
                <a:lnTo>
                  <a:pt x="25146" y="1338072"/>
                </a:lnTo>
                <a:close/>
              </a:path>
              <a:path w="3225800" h="1338579">
                <a:moveTo>
                  <a:pt x="545592" y="397763"/>
                </a:moveTo>
                <a:lnTo>
                  <a:pt x="543463" y="397763"/>
                </a:lnTo>
                <a:lnTo>
                  <a:pt x="540258" y="399287"/>
                </a:lnTo>
                <a:lnTo>
                  <a:pt x="545592" y="397763"/>
                </a:lnTo>
                <a:close/>
              </a:path>
              <a:path w="3225800" h="1338579">
                <a:moveTo>
                  <a:pt x="545592" y="423671"/>
                </a:moveTo>
                <a:lnTo>
                  <a:pt x="545592" y="397763"/>
                </a:lnTo>
                <a:lnTo>
                  <a:pt x="540258" y="399287"/>
                </a:lnTo>
                <a:lnTo>
                  <a:pt x="540258" y="423671"/>
                </a:lnTo>
                <a:lnTo>
                  <a:pt x="545592" y="423671"/>
                </a:lnTo>
                <a:close/>
              </a:path>
              <a:path w="3225800" h="1338579">
                <a:moveTo>
                  <a:pt x="1379982" y="0"/>
                </a:moveTo>
                <a:lnTo>
                  <a:pt x="543463" y="397763"/>
                </a:lnTo>
                <a:lnTo>
                  <a:pt x="545592" y="397763"/>
                </a:lnTo>
                <a:lnTo>
                  <a:pt x="545592" y="423671"/>
                </a:lnTo>
                <a:lnTo>
                  <a:pt x="548640" y="423671"/>
                </a:lnTo>
                <a:lnTo>
                  <a:pt x="1352961" y="40874"/>
                </a:lnTo>
                <a:lnTo>
                  <a:pt x="1354074" y="19811"/>
                </a:lnTo>
                <a:lnTo>
                  <a:pt x="1371600" y="32003"/>
                </a:lnTo>
                <a:lnTo>
                  <a:pt x="1371600" y="161652"/>
                </a:lnTo>
                <a:lnTo>
                  <a:pt x="1379982" y="0"/>
                </a:lnTo>
                <a:close/>
              </a:path>
              <a:path w="3225800" h="1338579">
                <a:moveTo>
                  <a:pt x="1371600" y="161652"/>
                </a:moveTo>
                <a:lnTo>
                  <a:pt x="1371600" y="32003"/>
                </a:lnTo>
                <a:lnTo>
                  <a:pt x="1352961" y="40874"/>
                </a:lnTo>
                <a:lnTo>
                  <a:pt x="1332738" y="423671"/>
                </a:lnTo>
                <a:lnTo>
                  <a:pt x="1345691" y="423671"/>
                </a:lnTo>
                <a:lnTo>
                  <a:pt x="1345692" y="397763"/>
                </a:lnTo>
                <a:lnTo>
                  <a:pt x="1359357" y="397763"/>
                </a:lnTo>
                <a:lnTo>
                  <a:pt x="1371600" y="161652"/>
                </a:lnTo>
                <a:close/>
              </a:path>
              <a:path w="3225800" h="1338579">
                <a:moveTo>
                  <a:pt x="1359357" y="397763"/>
                </a:moveTo>
                <a:lnTo>
                  <a:pt x="1345692" y="397763"/>
                </a:lnTo>
                <a:lnTo>
                  <a:pt x="1358646" y="411479"/>
                </a:lnTo>
                <a:lnTo>
                  <a:pt x="1359357" y="397763"/>
                </a:lnTo>
                <a:close/>
              </a:path>
              <a:path w="3225800" h="1338579">
                <a:moveTo>
                  <a:pt x="3225546" y="1338071"/>
                </a:moveTo>
                <a:lnTo>
                  <a:pt x="3225546" y="397763"/>
                </a:lnTo>
                <a:lnTo>
                  <a:pt x="1359357" y="397763"/>
                </a:lnTo>
                <a:lnTo>
                  <a:pt x="1358646" y="411479"/>
                </a:lnTo>
                <a:lnTo>
                  <a:pt x="1345692" y="397763"/>
                </a:lnTo>
                <a:lnTo>
                  <a:pt x="1345691" y="423671"/>
                </a:lnTo>
                <a:lnTo>
                  <a:pt x="3200400" y="423671"/>
                </a:lnTo>
                <a:lnTo>
                  <a:pt x="3200400" y="410717"/>
                </a:lnTo>
                <a:lnTo>
                  <a:pt x="3212592" y="423671"/>
                </a:lnTo>
                <a:lnTo>
                  <a:pt x="3212592" y="1338071"/>
                </a:lnTo>
                <a:lnTo>
                  <a:pt x="3225546" y="1338071"/>
                </a:lnTo>
                <a:close/>
              </a:path>
              <a:path w="3225800" h="1338579">
                <a:moveTo>
                  <a:pt x="1371600" y="32003"/>
                </a:moveTo>
                <a:lnTo>
                  <a:pt x="1354074" y="19811"/>
                </a:lnTo>
                <a:lnTo>
                  <a:pt x="1352961" y="40874"/>
                </a:lnTo>
                <a:lnTo>
                  <a:pt x="1371600" y="32003"/>
                </a:lnTo>
                <a:close/>
              </a:path>
              <a:path w="3225800" h="1338579">
                <a:moveTo>
                  <a:pt x="3212592" y="423671"/>
                </a:moveTo>
                <a:lnTo>
                  <a:pt x="3200400" y="410717"/>
                </a:lnTo>
                <a:lnTo>
                  <a:pt x="3200400" y="423671"/>
                </a:lnTo>
                <a:lnTo>
                  <a:pt x="3212592" y="423671"/>
                </a:lnTo>
                <a:close/>
              </a:path>
              <a:path w="3225800" h="1338579">
                <a:moveTo>
                  <a:pt x="3212592" y="1312163"/>
                </a:moveTo>
                <a:lnTo>
                  <a:pt x="3212592" y="423671"/>
                </a:lnTo>
                <a:lnTo>
                  <a:pt x="3200400" y="423671"/>
                </a:lnTo>
                <a:lnTo>
                  <a:pt x="3200400" y="1312163"/>
                </a:lnTo>
                <a:lnTo>
                  <a:pt x="3212592" y="1312163"/>
                </a:lnTo>
                <a:close/>
              </a:path>
              <a:path w="3225800" h="1338579">
                <a:moveTo>
                  <a:pt x="3212592" y="1338071"/>
                </a:moveTo>
                <a:lnTo>
                  <a:pt x="3212592" y="1312163"/>
                </a:lnTo>
                <a:lnTo>
                  <a:pt x="3200400" y="1325117"/>
                </a:lnTo>
                <a:lnTo>
                  <a:pt x="3200400" y="1338071"/>
                </a:lnTo>
                <a:lnTo>
                  <a:pt x="3212592" y="1338071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26667" y="4325366"/>
            <a:ext cx="3644900" cy="76835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10"/>
              </a:spcBef>
            </a:pPr>
            <a:r>
              <a:rPr dirty="0" sz="2400" spc="-10" b="1">
                <a:latin typeface="宋体"/>
                <a:cs typeface="宋体"/>
              </a:rPr>
              <a:t>第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宋体"/>
                <a:cs typeface="宋体"/>
              </a:rPr>
              <a:t>个记录的关键码的</a:t>
            </a:r>
            <a:r>
              <a:rPr dirty="0" sz="2400" spc="-5" b="1">
                <a:latin typeface="宋体"/>
                <a:cs typeface="宋体"/>
              </a:rPr>
              <a:t>第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10" b="1">
                <a:latin typeface="宋体"/>
                <a:cs typeface="宋体"/>
              </a:rPr>
              <a:t>位 </a:t>
            </a:r>
            <a:r>
              <a:rPr dirty="0" baseline="2314" sz="3600" spc="-7" b="1">
                <a:latin typeface="宋体"/>
                <a:cs typeface="宋体"/>
              </a:rPr>
              <a:t>可表示为</a:t>
            </a:r>
            <a:r>
              <a:rPr dirty="0" baseline="2314" sz="3600" spc="-15" b="1">
                <a:latin typeface="宋体"/>
                <a:cs typeface="宋体"/>
              </a:rPr>
              <a:t>：</a:t>
            </a:r>
            <a:r>
              <a:rPr dirty="0" baseline="2314" sz="3600" spc="-89" b="1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r[p].key[i]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3563" y="4325366"/>
            <a:ext cx="2950210" cy="76835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10"/>
              </a:spcBef>
            </a:pPr>
            <a:r>
              <a:rPr dirty="0" sz="2400" spc="-10" b="1">
                <a:latin typeface="宋体"/>
                <a:cs typeface="宋体"/>
              </a:rPr>
              <a:t>第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宋体"/>
                <a:cs typeface="宋体"/>
              </a:rPr>
              <a:t>个记录的指针分量 </a:t>
            </a:r>
            <a:r>
              <a:rPr dirty="0" baseline="2314" sz="3600" spc="-7" b="1">
                <a:latin typeface="宋体"/>
                <a:cs typeface="宋体"/>
              </a:rPr>
              <a:t>可表示为</a:t>
            </a:r>
            <a:r>
              <a:rPr dirty="0" baseline="2314" sz="3600" spc="-15" b="1">
                <a:latin typeface="宋体"/>
                <a:cs typeface="宋体"/>
              </a:rPr>
              <a:t>：</a:t>
            </a:r>
            <a:r>
              <a:rPr dirty="0" baseline="2314" sz="3600" spc="-997" b="1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r[p].next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7828" y="1367027"/>
            <a:ext cx="1991360" cy="467359"/>
          </a:xfrm>
          <a:custGeom>
            <a:avLst/>
            <a:gdLst/>
            <a:ahLst/>
            <a:cxnLst/>
            <a:rect l="l" t="t" r="r" b="b"/>
            <a:pathLst>
              <a:path w="1991360" h="467360">
                <a:moveTo>
                  <a:pt x="1991105" y="467105"/>
                </a:moveTo>
                <a:lnTo>
                  <a:pt x="1991105" y="0"/>
                </a:lnTo>
                <a:lnTo>
                  <a:pt x="0" y="0"/>
                </a:lnTo>
                <a:lnTo>
                  <a:pt x="0" y="467105"/>
                </a:lnTo>
                <a:lnTo>
                  <a:pt x="4572" y="467105"/>
                </a:lnTo>
                <a:lnTo>
                  <a:pt x="4572" y="9906"/>
                </a:lnTo>
                <a:lnTo>
                  <a:pt x="9906" y="4571"/>
                </a:lnTo>
                <a:lnTo>
                  <a:pt x="9906" y="9906"/>
                </a:lnTo>
                <a:lnTo>
                  <a:pt x="1981200" y="9905"/>
                </a:lnTo>
                <a:lnTo>
                  <a:pt x="1981200" y="4571"/>
                </a:lnTo>
                <a:lnTo>
                  <a:pt x="1985772" y="9905"/>
                </a:lnTo>
                <a:lnTo>
                  <a:pt x="1985772" y="467105"/>
                </a:lnTo>
                <a:lnTo>
                  <a:pt x="1991105" y="467105"/>
                </a:lnTo>
                <a:close/>
              </a:path>
              <a:path w="1991360" h="467360">
                <a:moveTo>
                  <a:pt x="9906" y="9906"/>
                </a:moveTo>
                <a:lnTo>
                  <a:pt x="9906" y="4571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991360" h="467360">
                <a:moveTo>
                  <a:pt x="9906" y="457199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199"/>
                </a:lnTo>
                <a:lnTo>
                  <a:pt x="9906" y="457199"/>
                </a:lnTo>
                <a:close/>
              </a:path>
              <a:path w="1991360" h="467360">
                <a:moveTo>
                  <a:pt x="1985772" y="457199"/>
                </a:moveTo>
                <a:lnTo>
                  <a:pt x="4572" y="457199"/>
                </a:lnTo>
                <a:lnTo>
                  <a:pt x="9906" y="461771"/>
                </a:lnTo>
                <a:lnTo>
                  <a:pt x="9906" y="467105"/>
                </a:lnTo>
                <a:lnTo>
                  <a:pt x="1981200" y="467105"/>
                </a:lnTo>
                <a:lnTo>
                  <a:pt x="1981200" y="461771"/>
                </a:lnTo>
                <a:lnTo>
                  <a:pt x="1985772" y="457199"/>
                </a:lnTo>
                <a:close/>
              </a:path>
              <a:path w="1991360" h="467360">
                <a:moveTo>
                  <a:pt x="9906" y="467105"/>
                </a:moveTo>
                <a:lnTo>
                  <a:pt x="9906" y="461771"/>
                </a:lnTo>
                <a:lnTo>
                  <a:pt x="4572" y="457199"/>
                </a:lnTo>
                <a:lnTo>
                  <a:pt x="4572" y="467105"/>
                </a:lnTo>
                <a:lnTo>
                  <a:pt x="9906" y="467105"/>
                </a:lnTo>
                <a:close/>
              </a:path>
              <a:path w="1991360" h="467360">
                <a:moveTo>
                  <a:pt x="1985772" y="9905"/>
                </a:moveTo>
                <a:lnTo>
                  <a:pt x="1981200" y="4571"/>
                </a:lnTo>
                <a:lnTo>
                  <a:pt x="1981200" y="9905"/>
                </a:lnTo>
                <a:lnTo>
                  <a:pt x="1985772" y="9905"/>
                </a:lnTo>
                <a:close/>
              </a:path>
              <a:path w="1991360" h="467360">
                <a:moveTo>
                  <a:pt x="1985772" y="457199"/>
                </a:moveTo>
                <a:lnTo>
                  <a:pt x="1985772" y="9905"/>
                </a:lnTo>
                <a:lnTo>
                  <a:pt x="1981200" y="9905"/>
                </a:lnTo>
                <a:lnTo>
                  <a:pt x="1981200" y="457199"/>
                </a:lnTo>
                <a:lnTo>
                  <a:pt x="1985772" y="457199"/>
                </a:lnTo>
                <a:close/>
              </a:path>
              <a:path w="1991360" h="467360">
                <a:moveTo>
                  <a:pt x="1985772" y="467105"/>
                </a:moveTo>
                <a:lnTo>
                  <a:pt x="1985772" y="457199"/>
                </a:lnTo>
                <a:lnTo>
                  <a:pt x="1981200" y="461771"/>
                </a:lnTo>
                <a:lnTo>
                  <a:pt x="1981200" y="467105"/>
                </a:lnTo>
                <a:lnTo>
                  <a:pt x="1985772" y="467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76014" y="1397761"/>
            <a:ext cx="1553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A0033"/>
                </a:solidFill>
                <a:latin typeface="新宋体"/>
                <a:cs typeface="新宋体"/>
              </a:rPr>
              <a:t>队列初始化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0341" y="2129027"/>
            <a:ext cx="1310005" cy="467359"/>
          </a:xfrm>
          <a:custGeom>
            <a:avLst/>
            <a:gdLst/>
            <a:ahLst/>
            <a:cxnLst/>
            <a:rect l="l" t="t" r="r" b="b"/>
            <a:pathLst>
              <a:path w="1310004" h="467360">
                <a:moveTo>
                  <a:pt x="1309878" y="233172"/>
                </a:moveTo>
                <a:lnTo>
                  <a:pt x="1045463" y="0"/>
                </a:lnTo>
                <a:lnTo>
                  <a:pt x="264414" y="0"/>
                </a:lnTo>
                <a:lnTo>
                  <a:pt x="0" y="233172"/>
                </a:lnTo>
                <a:lnTo>
                  <a:pt x="10667" y="242610"/>
                </a:lnTo>
                <a:lnTo>
                  <a:pt x="10668" y="230124"/>
                </a:lnTo>
                <a:lnTo>
                  <a:pt x="14554" y="233553"/>
                </a:lnTo>
                <a:lnTo>
                  <a:pt x="265938" y="11743"/>
                </a:lnTo>
                <a:lnTo>
                  <a:pt x="265938" y="9906"/>
                </a:lnTo>
                <a:lnTo>
                  <a:pt x="269748" y="8382"/>
                </a:lnTo>
                <a:lnTo>
                  <a:pt x="269748" y="9906"/>
                </a:lnTo>
                <a:lnTo>
                  <a:pt x="1040130" y="9906"/>
                </a:lnTo>
                <a:lnTo>
                  <a:pt x="1040130" y="8382"/>
                </a:lnTo>
                <a:lnTo>
                  <a:pt x="1043178" y="9906"/>
                </a:lnTo>
                <a:lnTo>
                  <a:pt x="1043178" y="11071"/>
                </a:lnTo>
                <a:lnTo>
                  <a:pt x="1295323" y="233553"/>
                </a:lnTo>
                <a:lnTo>
                  <a:pt x="1299210" y="230124"/>
                </a:lnTo>
                <a:lnTo>
                  <a:pt x="1299210" y="242610"/>
                </a:lnTo>
                <a:lnTo>
                  <a:pt x="1309878" y="233172"/>
                </a:lnTo>
                <a:close/>
              </a:path>
              <a:path w="1310004" h="467360">
                <a:moveTo>
                  <a:pt x="14554" y="233553"/>
                </a:moveTo>
                <a:lnTo>
                  <a:pt x="10668" y="230124"/>
                </a:lnTo>
                <a:lnTo>
                  <a:pt x="10668" y="236982"/>
                </a:lnTo>
                <a:lnTo>
                  <a:pt x="14554" y="233553"/>
                </a:lnTo>
                <a:close/>
              </a:path>
              <a:path w="1310004" h="467360">
                <a:moveTo>
                  <a:pt x="268020" y="457200"/>
                </a:moveTo>
                <a:lnTo>
                  <a:pt x="14554" y="233553"/>
                </a:lnTo>
                <a:lnTo>
                  <a:pt x="10668" y="236982"/>
                </a:lnTo>
                <a:lnTo>
                  <a:pt x="10667" y="242610"/>
                </a:lnTo>
                <a:lnTo>
                  <a:pt x="264414" y="467106"/>
                </a:lnTo>
                <a:lnTo>
                  <a:pt x="265938" y="467106"/>
                </a:lnTo>
                <a:lnTo>
                  <a:pt x="265938" y="457200"/>
                </a:lnTo>
                <a:lnTo>
                  <a:pt x="268020" y="457200"/>
                </a:lnTo>
                <a:close/>
              </a:path>
              <a:path w="1310004" h="467360">
                <a:moveTo>
                  <a:pt x="269748" y="8382"/>
                </a:moveTo>
                <a:lnTo>
                  <a:pt x="265938" y="9906"/>
                </a:lnTo>
                <a:lnTo>
                  <a:pt x="268020" y="9906"/>
                </a:lnTo>
                <a:lnTo>
                  <a:pt x="269748" y="8382"/>
                </a:lnTo>
                <a:close/>
              </a:path>
              <a:path w="1310004" h="467360">
                <a:moveTo>
                  <a:pt x="268020" y="9906"/>
                </a:moveTo>
                <a:lnTo>
                  <a:pt x="265938" y="9906"/>
                </a:lnTo>
                <a:lnTo>
                  <a:pt x="265938" y="11743"/>
                </a:lnTo>
                <a:lnTo>
                  <a:pt x="268020" y="9906"/>
                </a:lnTo>
                <a:close/>
              </a:path>
              <a:path w="1310004" h="467360">
                <a:moveTo>
                  <a:pt x="269748" y="458724"/>
                </a:moveTo>
                <a:lnTo>
                  <a:pt x="268020" y="457200"/>
                </a:lnTo>
                <a:lnTo>
                  <a:pt x="265938" y="457200"/>
                </a:lnTo>
                <a:lnTo>
                  <a:pt x="269748" y="458724"/>
                </a:lnTo>
                <a:close/>
              </a:path>
              <a:path w="1310004" h="467360">
                <a:moveTo>
                  <a:pt x="269748" y="467106"/>
                </a:moveTo>
                <a:lnTo>
                  <a:pt x="269748" y="458724"/>
                </a:lnTo>
                <a:lnTo>
                  <a:pt x="265938" y="457200"/>
                </a:lnTo>
                <a:lnTo>
                  <a:pt x="265938" y="467106"/>
                </a:lnTo>
                <a:lnTo>
                  <a:pt x="269748" y="467106"/>
                </a:lnTo>
                <a:close/>
              </a:path>
              <a:path w="1310004" h="467360">
                <a:moveTo>
                  <a:pt x="269748" y="9906"/>
                </a:moveTo>
                <a:lnTo>
                  <a:pt x="269748" y="8382"/>
                </a:lnTo>
                <a:lnTo>
                  <a:pt x="268020" y="9906"/>
                </a:lnTo>
                <a:lnTo>
                  <a:pt x="269748" y="9906"/>
                </a:lnTo>
                <a:close/>
              </a:path>
              <a:path w="1310004" h="467360">
                <a:moveTo>
                  <a:pt x="1041857" y="457200"/>
                </a:moveTo>
                <a:lnTo>
                  <a:pt x="268020" y="457200"/>
                </a:lnTo>
                <a:lnTo>
                  <a:pt x="269748" y="458724"/>
                </a:lnTo>
                <a:lnTo>
                  <a:pt x="269748" y="467106"/>
                </a:lnTo>
                <a:lnTo>
                  <a:pt x="1040130" y="467106"/>
                </a:lnTo>
                <a:lnTo>
                  <a:pt x="1040130" y="458724"/>
                </a:lnTo>
                <a:lnTo>
                  <a:pt x="1041857" y="457200"/>
                </a:lnTo>
                <a:close/>
              </a:path>
              <a:path w="1310004" h="467360">
                <a:moveTo>
                  <a:pt x="1043178" y="9906"/>
                </a:moveTo>
                <a:lnTo>
                  <a:pt x="1040130" y="8382"/>
                </a:lnTo>
                <a:lnTo>
                  <a:pt x="1041857" y="9906"/>
                </a:lnTo>
                <a:lnTo>
                  <a:pt x="1043178" y="9906"/>
                </a:lnTo>
                <a:close/>
              </a:path>
              <a:path w="1310004" h="467360">
                <a:moveTo>
                  <a:pt x="1041857" y="9906"/>
                </a:moveTo>
                <a:lnTo>
                  <a:pt x="1040130" y="8382"/>
                </a:lnTo>
                <a:lnTo>
                  <a:pt x="1040130" y="9906"/>
                </a:lnTo>
                <a:lnTo>
                  <a:pt x="1041857" y="9906"/>
                </a:lnTo>
                <a:close/>
              </a:path>
              <a:path w="1310004" h="467360">
                <a:moveTo>
                  <a:pt x="1043178" y="457200"/>
                </a:moveTo>
                <a:lnTo>
                  <a:pt x="1041857" y="457200"/>
                </a:lnTo>
                <a:lnTo>
                  <a:pt x="1040130" y="458724"/>
                </a:lnTo>
                <a:lnTo>
                  <a:pt x="1043178" y="457200"/>
                </a:lnTo>
                <a:close/>
              </a:path>
              <a:path w="1310004" h="467360">
                <a:moveTo>
                  <a:pt x="1043178" y="467106"/>
                </a:moveTo>
                <a:lnTo>
                  <a:pt x="1043178" y="457200"/>
                </a:lnTo>
                <a:lnTo>
                  <a:pt x="1040130" y="458724"/>
                </a:lnTo>
                <a:lnTo>
                  <a:pt x="1040130" y="467106"/>
                </a:lnTo>
                <a:lnTo>
                  <a:pt x="1043178" y="467106"/>
                </a:lnTo>
                <a:close/>
              </a:path>
              <a:path w="1310004" h="467360">
                <a:moveTo>
                  <a:pt x="1043178" y="11071"/>
                </a:moveTo>
                <a:lnTo>
                  <a:pt x="1043178" y="9906"/>
                </a:lnTo>
                <a:lnTo>
                  <a:pt x="1041857" y="9906"/>
                </a:lnTo>
                <a:lnTo>
                  <a:pt x="1043178" y="11071"/>
                </a:lnTo>
                <a:close/>
              </a:path>
              <a:path w="1310004" h="467360">
                <a:moveTo>
                  <a:pt x="1299210" y="242610"/>
                </a:moveTo>
                <a:lnTo>
                  <a:pt x="1299210" y="236982"/>
                </a:lnTo>
                <a:lnTo>
                  <a:pt x="1295323" y="233553"/>
                </a:lnTo>
                <a:lnTo>
                  <a:pt x="1041857" y="457200"/>
                </a:lnTo>
                <a:lnTo>
                  <a:pt x="1043178" y="457200"/>
                </a:lnTo>
                <a:lnTo>
                  <a:pt x="1043178" y="467106"/>
                </a:lnTo>
                <a:lnTo>
                  <a:pt x="1045463" y="467106"/>
                </a:lnTo>
                <a:lnTo>
                  <a:pt x="1299210" y="242610"/>
                </a:lnTo>
                <a:close/>
              </a:path>
              <a:path w="1310004" h="467360">
                <a:moveTo>
                  <a:pt x="1299210" y="236982"/>
                </a:moveTo>
                <a:lnTo>
                  <a:pt x="1299210" y="230124"/>
                </a:lnTo>
                <a:lnTo>
                  <a:pt x="1295323" y="233553"/>
                </a:lnTo>
                <a:lnTo>
                  <a:pt x="1299210" y="236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7828" y="2891027"/>
            <a:ext cx="1991360" cy="467359"/>
          </a:xfrm>
          <a:custGeom>
            <a:avLst/>
            <a:gdLst/>
            <a:ahLst/>
            <a:cxnLst/>
            <a:rect l="l" t="t" r="r" b="b"/>
            <a:pathLst>
              <a:path w="1991360" h="467360">
                <a:moveTo>
                  <a:pt x="1991105" y="467105"/>
                </a:moveTo>
                <a:lnTo>
                  <a:pt x="19911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5"/>
                </a:lnTo>
                <a:lnTo>
                  <a:pt x="9906" y="4571"/>
                </a:lnTo>
                <a:lnTo>
                  <a:pt x="9906" y="9905"/>
                </a:lnTo>
                <a:lnTo>
                  <a:pt x="1981200" y="9905"/>
                </a:lnTo>
                <a:lnTo>
                  <a:pt x="1981200" y="4571"/>
                </a:lnTo>
                <a:lnTo>
                  <a:pt x="1985772" y="9905"/>
                </a:lnTo>
                <a:lnTo>
                  <a:pt x="1985772" y="467105"/>
                </a:lnTo>
                <a:lnTo>
                  <a:pt x="1991105" y="467105"/>
                </a:lnTo>
                <a:close/>
              </a:path>
              <a:path w="1991360" h="467360">
                <a:moveTo>
                  <a:pt x="9906" y="9905"/>
                </a:moveTo>
                <a:lnTo>
                  <a:pt x="9906" y="4571"/>
                </a:lnTo>
                <a:lnTo>
                  <a:pt x="4572" y="9905"/>
                </a:lnTo>
                <a:lnTo>
                  <a:pt x="9906" y="9905"/>
                </a:lnTo>
                <a:close/>
              </a:path>
              <a:path w="1991360" h="467360">
                <a:moveTo>
                  <a:pt x="9906" y="457200"/>
                </a:moveTo>
                <a:lnTo>
                  <a:pt x="9906" y="9905"/>
                </a:lnTo>
                <a:lnTo>
                  <a:pt x="4572" y="9905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1991360" h="467360">
                <a:moveTo>
                  <a:pt x="1985772" y="457199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1981200" y="467105"/>
                </a:lnTo>
                <a:lnTo>
                  <a:pt x="1981200" y="461771"/>
                </a:lnTo>
                <a:lnTo>
                  <a:pt x="1985772" y="457199"/>
                </a:lnTo>
                <a:close/>
              </a:path>
              <a:path w="1991360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1991360" h="467360">
                <a:moveTo>
                  <a:pt x="1985772" y="9905"/>
                </a:moveTo>
                <a:lnTo>
                  <a:pt x="1981200" y="4571"/>
                </a:lnTo>
                <a:lnTo>
                  <a:pt x="1981200" y="9905"/>
                </a:lnTo>
                <a:lnTo>
                  <a:pt x="1985772" y="9905"/>
                </a:lnTo>
                <a:close/>
              </a:path>
              <a:path w="1991360" h="467360">
                <a:moveTo>
                  <a:pt x="1985772" y="457199"/>
                </a:moveTo>
                <a:lnTo>
                  <a:pt x="1985772" y="9905"/>
                </a:lnTo>
                <a:lnTo>
                  <a:pt x="1981200" y="9905"/>
                </a:lnTo>
                <a:lnTo>
                  <a:pt x="1981200" y="457199"/>
                </a:lnTo>
                <a:lnTo>
                  <a:pt x="1985772" y="457199"/>
                </a:lnTo>
                <a:close/>
              </a:path>
              <a:path w="1991360" h="467360">
                <a:moveTo>
                  <a:pt x="1985772" y="467105"/>
                </a:moveTo>
                <a:lnTo>
                  <a:pt x="1985772" y="457199"/>
                </a:lnTo>
                <a:lnTo>
                  <a:pt x="1981200" y="461771"/>
                </a:lnTo>
                <a:lnTo>
                  <a:pt x="1981200" y="467105"/>
                </a:lnTo>
                <a:lnTo>
                  <a:pt x="1985772" y="467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06417" y="3653028"/>
            <a:ext cx="1694180" cy="467359"/>
          </a:xfrm>
          <a:custGeom>
            <a:avLst/>
            <a:gdLst/>
            <a:ahLst/>
            <a:cxnLst/>
            <a:rect l="l" t="t" r="r" b="b"/>
            <a:pathLst>
              <a:path w="1694179" h="467360">
                <a:moveTo>
                  <a:pt x="1693926" y="233172"/>
                </a:moveTo>
                <a:lnTo>
                  <a:pt x="1351026" y="0"/>
                </a:lnTo>
                <a:lnTo>
                  <a:pt x="342900" y="0"/>
                </a:lnTo>
                <a:lnTo>
                  <a:pt x="0" y="233172"/>
                </a:lnTo>
                <a:lnTo>
                  <a:pt x="11429" y="240969"/>
                </a:lnTo>
                <a:lnTo>
                  <a:pt x="11430" y="229362"/>
                </a:lnTo>
                <a:lnTo>
                  <a:pt x="17576" y="233553"/>
                </a:lnTo>
                <a:lnTo>
                  <a:pt x="343662" y="11222"/>
                </a:lnTo>
                <a:lnTo>
                  <a:pt x="343662" y="9906"/>
                </a:lnTo>
                <a:lnTo>
                  <a:pt x="346710" y="9144"/>
                </a:lnTo>
                <a:lnTo>
                  <a:pt x="346709" y="9906"/>
                </a:lnTo>
                <a:lnTo>
                  <a:pt x="1347216" y="9906"/>
                </a:lnTo>
                <a:lnTo>
                  <a:pt x="1347216" y="9144"/>
                </a:lnTo>
                <a:lnTo>
                  <a:pt x="1349502" y="9906"/>
                </a:lnTo>
                <a:lnTo>
                  <a:pt x="1349502" y="10702"/>
                </a:lnTo>
                <a:lnTo>
                  <a:pt x="1676349" y="233553"/>
                </a:lnTo>
                <a:lnTo>
                  <a:pt x="1682495" y="229362"/>
                </a:lnTo>
                <a:lnTo>
                  <a:pt x="1682495" y="240969"/>
                </a:lnTo>
                <a:lnTo>
                  <a:pt x="1693926" y="233172"/>
                </a:lnTo>
                <a:close/>
              </a:path>
              <a:path w="1694179" h="467360">
                <a:moveTo>
                  <a:pt x="17576" y="233553"/>
                </a:moveTo>
                <a:lnTo>
                  <a:pt x="11430" y="229362"/>
                </a:lnTo>
                <a:lnTo>
                  <a:pt x="11430" y="237744"/>
                </a:lnTo>
                <a:lnTo>
                  <a:pt x="17576" y="233553"/>
                </a:lnTo>
                <a:close/>
              </a:path>
              <a:path w="1694179" h="467360">
                <a:moveTo>
                  <a:pt x="345592" y="457200"/>
                </a:moveTo>
                <a:lnTo>
                  <a:pt x="17576" y="233553"/>
                </a:lnTo>
                <a:lnTo>
                  <a:pt x="11430" y="237744"/>
                </a:lnTo>
                <a:lnTo>
                  <a:pt x="11429" y="240969"/>
                </a:lnTo>
                <a:lnTo>
                  <a:pt x="342900" y="467106"/>
                </a:lnTo>
                <a:lnTo>
                  <a:pt x="343662" y="467106"/>
                </a:lnTo>
                <a:lnTo>
                  <a:pt x="343662" y="457200"/>
                </a:lnTo>
                <a:lnTo>
                  <a:pt x="345592" y="457200"/>
                </a:lnTo>
                <a:close/>
              </a:path>
              <a:path w="1694179" h="467360">
                <a:moveTo>
                  <a:pt x="346710" y="9144"/>
                </a:moveTo>
                <a:lnTo>
                  <a:pt x="343662" y="9906"/>
                </a:lnTo>
                <a:lnTo>
                  <a:pt x="345592" y="9906"/>
                </a:lnTo>
                <a:lnTo>
                  <a:pt x="346710" y="9144"/>
                </a:lnTo>
                <a:close/>
              </a:path>
              <a:path w="1694179" h="467360">
                <a:moveTo>
                  <a:pt x="345592" y="9906"/>
                </a:moveTo>
                <a:lnTo>
                  <a:pt x="343662" y="9906"/>
                </a:lnTo>
                <a:lnTo>
                  <a:pt x="343662" y="11222"/>
                </a:lnTo>
                <a:lnTo>
                  <a:pt x="345592" y="9906"/>
                </a:lnTo>
                <a:close/>
              </a:path>
              <a:path w="1694179" h="467360">
                <a:moveTo>
                  <a:pt x="346710" y="457962"/>
                </a:moveTo>
                <a:lnTo>
                  <a:pt x="345592" y="457200"/>
                </a:lnTo>
                <a:lnTo>
                  <a:pt x="343662" y="457200"/>
                </a:lnTo>
                <a:lnTo>
                  <a:pt x="346710" y="457962"/>
                </a:lnTo>
                <a:close/>
              </a:path>
              <a:path w="1694179" h="467360">
                <a:moveTo>
                  <a:pt x="346709" y="467106"/>
                </a:moveTo>
                <a:lnTo>
                  <a:pt x="346710" y="457962"/>
                </a:lnTo>
                <a:lnTo>
                  <a:pt x="343662" y="457200"/>
                </a:lnTo>
                <a:lnTo>
                  <a:pt x="343662" y="467106"/>
                </a:lnTo>
                <a:lnTo>
                  <a:pt x="346709" y="467106"/>
                </a:lnTo>
                <a:close/>
              </a:path>
              <a:path w="1694179" h="467360">
                <a:moveTo>
                  <a:pt x="346709" y="9906"/>
                </a:moveTo>
                <a:lnTo>
                  <a:pt x="346710" y="9144"/>
                </a:lnTo>
                <a:lnTo>
                  <a:pt x="345592" y="9906"/>
                </a:lnTo>
                <a:lnTo>
                  <a:pt x="346709" y="9906"/>
                </a:lnTo>
                <a:close/>
              </a:path>
              <a:path w="1694179" h="467360">
                <a:moveTo>
                  <a:pt x="1348333" y="457200"/>
                </a:moveTo>
                <a:lnTo>
                  <a:pt x="345592" y="457200"/>
                </a:lnTo>
                <a:lnTo>
                  <a:pt x="346710" y="457962"/>
                </a:lnTo>
                <a:lnTo>
                  <a:pt x="346709" y="467106"/>
                </a:lnTo>
                <a:lnTo>
                  <a:pt x="1347216" y="467106"/>
                </a:lnTo>
                <a:lnTo>
                  <a:pt x="1347216" y="457962"/>
                </a:lnTo>
                <a:lnTo>
                  <a:pt x="1348333" y="457200"/>
                </a:lnTo>
                <a:close/>
              </a:path>
              <a:path w="1694179" h="467360">
                <a:moveTo>
                  <a:pt x="1349502" y="9906"/>
                </a:moveTo>
                <a:lnTo>
                  <a:pt x="1347216" y="9144"/>
                </a:lnTo>
                <a:lnTo>
                  <a:pt x="1348333" y="9905"/>
                </a:lnTo>
                <a:lnTo>
                  <a:pt x="1349502" y="9906"/>
                </a:lnTo>
                <a:close/>
              </a:path>
              <a:path w="1694179" h="467360">
                <a:moveTo>
                  <a:pt x="1348333" y="9906"/>
                </a:moveTo>
                <a:lnTo>
                  <a:pt x="1347216" y="9144"/>
                </a:lnTo>
                <a:lnTo>
                  <a:pt x="1347216" y="9906"/>
                </a:lnTo>
                <a:lnTo>
                  <a:pt x="1348333" y="9906"/>
                </a:lnTo>
                <a:close/>
              </a:path>
              <a:path w="1694179" h="467360">
                <a:moveTo>
                  <a:pt x="1349502" y="457200"/>
                </a:moveTo>
                <a:lnTo>
                  <a:pt x="1348333" y="457200"/>
                </a:lnTo>
                <a:lnTo>
                  <a:pt x="1347216" y="457962"/>
                </a:lnTo>
                <a:lnTo>
                  <a:pt x="1349502" y="457200"/>
                </a:lnTo>
                <a:close/>
              </a:path>
              <a:path w="1694179" h="467360">
                <a:moveTo>
                  <a:pt x="1349502" y="467106"/>
                </a:moveTo>
                <a:lnTo>
                  <a:pt x="1349502" y="457200"/>
                </a:lnTo>
                <a:lnTo>
                  <a:pt x="1347216" y="457962"/>
                </a:lnTo>
                <a:lnTo>
                  <a:pt x="1347216" y="467106"/>
                </a:lnTo>
                <a:lnTo>
                  <a:pt x="1349502" y="467106"/>
                </a:lnTo>
                <a:close/>
              </a:path>
              <a:path w="1694179" h="467360">
                <a:moveTo>
                  <a:pt x="1349502" y="10702"/>
                </a:moveTo>
                <a:lnTo>
                  <a:pt x="1349502" y="9906"/>
                </a:lnTo>
                <a:lnTo>
                  <a:pt x="1348333" y="9906"/>
                </a:lnTo>
                <a:lnTo>
                  <a:pt x="1349502" y="10702"/>
                </a:lnTo>
                <a:close/>
              </a:path>
              <a:path w="1694179" h="467360">
                <a:moveTo>
                  <a:pt x="1682495" y="240969"/>
                </a:moveTo>
                <a:lnTo>
                  <a:pt x="1682495" y="237744"/>
                </a:lnTo>
                <a:lnTo>
                  <a:pt x="1676349" y="233553"/>
                </a:lnTo>
                <a:lnTo>
                  <a:pt x="1348333" y="457200"/>
                </a:lnTo>
                <a:lnTo>
                  <a:pt x="1349502" y="457200"/>
                </a:lnTo>
                <a:lnTo>
                  <a:pt x="1349502" y="467106"/>
                </a:lnTo>
                <a:lnTo>
                  <a:pt x="1351026" y="467106"/>
                </a:lnTo>
                <a:lnTo>
                  <a:pt x="1682495" y="240969"/>
                </a:lnTo>
                <a:close/>
              </a:path>
              <a:path w="1694179" h="467360">
                <a:moveTo>
                  <a:pt x="1682495" y="237744"/>
                </a:moveTo>
                <a:lnTo>
                  <a:pt x="1682495" y="229362"/>
                </a:lnTo>
                <a:lnTo>
                  <a:pt x="1676349" y="233553"/>
                </a:lnTo>
                <a:lnTo>
                  <a:pt x="1682495" y="237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34028" y="4415028"/>
            <a:ext cx="1305560" cy="467359"/>
          </a:xfrm>
          <a:custGeom>
            <a:avLst/>
            <a:gdLst/>
            <a:ahLst/>
            <a:cxnLst/>
            <a:rect l="l" t="t" r="r" b="b"/>
            <a:pathLst>
              <a:path w="1305560" h="467360">
                <a:moveTo>
                  <a:pt x="1305305" y="467106"/>
                </a:moveTo>
                <a:lnTo>
                  <a:pt x="13053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295400" y="9906"/>
                </a:lnTo>
                <a:lnTo>
                  <a:pt x="1295400" y="4572"/>
                </a:lnTo>
                <a:lnTo>
                  <a:pt x="1299972" y="9906"/>
                </a:lnTo>
                <a:lnTo>
                  <a:pt x="1299972" y="467106"/>
                </a:lnTo>
                <a:lnTo>
                  <a:pt x="1305305" y="467106"/>
                </a:lnTo>
                <a:close/>
              </a:path>
              <a:path w="1305560" h="46736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305560" h="467360">
                <a:moveTo>
                  <a:pt x="9906" y="4572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1305560" h="467360">
                <a:moveTo>
                  <a:pt x="1299972" y="457200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1295400" y="467106"/>
                </a:lnTo>
                <a:lnTo>
                  <a:pt x="1295400" y="461772"/>
                </a:lnTo>
                <a:lnTo>
                  <a:pt x="1299972" y="457200"/>
                </a:lnTo>
                <a:close/>
              </a:path>
              <a:path w="1305560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1305560" h="467360">
                <a:moveTo>
                  <a:pt x="1299972" y="9906"/>
                </a:moveTo>
                <a:lnTo>
                  <a:pt x="1295400" y="4572"/>
                </a:lnTo>
                <a:lnTo>
                  <a:pt x="1295400" y="9906"/>
                </a:lnTo>
                <a:lnTo>
                  <a:pt x="1299972" y="9906"/>
                </a:lnTo>
                <a:close/>
              </a:path>
              <a:path w="1305560" h="467360">
                <a:moveTo>
                  <a:pt x="1299972" y="457200"/>
                </a:moveTo>
                <a:lnTo>
                  <a:pt x="1299972" y="9906"/>
                </a:lnTo>
                <a:lnTo>
                  <a:pt x="1295400" y="9906"/>
                </a:lnTo>
                <a:lnTo>
                  <a:pt x="1295400" y="457200"/>
                </a:lnTo>
                <a:lnTo>
                  <a:pt x="1299972" y="457200"/>
                </a:lnTo>
                <a:close/>
              </a:path>
              <a:path w="1305560" h="467360">
                <a:moveTo>
                  <a:pt x="1299972" y="467106"/>
                </a:moveTo>
                <a:lnTo>
                  <a:pt x="1299972" y="457200"/>
                </a:lnTo>
                <a:lnTo>
                  <a:pt x="1295400" y="461772"/>
                </a:lnTo>
                <a:lnTo>
                  <a:pt x="1295400" y="467106"/>
                </a:lnTo>
                <a:lnTo>
                  <a:pt x="1299972" y="4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62828" y="4415028"/>
            <a:ext cx="2143760" cy="467359"/>
          </a:xfrm>
          <a:custGeom>
            <a:avLst/>
            <a:gdLst/>
            <a:ahLst/>
            <a:cxnLst/>
            <a:rect l="l" t="t" r="r" b="b"/>
            <a:pathLst>
              <a:path w="2143759" h="467360">
                <a:moveTo>
                  <a:pt x="2143505" y="467106"/>
                </a:moveTo>
                <a:lnTo>
                  <a:pt x="21435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2133600" y="9906"/>
                </a:lnTo>
                <a:lnTo>
                  <a:pt x="2133600" y="4572"/>
                </a:lnTo>
                <a:lnTo>
                  <a:pt x="2138172" y="9906"/>
                </a:lnTo>
                <a:lnTo>
                  <a:pt x="2138172" y="467106"/>
                </a:lnTo>
                <a:lnTo>
                  <a:pt x="2143505" y="467106"/>
                </a:lnTo>
                <a:close/>
              </a:path>
              <a:path w="2143759" h="46736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2143759" h="467360">
                <a:moveTo>
                  <a:pt x="9906" y="4572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2143759" h="467360">
                <a:moveTo>
                  <a:pt x="2138172" y="457200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2133600" y="467106"/>
                </a:lnTo>
                <a:lnTo>
                  <a:pt x="2133600" y="461772"/>
                </a:lnTo>
                <a:lnTo>
                  <a:pt x="2138172" y="457200"/>
                </a:lnTo>
                <a:close/>
              </a:path>
              <a:path w="2143759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2143759" h="467360">
                <a:moveTo>
                  <a:pt x="2138172" y="9906"/>
                </a:moveTo>
                <a:lnTo>
                  <a:pt x="2133600" y="4572"/>
                </a:lnTo>
                <a:lnTo>
                  <a:pt x="2133600" y="9906"/>
                </a:lnTo>
                <a:lnTo>
                  <a:pt x="2138172" y="9906"/>
                </a:lnTo>
                <a:close/>
              </a:path>
              <a:path w="2143759" h="467360">
                <a:moveTo>
                  <a:pt x="2138172" y="457200"/>
                </a:moveTo>
                <a:lnTo>
                  <a:pt x="2138172" y="9906"/>
                </a:lnTo>
                <a:lnTo>
                  <a:pt x="2133600" y="9906"/>
                </a:lnTo>
                <a:lnTo>
                  <a:pt x="2133600" y="457200"/>
                </a:lnTo>
                <a:lnTo>
                  <a:pt x="2138172" y="457200"/>
                </a:lnTo>
                <a:close/>
              </a:path>
              <a:path w="2143759" h="467360">
                <a:moveTo>
                  <a:pt x="2138172" y="467106"/>
                </a:moveTo>
                <a:lnTo>
                  <a:pt x="2138172" y="457200"/>
                </a:lnTo>
                <a:lnTo>
                  <a:pt x="2133600" y="461772"/>
                </a:lnTo>
                <a:lnTo>
                  <a:pt x="2133600" y="467106"/>
                </a:lnTo>
                <a:lnTo>
                  <a:pt x="2138172" y="4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92621" y="4441952"/>
            <a:ext cx="1882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r[</a:t>
            </a:r>
            <a:r>
              <a:rPr dirty="0" sz="2400" spc="-5" b="1">
                <a:latin typeface="Times New Roman"/>
                <a:cs typeface="Times New Roman"/>
              </a:rPr>
              <a:t>e[j]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].next=p;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38828" y="5177028"/>
            <a:ext cx="1305560" cy="467359"/>
          </a:xfrm>
          <a:custGeom>
            <a:avLst/>
            <a:gdLst/>
            <a:ahLst/>
            <a:cxnLst/>
            <a:rect l="l" t="t" r="r" b="b"/>
            <a:pathLst>
              <a:path w="1305560" h="467360">
                <a:moveTo>
                  <a:pt x="1305305" y="467106"/>
                </a:moveTo>
                <a:lnTo>
                  <a:pt x="13053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295400" y="9906"/>
                </a:lnTo>
                <a:lnTo>
                  <a:pt x="1295400" y="4572"/>
                </a:lnTo>
                <a:lnTo>
                  <a:pt x="1299972" y="9906"/>
                </a:lnTo>
                <a:lnTo>
                  <a:pt x="1299972" y="467106"/>
                </a:lnTo>
                <a:lnTo>
                  <a:pt x="1305305" y="467106"/>
                </a:lnTo>
                <a:close/>
              </a:path>
              <a:path w="1305560" h="46736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305560" h="467360">
                <a:moveTo>
                  <a:pt x="9906" y="4572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1305560" h="467360">
                <a:moveTo>
                  <a:pt x="1299972" y="457200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1295400" y="467106"/>
                </a:lnTo>
                <a:lnTo>
                  <a:pt x="1295400" y="461772"/>
                </a:lnTo>
                <a:lnTo>
                  <a:pt x="1299972" y="457200"/>
                </a:lnTo>
                <a:close/>
              </a:path>
              <a:path w="1305560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1305560" h="467360">
                <a:moveTo>
                  <a:pt x="1299972" y="9906"/>
                </a:moveTo>
                <a:lnTo>
                  <a:pt x="1295400" y="4572"/>
                </a:lnTo>
                <a:lnTo>
                  <a:pt x="1295400" y="9906"/>
                </a:lnTo>
                <a:lnTo>
                  <a:pt x="1299972" y="9906"/>
                </a:lnTo>
                <a:close/>
              </a:path>
              <a:path w="1305560" h="467360">
                <a:moveTo>
                  <a:pt x="1299972" y="457200"/>
                </a:moveTo>
                <a:lnTo>
                  <a:pt x="1299972" y="9906"/>
                </a:lnTo>
                <a:lnTo>
                  <a:pt x="1295400" y="9906"/>
                </a:lnTo>
                <a:lnTo>
                  <a:pt x="1295400" y="457200"/>
                </a:lnTo>
                <a:lnTo>
                  <a:pt x="1299972" y="457200"/>
                </a:lnTo>
                <a:close/>
              </a:path>
              <a:path w="1305560" h="467360">
                <a:moveTo>
                  <a:pt x="1299972" y="467106"/>
                </a:moveTo>
                <a:lnTo>
                  <a:pt x="1299972" y="457200"/>
                </a:lnTo>
                <a:lnTo>
                  <a:pt x="1295400" y="461772"/>
                </a:lnTo>
                <a:lnTo>
                  <a:pt x="1295400" y="467106"/>
                </a:lnTo>
                <a:lnTo>
                  <a:pt x="1299972" y="4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60240" y="5203952"/>
            <a:ext cx="10610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e(j) </a:t>
            </a: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=</a:t>
            </a:r>
            <a:r>
              <a:rPr dirty="0" sz="2400" spc="-95" b="1">
                <a:solidFill>
                  <a:srgbClr val="9A0033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p;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57828" y="5939028"/>
            <a:ext cx="1991360" cy="467359"/>
          </a:xfrm>
          <a:custGeom>
            <a:avLst/>
            <a:gdLst/>
            <a:ahLst/>
            <a:cxnLst/>
            <a:rect l="l" t="t" r="r" b="b"/>
            <a:pathLst>
              <a:path w="1991360" h="467360">
                <a:moveTo>
                  <a:pt x="1991105" y="467106"/>
                </a:moveTo>
                <a:lnTo>
                  <a:pt x="1991105" y="0"/>
                </a:lnTo>
                <a:lnTo>
                  <a:pt x="0" y="0"/>
                </a:lnTo>
                <a:lnTo>
                  <a:pt x="0" y="467106"/>
                </a:lnTo>
                <a:lnTo>
                  <a:pt x="4572" y="4671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981200" y="9906"/>
                </a:lnTo>
                <a:lnTo>
                  <a:pt x="1981200" y="4572"/>
                </a:lnTo>
                <a:lnTo>
                  <a:pt x="1985772" y="9906"/>
                </a:lnTo>
                <a:lnTo>
                  <a:pt x="1985772" y="467106"/>
                </a:lnTo>
                <a:lnTo>
                  <a:pt x="1991105" y="467106"/>
                </a:lnTo>
                <a:close/>
              </a:path>
              <a:path w="1991360" h="46736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991360" h="467360">
                <a:moveTo>
                  <a:pt x="9906" y="4572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457200"/>
                </a:lnTo>
                <a:lnTo>
                  <a:pt x="9906" y="457200"/>
                </a:lnTo>
                <a:close/>
              </a:path>
              <a:path w="1991360" h="467360">
                <a:moveTo>
                  <a:pt x="1985772" y="457200"/>
                </a:moveTo>
                <a:lnTo>
                  <a:pt x="4572" y="457200"/>
                </a:lnTo>
                <a:lnTo>
                  <a:pt x="9906" y="461772"/>
                </a:lnTo>
                <a:lnTo>
                  <a:pt x="9906" y="467106"/>
                </a:lnTo>
                <a:lnTo>
                  <a:pt x="1981200" y="467106"/>
                </a:lnTo>
                <a:lnTo>
                  <a:pt x="1981200" y="461772"/>
                </a:lnTo>
                <a:lnTo>
                  <a:pt x="1985772" y="457200"/>
                </a:lnTo>
                <a:close/>
              </a:path>
              <a:path w="1991360" h="467360">
                <a:moveTo>
                  <a:pt x="9906" y="467106"/>
                </a:moveTo>
                <a:lnTo>
                  <a:pt x="9906" y="461772"/>
                </a:lnTo>
                <a:lnTo>
                  <a:pt x="4572" y="457200"/>
                </a:lnTo>
                <a:lnTo>
                  <a:pt x="4572" y="467106"/>
                </a:lnTo>
                <a:lnTo>
                  <a:pt x="9906" y="467106"/>
                </a:lnTo>
                <a:close/>
              </a:path>
              <a:path w="1991360" h="467360">
                <a:moveTo>
                  <a:pt x="1985772" y="9906"/>
                </a:moveTo>
                <a:lnTo>
                  <a:pt x="1981200" y="4572"/>
                </a:lnTo>
                <a:lnTo>
                  <a:pt x="1981200" y="9906"/>
                </a:lnTo>
                <a:lnTo>
                  <a:pt x="1985772" y="9906"/>
                </a:lnTo>
                <a:close/>
              </a:path>
              <a:path w="1991360" h="467360">
                <a:moveTo>
                  <a:pt x="1985772" y="457200"/>
                </a:moveTo>
                <a:lnTo>
                  <a:pt x="1985772" y="9906"/>
                </a:lnTo>
                <a:lnTo>
                  <a:pt x="1981200" y="9906"/>
                </a:lnTo>
                <a:lnTo>
                  <a:pt x="1981200" y="457200"/>
                </a:lnTo>
                <a:lnTo>
                  <a:pt x="1985772" y="457200"/>
                </a:lnTo>
                <a:close/>
              </a:path>
              <a:path w="1991360" h="467360">
                <a:moveTo>
                  <a:pt x="1985772" y="467106"/>
                </a:moveTo>
                <a:lnTo>
                  <a:pt x="1985772" y="457200"/>
                </a:lnTo>
                <a:lnTo>
                  <a:pt x="1981200" y="461772"/>
                </a:lnTo>
                <a:lnTo>
                  <a:pt x="1981200" y="467106"/>
                </a:lnTo>
                <a:lnTo>
                  <a:pt x="1985772" y="4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08196" y="5965950"/>
            <a:ext cx="1689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p</a:t>
            </a:r>
            <a:r>
              <a:rPr dirty="0" sz="2400" spc="-90" b="1">
                <a:solidFill>
                  <a:srgbClr val="9A00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=r[p].next;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11852" y="1828800"/>
            <a:ext cx="85725" cy="289560"/>
          </a:xfrm>
          <a:custGeom>
            <a:avLst/>
            <a:gdLst/>
            <a:ahLst/>
            <a:cxnLst/>
            <a:rect l="l" t="t" r="r" b="b"/>
            <a:pathLst>
              <a:path w="85725" h="289560">
                <a:moveTo>
                  <a:pt x="57149" y="261379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9560"/>
                </a:lnTo>
                <a:lnTo>
                  <a:pt x="57149" y="261379"/>
                </a:lnTo>
                <a:close/>
              </a:path>
              <a:path w="85725" h="289560">
                <a:moveTo>
                  <a:pt x="57048" y="203454"/>
                </a:moveTo>
                <a:lnTo>
                  <a:pt x="55625" y="0"/>
                </a:lnTo>
                <a:lnTo>
                  <a:pt x="27431" y="762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9560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9560">
                <a:moveTo>
                  <a:pt x="85343" y="203454"/>
                </a:moveTo>
                <a:lnTo>
                  <a:pt x="57048" y="203454"/>
                </a:lnTo>
                <a:lnTo>
                  <a:pt x="57149" y="261379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11852" y="2606801"/>
            <a:ext cx="85725" cy="288925"/>
          </a:xfrm>
          <a:custGeom>
            <a:avLst/>
            <a:gdLst/>
            <a:ahLst/>
            <a:cxnLst/>
            <a:rect l="l" t="t" r="r" b="b"/>
            <a:pathLst>
              <a:path w="85725" h="288925">
                <a:moveTo>
                  <a:pt x="57149" y="260867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8798"/>
                </a:lnTo>
                <a:lnTo>
                  <a:pt x="57149" y="260867"/>
                </a:lnTo>
                <a:close/>
              </a:path>
              <a:path w="85725" h="288925">
                <a:moveTo>
                  <a:pt x="57048" y="203454"/>
                </a:moveTo>
                <a:lnTo>
                  <a:pt x="55625" y="0"/>
                </a:lnTo>
                <a:lnTo>
                  <a:pt x="27431" y="0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8925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8925">
                <a:moveTo>
                  <a:pt x="85343" y="203454"/>
                </a:moveTo>
                <a:lnTo>
                  <a:pt x="57048" y="203454"/>
                </a:lnTo>
                <a:lnTo>
                  <a:pt x="57149" y="260867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11852" y="3352800"/>
            <a:ext cx="85725" cy="289560"/>
          </a:xfrm>
          <a:custGeom>
            <a:avLst/>
            <a:gdLst/>
            <a:ahLst/>
            <a:cxnLst/>
            <a:rect l="l" t="t" r="r" b="b"/>
            <a:pathLst>
              <a:path w="85725" h="289560">
                <a:moveTo>
                  <a:pt x="57149" y="261379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9560"/>
                </a:lnTo>
                <a:lnTo>
                  <a:pt x="57149" y="261379"/>
                </a:lnTo>
                <a:close/>
              </a:path>
              <a:path w="85725" h="289560">
                <a:moveTo>
                  <a:pt x="57048" y="203454"/>
                </a:moveTo>
                <a:lnTo>
                  <a:pt x="55625" y="0"/>
                </a:lnTo>
                <a:lnTo>
                  <a:pt x="27431" y="762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9560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9560">
                <a:moveTo>
                  <a:pt x="85343" y="203454"/>
                </a:moveTo>
                <a:lnTo>
                  <a:pt x="57048" y="203454"/>
                </a:lnTo>
                <a:lnTo>
                  <a:pt x="57149" y="261379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59452" y="4130802"/>
            <a:ext cx="85725" cy="288925"/>
          </a:xfrm>
          <a:custGeom>
            <a:avLst/>
            <a:gdLst/>
            <a:ahLst/>
            <a:cxnLst/>
            <a:rect l="l" t="t" r="r" b="b"/>
            <a:pathLst>
              <a:path w="85725" h="288925">
                <a:moveTo>
                  <a:pt x="57149" y="260867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8798"/>
                </a:lnTo>
                <a:lnTo>
                  <a:pt x="57149" y="260867"/>
                </a:lnTo>
                <a:close/>
              </a:path>
              <a:path w="85725" h="288925">
                <a:moveTo>
                  <a:pt x="57048" y="203454"/>
                </a:moveTo>
                <a:lnTo>
                  <a:pt x="55625" y="0"/>
                </a:lnTo>
                <a:lnTo>
                  <a:pt x="27431" y="0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8925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8925">
                <a:moveTo>
                  <a:pt x="85343" y="203454"/>
                </a:moveTo>
                <a:lnTo>
                  <a:pt x="57048" y="203454"/>
                </a:lnTo>
                <a:lnTo>
                  <a:pt x="57149" y="260867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11852" y="4876800"/>
            <a:ext cx="85725" cy="289560"/>
          </a:xfrm>
          <a:custGeom>
            <a:avLst/>
            <a:gdLst/>
            <a:ahLst/>
            <a:cxnLst/>
            <a:rect l="l" t="t" r="r" b="b"/>
            <a:pathLst>
              <a:path w="85725" h="289560">
                <a:moveTo>
                  <a:pt x="57149" y="261379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9560"/>
                </a:lnTo>
                <a:lnTo>
                  <a:pt x="57149" y="261379"/>
                </a:lnTo>
                <a:close/>
              </a:path>
              <a:path w="85725" h="289560">
                <a:moveTo>
                  <a:pt x="57048" y="203454"/>
                </a:moveTo>
                <a:lnTo>
                  <a:pt x="55625" y="0"/>
                </a:lnTo>
                <a:lnTo>
                  <a:pt x="27431" y="762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9560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9560">
                <a:moveTo>
                  <a:pt x="85343" y="203454"/>
                </a:moveTo>
                <a:lnTo>
                  <a:pt x="57048" y="203454"/>
                </a:lnTo>
                <a:lnTo>
                  <a:pt x="57149" y="261379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1852" y="5638800"/>
            <a:ext cx="85725" cy="289560"/>
          </a:xfrm>
          <a:custGeom>
            <a:avLst/>
            <a:gdLst/>
            <a:ahLst/>
            <a:cxnLst/>
            <a:rect l="l" t="t" r="r" b="b"/>
            <a:pathLst>
              <a:path w="85725" h="289560">
                <a:moveTo>
                  <a:pt x="57149" y="261379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9560"/>
                </a:lnTo>
                <a:lnTo>
                  <a:pt x="57149" y="261379"/>
                </a:lnTo>
                <a:close/>
              </a:path>
              <a:path w="85725" h="289560">
                <a:moveTo>
                  <a:pt x="57048" y="203454"/>
                </a:moveTo>
                <a:lnTo>
                  <a:pt x="55625" y="0"/>
                </a:lnTo>
                <a:lnTo>
                  <a:pt x="27431" y="762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9560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9560">
                <a:moveTo>
                  <a:pt x="85343" y="203454"/>
                </a:moveTo>
                <a:lnTo>
                  <a:pt x="57048" y="203454"/>
                </a:lnTo>
                <a:lnTo>
                  <a:pt x="57149" y="261379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91200" y="3885819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 h="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297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39128" y="3886200"/>
            <a:ext cx="86360" cy="533400"/>
          </a:xfrm>
          <a:custGeom>
            <a:avLst/>
            <a:gdLst/>
            <a:ahLst/>
            <a:cxnLst/>
            <a:rect l="l" t="t" r="r" b="b"/>
            <a:pathLst>
              <a:path w="86359" h="533400">
                <a:moveTo>
                  <a:pt x="86105" y="448055"/>
                </a:moveTo>
                <a:lnTo>
                  <a:pt x="0" y="448055"/>
                </a:lnTo>
                <a:lnTo>
                  <a:pt x="28955" y="505967"/>
                </a:lnTo>
                <a:lnTo>
                  <a:pt x="28955" y="462534"/>
                </a:lnTo>
                <a:lnTo>
                  <a:pt x="57150" y="462534"/>
                </a:lnTo>
                <a:lnTo>
                  <a:pt x="57150" y="504951"/>
                </a:lnTo>
                <a:lnTo>
                  <a:pt x="86105" y="448055"/>
                </a:lnTo>
                <a:close/>
              </a:path>
              <a:path w="86359" h="533400">
                <a:moveTo>
                  <a:pt x="57150" y="448055"/>
                </a:moveTo>
                <a:lnTo>
                  <a:pt x="57150" y="0"/>
                </a:lnTo>
                <a:lnTo>
                  <a:pt x="28955" y="0"/>
                </a:lnTo>
                <a:lnTo>
                  <a:pt x="28955" y="448055"/>
                </a:lnTo>
                <a:lnTo>
                  <a:pt x="57150" y="448055"/>
                </a:lnTo>
                <a:close/>
              </a:path>
              <a:path w="86359" h="533400">
                <a:moveTo>
                  <a:pt x="57150" y="504951"/>
                </a:moveTo>
                <a:lnTo>
                  <a:pt x="57150" y="462534"/>
                </a:lnTo>
                <a:lnTo>
                  <a:pt x="28955" y="462534"/>
                </a:lnTo>
                <a:lnTo>
                  <a:pt x="28955" y="505967"/>
                </a:lnTo>
                <a:lnTo>
                  <a:pt x="42672" y="533400"/>
                </a:lnTo>
                <a:lnTo>
                  <a:pt x="57150" y="504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82181" y="4876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38800" y="5367528"/>
            <a:ext cx="1143000" cy="86360"/>
          </a:xfrm>
          <a:custGeom>
            <a:avLst/>
            <a:gdLst/>
            <a:ahLst/>
            <a:cxnLst/>
            <a:rect l="l" t="t" r="r" b="b"/>
            <a:pathLst>
              <a:path w="1143000" h="86360">
                <a:moveTo>
                  <a:pt x="86105" y="28955"/>
                </a:moveTo>
                <a:lnTo>
                  <a:pt x="86105" y="0"/>
                </a:lnTo>
                <a:lnTo>
                  <a:pt x="0" y="42672"/>
                </a:lnTo>
                <a:lnTo>
                  <a:pt x="71627" y="78802"/>
                </a:lnTo>
                <a:lnTo>
                  <a:pt x="71627" y="28955"/>
                </a:lnTo>
                <a:lnTo>
                  <a:pt x="86105" y="28955"/>
                </a:lnTo>
                <a:close/>
              </a:path>
              <a:path w="1143000" h="86360">
                <a:moveTo>
                  <a:pt x="1143000" y="57149"/>
                </a:moveTo>
                <a:lnTo>
                  <a:pt x="1143000" y="28955"/>
                </a:lnTo>
                <a:lnTo>
                  <a:pt x="71627" y="28955"/>
                </a:lnTo>
                <a:lnTo>
                  <a:pt x="71627" y="57150"/>
                </a:lnTo>
                <a:lnTo>
                  <a:pt x="1143000" y="57149"/>
                </a:lnTo>
                <a:close/>
              </a:path>
              <a:path w="1143000" h="86360">
                <a:moveTo>
                  <a:pt x="86105" y="86106"/>
                </a:moveTo>
                <a:lnTo>
                  <a:pt x="86105" y="57150"/>
                </a:lnTo>
                <a:lnTo>
                  <a:pt x="71627" y="57150"/>
                </a:lnTo>
                <a:lnTo>
                  <a:pt x="71627" y="78802"/>
                </a:lnTo>
                <a:lnTo>
                  <a:pt x="86105" y="8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95600" y="609638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 h="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28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5980" y="2362200"/>
            <a:ext cx="0" cy="3733800"/>
          </a:xfrm>
          <a:custGeom>
            <a:avLst/>
            <a:gdLst/>
            <a:ahLst/>
            <a:cxnLst/>
            <a:rect l="l" t="t" r="r" b="b"/>
            <a:pathLst>
              <a:path w="0" h="3733800">
                <a:moveTo>
                  <a:pt x="0" y="0"/>
                </a:moveTo>
                <a:lnTo>
                  <a:pt x="0" y="3733800"/>
                </a:lnTo>
              </a:path>
            </a:pathLst>
          </a:custGeom>
          <a:ln w="28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95600" y="2319527"/>
            <a:ext cx="1371600" cy="86360"/>
          </a:xfrm>
          <a:custGeom>
            <a:avLst/>
            <a:gdLst/>
            <a:ahLst/>
            <a:cxnLst/>
            <a:rect l="l" t="t" r="r" b="b"/>
            <a:pathLst>
              <a:path w="1371600" h="86360">
                <a:moveTo>
                  <a:pt x="1300734" y="57149"/>
                </a:moveTo>
                <a:lnTo>
                  <a:pt x="1300734" y="28955"/>
                </a:lnTo>
                <a:lnTo>
                  <a:pt x="0" y="28956"/>
                </a:lnTo>
                <a:lnTo>
                  <a:pt x="0" y="57150"/>
                </a:lnTo>
                <a:lnTo>
                  <a:pt x="1300734" y="57149"/>
                </a:lnTo>
                <a:close/>
              </a:path>
              <a:path w="1371600" h="86360">
                <a:moveTo>
                  <a:pt x="1371600" y="42671"/>
                </a:moveTo>
                <a:lnTo>
                  <a:pt x="1286255" y="0"/>
                </a:lnTo>
                <a:lnTo>
                  <a:pt x="1286255" y="28955"/>
                </a:lnTo>
                <a:lnTo>
                  <a:pt x="1300734" y="28955"/>
                </a:lnTo>
                <a:lnTo>
                  <a:pt x="1300734" y="78737"/>
                </a:lnTo>
                <a:lnTo>
                  <a:pt x="1371600" y="42671"/>
                </a:lnTo>
                <a:close/>
              </a:path>
              <a:path w="1371600" h="86360">
                <a:moveTo>
                  <a:pt x="1300734" y="78737"/>
                </a:moveTo>
                <a:lnTo>
                  <a:pt x="1300734" y="57149"/>
                </a:lnTo>
                <a:lnTo>
                  <a:pt x="1286255" y="57149"/>
                </a:lnTo>
                <a:lnTo>
                  <a:pt x="1286255" y="86105"/>
                </a:lnTo>
                <a:lnTo>
                  <a:pt x="1300734" y="7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2600" y="2319527"/>
            <a:ext cx="1219200" cy="86360"/>
          </a:xfrm>
          <a:custGeom>
            <a:avLst/>
            <a:gdLst/>
            <a:ahLst/>
            <a:cxnLst/>
            <a:rect l="l" t="t" r="r" b="b"/>
            <a:pathLst>
              <a:path w="1219200" h="86360">
                <a:moveTo>
                  <a:pt x="1148333" y="57149"/>
                </a:moveTo>
                <a:lnTo>
                  <a:pt x="1148333" y="28955"/>
                </a:lnTo>
                <a:lnTo>
                  <a:pt x="0" y="28955"/>
                </a:lnTo>
                <a:lnTo>
                  <a:pt x="0" y="57149"/>
                </a:lnTo>
                <a:lnTo>
                  <a:pt x="1148333" y="57149"/>
                </a:lnTo>
                <a:close/>
              </a:path>
              <a:path w="1219200" h="86360">
                <a:moveTo>
                  <a:pt x="1219200" y="42671"/>
                </a:moveTo>
                <a:lnTo>
                  <a:pt x="1133855" y="0"/>
                </a:lnTo>
                <a:lnTo>
                  <a:pt x="1133855" y="28955"/>
                </a:lnTo>
                <a:lnTo>
                  <a:pt x="1148333" y="28955"/>
                </a:lnTo>
                <a:lnTo>
                  <a:pt x="1148333" y="78737"/>
                </a:lnTo>
                <a:lnTo>
                  <a:pt x="1219200" y="42671"/>
                </a:lnTo>
                <a:close/>
              </a:path>
              <a:path w="1219200" h="86360">
                <a:moveTo>
                  <a:pt x="1148333" y="78737"/>
                </a:moveTo>
                <a:lnTo>
                  <a:pt x="1148333" y="57149"/>
                </a:lnTo>
                <a:lnTo>
                  <a:pt x="1133855" y="57149"/>
                </a:lnTo>
                <a:lnTo>
                  <a:pt x="1133855" y="86105"/>
                </a:lnTo>
                <a:lnTo>
                  <a:pt x="1148333" y="7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77228" y="2129027"/>
            <a:ext cx="924560" cy="467359"/>
          </a:xfrm>
          <a:custGeom>
            <a:avLst/>
            <a:gdLst/>
            <a:ahLst/>
            <a:cxnLst/>
            <a:rect l="l" t="t" r="r" b="b"/>
            <a:pathLst>
              <a:path w="924559" h="467360">
                <a:moveTo>
                  <a:pt x="924305" y="467105"/>
                </a:moveTo>
                <a:lnTo>
                  <a:pt x="924305" y="0"/>
                </a:lnTo>
                <a:lnTo>
                  <a:pt x="0" y="0"/>
                </a:lnTo>
                <a:lnTo>
                  <a:pt x="0" y="467105"/>
                </a:lnTo>
                <a:lnTo>
                  <a:pt x="4572" y="467105"/>
                </a:lnTo>
                <a:lnTo>
                  <a:pt x="4572" y="9905"/>
                </a:lnTo>
                <a:lnTo>
                  <a:pt x="9905" y="4571"/>
                </a:lnTo>
                <a:lnTo>
                  <a:pt x="9905" y="9905"/>
                </a:lnTo>
                <a:lnTo>
                  <a:pt x="914400" y="9905"/>
                </a:lnTo>
                <a:lnTo>
                  <a:pt x="914400" y="4571"/>
                </a:lnTo>
                <a:lnTo>
                  <a:pt x="918972" y="9905"/>
                </a:lnTo>
                <a:lnTo>
                  <a:pt x="918972" y="467105"/>
                </a:lnTo>
                <a:lnTo>
                  <a:pt x="924305" y="467105"/>
                </a:lnTo>
                <a:close/>
              </a:path>
              <a:path w="924559" h="467360">
                <a:moveTo>
                  <a:pt x="9905" y="9905"/>
                </a:moveTo>
                <a:lnTo>
                  <a:pt x="9905" y="4571"/>
                </a:lnTo>
                <a:lnTo>
                  <a:pt x="4572" y="9905"/>
                </a:lnTo>
                <a:lnTo>
                  <a:pt x="9905" y="9905"/>
                </a:lnTo>
                <a:close/>
              </a:path>
              <a:path w="924559" h="467360">
                <a:moveTo>
                  <a:pt x="9905" y="457199"/>
                </a:moveTo>
                <a:lnTo>
                  <a:pt x="9905" y="9905"/>
                </a:lnTo>
                <a:lnTo>
                  <a:pt x="4572" y="9905"/>
                </a:lnTo>
                <a:lnTo>
                  <a:pt x="4572" y="457199"/>
                </a:lnTo>
                <a:lnTo>
                  <a:pt x="9905" y="457199"/>
                </a:lnTo>
                <a:close/>
              </a:path>
              <a:path w="924559" h="467360">
                <a:moveTo>
                  <a:pt x="918972" y="457199"/>
                </a:moveTo>
                <a:lnTo>
                  <a:pt x="4572" y="457199"/>
                </a:lnTo>
                <a:lnTo>
                  <a:pt x="9905" y="461771"/>
                </a:lnTo>
                <a:lnTo>
                  <a:pt x="9905" y="467105"/>
                </a:lnTo>
                <a:lnTo>
                  <a:pt x="914400" y="467105"/>
                </a:lnTo>
                <a:lnTo>
                  <a:pt x="914400" y="461771"/>
                </a:lnTo>
                <a:lnTo>
                  <a:pt x="918972" y="457199"/>
                </a:lnTo>
                <a:close/>
              </a:path>
              <a:path w="924559" h="467360">
                <a:moveTo>
                  <a:pt x="9905" y="467105"/>
                </a:moveTo>
                <a:lnTo>
                  <a:pt x="9905" y="461771"/>
                </a:lnTo>
                <a:lnTo>
                  <a:pt x="4572" y="457199"/>
                </a:lnTo>
                <a:lnTo>
                  <a:pt x="4572" y="467105"/>
                </a:lnTo>
                <a:lnTo>
                  <a:pt x="9905" y="467105"/>
                </a:lnTo>
                <a:close/>
              </a:path>
              <a:path w="924559" h="467360">
                <a:moveTo>
                  <a:pt x="918972" y="9905"/>
                </a:moveTo>
                <a:lnTo>
                  <a:pt x="914400" y="4571"/>
                </a:lnTo>
                <a:lnTo>
                  <a:pt x="914400" y="9905"/>
                </a:lnTo>
                <a:lnTo>
                  <a:pt x="918972" y="9905"/>
                </a:lnTo>
                <a:close/>
              </a:path>
              <a:path w="924559" h="467360">
                <a:moveTo>
                  <a:pt x="918972" y="457199"/>
                </a:moveTo>
                <a:lnTo>
                  <a:pt x="918972" y="9905"/>
                </a:lnTo>
                <a:lnTo>
                  <a:pt x="914400" y="9905"/>
                </a:lnTo>
                <a:lnTo>
                  <a:pt x="914400" y="457199"/>
                </a:lnTo>
                <a:lnTo>
                  <a:pt x="918972" y="457199"/>
                </a:lnTo>
                <a:close/>
              </a:path>
              <a:path w="924559" h="467360">
                <a:moveTo>
                  <a:pt x="918972" y="467105"/>
                </a:moveTo>
                <a:lnTo>
                  <a:pt x="918972" y="457199"/>
                </a:lnTo>
                <a:lnTo>
                  <a:pt x="914400" y="461771"/>
                </a:lnTo>
                <a:lnTo>
                  <a:pt x="914400" y="467105"/>
                </a:lnTo>
                <a:lnTo>
                  <a:pt x="918972" y="467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938262" y="2155952"/>
            <a:ext cx="600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end;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11852" y="1066800"/>
            <a:ext cx="85725" cy="289560"/>
          </a:xfrm>
          <a:custGeom>
            <a:avLst/>
            <a:gdLst/>
            <a:ahLst/>
            <a:cxnLst/>
            <a:rect l="l" t="t" r="r" b="b"/>
            <a:pathLst>
              <a:path w="85725" h="289559">
                <a:moveTo>
                  <a:pt x="57149" y="261379"/>
                </a:moveTo>
                <a:lnTo>
                  <a:pt x="57149" y="217932"/>
                </a:lnTo>
                <a:lnTo>
                  <a:pt x="28193" y="217932"/>
                </a:lnTo>
                <a:lnTo>
                  <a:pt x="28143" y="203454"/>
                </a:lnTo>
                <a:lnTo>
                  <a:pt x="0" y="203454"/>
                </a:lnTo>
                <a:lnTo>
                  <a:pt x="43433" y="289560"/>
                </a:lnTo>
                <a:lnTo>
                  <a:pt x="57149" y="261379"/>
                </a:lnTo>
                <a:close/>
              </a:path>
              <a:path w="85725" h="289559">
                <a:moveTo>
                  <a:pt x="57048" y="203454"/>
                </a:moveTo>
                <a:lnTo>
                  <a:pt x="55625" y="0"/>
                </a:lnTo>
                <a:lnTo>
                  <a:pt x="27431" y="762"/>
                </a:lnTo>
                <a:lnTo>
                  <a:pt x="28143" y="203454"/>
                </a:lnTo>
                <a:lnTo>
                  <a:pt x="57048" y="203454"/>
                </a:lnTo>
                <a:close/>
              </a:path>
              <a:path w="85725" h="289559">
                <a:moveTo>
                  <a:pt x="57149" y="217932"/>
                </a:moveTo>
                <a:lnTo>
                  <a:pt x="57048" y="203454"/>
                </a:lnTo>
                <a:lnTo>
                  <a:pt x="28143" y="203454"/>
                </a:lnTo>
                <a:lnTo>
                  <a:pt x="28193" y="217932"/>
                </a:lnTo>
                <a:lnTo>
                  <a:pt x="57149" y="217932"/>
                </a:lnTo>
                <a:close/>
              </a:path>
              <a:path w="85725" h="289559">
                <a:moveTo>
                  <a:pt x="85343" y="203454"/>
                </a:moveTo>
                <a:lnTo>
                  <a:pt x="57048" y="203454"/>
                </a:lnTo>
                <a:lnTo>
                  <a:pt x="57149" y="261379"/>
                </a:lnTo>
                <a:lnTo>
                  <a:pt x="85343" y="20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138676" y="2155952"/>
            <a:ext cx="1629410" cy="115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9215">
              <a:lnSpc>
                <a:spcPts val="2845"/>
              </a:lnSpc>
              <a:spcBef>
                <a:spcPts val="100"/>
              </a:spcBef>
            </a:pP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p =</a:t>
            </a:r>
            <a:r>
              <a:rPr dirty="0" sz="2400" spc="-40" b="1">
                <a:solidFill>
                  <a:srgbClr val="9A0033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0?</a:t>
            </a:r>
            <a:endParaRPr sz="2400">
              <a:latin typeface="Times New Roman"/>
              <a:cs typeface="Times New Roman"/>
            </a:endParaRPr>
          </a:p>
          <a:p>
            <a:pPr marL="932180">
              <a:lnSpc>
                <a:spcPts val="2365"/>
              </a:lnSpc>
            </a:pPr>
            <a:r>
              <a:rPr dirty="0" sz="2000" spc="-5" b="1">
                <a:solidFill>
                  <a:srgbClr val="9A0033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dirty="0" sz="2400" b="1">
                <a:latin typeface="Times New Roman"/>
                <a:cs typeface="Times New Roman"/>
              </a:rPr>
              <a:t>j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=r[p].key[i]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96533" y="2005837"/>
            <a:ext cx="2089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9A0033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72203" y="3658933"/>
            <a:ext cx="1311910" cy="11747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249554">
              <a:lnSpc>
                <a:spcPct val="100000"/>
              </a:lnSpc>
              <a:spcBef>
                <a:spcPts val="265"/>
              </a:spcBef>
            </a:pP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f(</a:t>
            </a:r>
            <a:r>
              <a:rPr dirty="0" sz="2400" spc="-5" b="1">
                <a:latin typeface="Times New Roman"/>
                <a:cs typeface="Times New Roman"/>
              </a:rPr>
              <a:t>j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) </a:t>
            </a: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=</a:t>
            </a:r>
            <a:r>
              <a:rPr dirty="0" sz="2400" spc="-85" b="1">
                <a:solidFill>
                  <a:srgbClr val="9A0033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0?</a:t>
            </a:r>
            <a:endParaRPr sz="2400">
              <a:latin typeface="Times New Roman"/>
              <a:cs typeface="Times New Roman"/>
            </a:endParaRPr>
          </a:p>
          <a:p>
            <a:pPr algn="ctr" marL="310515">
              <a:lnSpc>
                <a:spcPct val="100000"/>
              </a:lnSpc>
              <a:spcBef>
                <a:spcPts val="135"/>
              </a:spcBef>
            </a:pPr>
            <a:r>
              <a:rPr dirty="0" sz="2000" spc="-5" b="1">
                <a:solidFill>
                  <a:srgbClr val="9A0033"/>
                </a:solidFill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f(</a:t>
            </a:r>
            <a:r>
              <a:rPr dirty="0" sz="2400" spc="-5" b="1">
                <a:latin typeface="Times New Roman"/>
                <a:cs typeface="Times New Roman"/>
              </a:rPr>
              <a:t>j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) </a:t>
            </a:r>
            <a:r>
              <a:rPr dirty="0" sz="2400" b="1">
                <a:solidFill>
                  <a:srgbClr val="9A0033"/>
                </a:solidFill>
                <a:latin typeface="Times New Roman"/>
                <a:cs typeface="Times New Roman"/>
              </a:rPr>
              <a:t>=</a:t>
            </a:r>
            <a:r>
              <a:rPr dirty="0" sz="2400" spc="-40" b="1">
                <a:solidFill>
                  <a:srgbClr val="9A0033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A0033"/>
                </a:solidFill>
                <a:latin typeface="Times New Roman"/>
                <a:cs typeface="Times New Roman"/>
              </a:rPr>
              <a:t>p;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72656" y="3513849"/>
            <a:ext cx="2089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9A0033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50940" y="2924809"/>
            <a:ext cx="3279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3300"/>
                </a:solidFill>
                <a:latin typeface="新宋体"/>
                <a:cs typeface="新宋体"/>
              </a:rPr>
              <a:t>取第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003300"/>
                </a:solidFill>
                <a:latin typeface="新宋体"/>
                <a:cs typeface="新宋体"/>
              </a:rPr>
              <a:t>个关键字的</a:t>
            </a:r>
            <a:r>
              <a:rPr dirty="0" sz="2400" spc="-10" b="1">
                <a:solidFill>
                  <a:srgbClr val="003300"/>
                </a:solidFill>
                <a:latin typeface="新宋体"/>
                <a:cs typeface="新宋体"/>
              </a:rPr>
              <a:t>第</a:t>
            </a:r>
            <a:r>
              <a:rPr dirty="0" sz="2400" b="1">
                <a:solidFill>
                  <a:srgbClr val="003300"/>
                </a:solidFill>
                <a:latin typeface="Times New Roman"/>
                <a:cs typeface="Times New Roman"/>
              </a:rPr>
              <a:t>i</a:t>
            </a:r>
            <a:r>
              <a:rPr dirty="0" sz="2400" spc="-55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3300"/>
                </a:solidFill>
                <a:latin typeface="新宋体"/>
                <a:cs typeface="新宋体"/>
              </a:rPr>
              <a:t>位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4435" y="5893561"/>
            <a:ext cx="31178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3300"/>
                </a:solidFill>
                <a:latin typeface="新宋体"/>
                <a:cs typeface="新宋体"/>
              </a:rPr>
              <a:t>将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p</a:t>
            </a:r>
            <a:r>
              <a:rPr dirty="0" sz="2400" spc="-5" b="1">
                <a:solidFill>
                  <a:srgbClr val="003300"/>
                </a:solidFill>
                <a:latin typeface="新宋体"/>
                <a:cs typeface="新宋体"/>
              </a:rPr>
              <a:t>指向下一个关键字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41414" y="3576828"/>
            <a:ext cx="2860040" cy="695960"/>
          </a:xfrm>
          <a:custGeom>
            <a:avLst/>
            <a:gdLst/>
            <a:ahLst/>
            <a:cxnLst/>
            <a:rect l="l" t="t" r="r" b="b"/>
            <a:pathLst>
              <a:path w="2860040" h="695960">
                <a:moveTo>
                  <a:pt x="419862" y="400812"/>
                </a:moveTo>
                <a:lnTo>
                  <a:pt x="0" y="569214"/>
                </a:lnTo>
                <a:lnTo>
                  <a:pt x="23622" y="569897"/>
                </a:lnTo>
                <a:lnTo>
                  <a:pt x="23622" y="560832"/>
                </a:lnTo>
                <a:lnTo>
                  <a:pt x="46379" y="561434"/>
                </a:lnTo>
                <a:lnTo>
                  <a:pt x="416814" y="412416"/>
                </a:lnTo>
                <a:lnTo>
                  <a:pt x="416814" y="404622"/>
                </a:lnTo>
                <a:lnTo>
                  <a:pt x="419862" y="400812"/>
                </a:lnTo>
                <a:close/>
              </a:path>
              <a:path w="2860040" h="695960">
                <a:moveTo>
                  <a:pt x="46379" y="561434"/>
                </a:moveTo>
                <a:lnTo>
                  <a:pt x="23622" y="560832"/>
                </a:lnTo>
                <a:lnTo>
                  <a:pt x="25140" y="569941"/>
                </a:lnTo>
                <a:lnTo>
                  <a:pt x="46379" y="561434"/>
                </a:lnTo>
                <a:close/>
              </a:path>
              <a:path w="2860040" h="695960">
                <a:moveTo>
                  <a:pt x="25140" y="569941"/>
                </a:moveTo>
                <a:lnTo>
                  <a:pt x="23622" y="560832"/>
                </a:lnTo>
                <a:lnTo>
                  <a:pt x="23622" y="569897"/>
                </a:lnTo>
                <a:lnTo>
                  <a:pt x="25140" y="569941"/>
                </a:lnTo>
                <a:close/>
              </a:path>
              <a:path w="2860040" h="695960">
                <a:moveTo>
                  <a:pt x="451866" y="646176"/>
                </a:moveTo>
                <a:lnTo>
                  <a:pt x="445008" y="637794"/>
                </a:lnTo>
                <a:lnTo>
                  <a:pt x="439674" y="628650"/>
                </a:lnTo>
                <a:lnTo>
                  <a:pt x="435102" y="618744"/>
                </a:lnTo>
                <a:lnTo>
                  <a:pt x="435102" y="619506"/>
                </a:lnTo>
                <a:lnTo>
                  <a:pt x="431292" y="608838"/>
                </a:lnTo>
                <a:lnTo>
                  <a:pt x="431292" y="609600"/>
                </a:lnTo>
                <a:lnTo>
                  <a:pt x="429006" y="598170"/>
                </a:lnTo>
                <a:lnTo>
                  <a:pt x="429006" y="598932"/>
                </a:lnTo>
                <a:lnTo>
                  <a:pt x="426720" y="587502"/>
                </a:lnTo>
                <a:lnTo>
                  <a:pt x="426720" y="571500"/>
                </a:lnTo>
                <a:lnTo>
                  <a:pt x="46379" y="561434"/>
                </a:lnTo>
                <a:lnTo>
                  <a:pt x="25225" y="569943"/>
                </a:lnTo>
                <a:lnTo>
                  <a:pt x="416814" y="581273"/>
                </a:lnTo>
                <a:lnTo>
                  <a:pt x="416814" y="576834"/>
                </a:lnTo>
                <a:lnTo>
                  <a:pt x="421386" y="581406"/>
                </a:lnTo>
                <a:lnTo>
                  <a:pt x="421386" y="609028"/>
                </a:lnTo>
                <a:lnTo>
                  <a:pt x="422148" y="611886"/>
                </a:lnTo>
                <a:lnTo>
                  <a:pt x="430481" y="631155"/>
                </a:lnTo>
                <a:lnTo>
                  <a:pt x="440421" y="647480"/>
                </a:lnTo>
                <a:lnTo>
                  <a:pt x="451104" y="659624"/>
                </a:lnTo>
                <a:lnTo>
                  <a:pt x="451104" y="646176"/>
                </a:lnTo>
                <a:lnTo>
                  <a:pt x="451866" y="646176"/>
                </a:lnTo>
                <a:close/>
              </a:path>
              <a:path w="2860040" h="695960">
                <a:moveTo>
                  <a:pt x="2859785" y="9906"/>
                </a:moveTo>
                <a:lnTo>
                  <a:pt x="2859785" y="0"/>
                </a:lnTo>
                <a:lnTo>
                  <a:pt x="535686" y="0"/>
                </a:lnTo>
                <a:lnTo>
                  <a:pt x="493980" y="8042"/>
                </a:lnTo>
                <a:lnTo>
                  <a:pt x="460248" y="27432"/>
                </a:lnTo>
                <a:lnTo>
                  <a:pt x="429267" y="67029"/>
                </a:lnTo>
                <a:lnTo>
                  <a:pt x="417576" y="107442"/>
                </a:lnTo>
                <a:lnTo>
                  <a:pt x="416814" y="112776"/>
                </a:lnTo>
                <a:lnTo>
                  <a:pt x="416814" y="402034"/>
                </a:lnTo>
                <a:lnTo>
                  <a:pt x="419862" y="400812"/>
                </a:lnTo>
                <a:lnTo>
                  <a:pt x="419862" y="411190"/>
                </a:lnTo>
                <a:lnTo>
                  <a:pt x="426720" y="408432"/>
                </a:lnTo>
                <a:lnTo>
                  <a:pt x="426720" y="108204"/>
                </a:lnTo>
                <a:lnTo>
                  <a:pt x="429006" y="96774"/>
                </a:lnTo>
                <a:lnTo>
                  <a:pt x="429006" y="97536"/>
                </a:lnTo>
                <a:lnTo>
                  <a:pt x="431292" y="86106"/>
                </a:lnTo>
                <a:lnTo>
                  <a:pt x="431292" y="86868"/>
                </a:lnTo>
                <a:lnTo>
                  <a:pt x="435102" y="76200"/>
                </a:lnTo>
                <a:lnTo>
                  <a:pt x="435102" y="76962"/>
                </a:lnTo>
                <a:lnTo>
                  <a:pt x="439674" y="67056"/>
                </a:lnTo>
                <a:lnTo>
                  <a:pt x="445008" y="57912"/>
                </a:lnTo>
                <a:lnTo>
                  <a:pt x="451104" y="50461"/>
                </a:lnTo>
                <a:lnTo>
                  <a:pt x="451104" y="49530"/>
                </a:lnTo>
                <a:lnTo>
                  <a:pt x="466344" y="34290"/>
                </a:lnTo>
                <a:lnTo>
                  <a:pt x="466344" y="35052"/>
                </a:lnTo>
                <a:lnTo>
                  <a:pt x="474726" y="28194"/>
                </a:lnTo>
                <a:lnTo>
                  <a:pt x="483870" y="22860"/>
                </a:lnTo>
                <a:lnTo>
                  <a:pt x="493014" y="18639"/>
                </a:lnTo>
                <a:lnTo>
                  <a:pt x="493014" y="18288"/>
                </a:lnTo>
                <a:lnTo>
                  <a:pt x="502920" y="14750"/>
                </a:lnTo>
                <a:lnTo>
                  <a:pt x="502920" y="14478"/>
                </a:lnTo>
                <a:lnTo>
                  <a:pt x="513588" y="12344"/>
                </a:lnTo>
                <a:lnTo>
                  <a:pt x="513588" y="12192"/>
                </a:lnTo>
                <a:lnTo>
                  <a:pt x="525018" y="9906"/>
                </a:lnTo>
                <a:lnTo>
                  <a:pt x="2859785" y="9906"/>
                </a:lnTo>
                <a:close/>
              </a:path>
              <a:path w="2860040" h="695960">
                <a:moveTo>
                  <a:pt x="419862" y="411190"/>
                </a:moveTo>
                <a:lnTo>
                  <a:pt x="419862" y="400812"/>
                </a:lnTo>
                <a:lnTo>
                  <a:pt x="416814" y="404622"/>
                </a:lnTo>
                <a:lnTo>
                  <a:pt x="416814" y="412416"/>
                </a:lnTo>
                <a:lnTo>
                  <a:pt x="419862" y="411190"/>
                </a:lnTo>
                <a:close/>
              </a:path>
              <a:path w="2860040" h="695960">
                <a:moveTo>
                  <a:pt x="421386" y="581406"/>
                </a:moveTo>
                <a:lnTo>
                  <a:pt x="416814" y="576834"/>
                </a:lnTo>
                <a:lnTo>
                  <a:pt x="416814" y="581273"/>
                </a:lnTo>
                <a:lnTo>
                  <a:pt x="421386" y="581406"/>
                </a:lnTo>
                <a:close/>
              </a:path>
              <a:path w="2860040" h="695960">
                <a:moveTo>
                  <a:pt x="421386" y="609028"/>
                </a:moveTo>
                <a:lnTo>
                  <a:pt x="421386" y="581406"/>
                </a:lnTo>
                <a:lnTo>
                  <a:pt x="416814" y="581273"/>
                </a:lnTo>
                <a:lnTo>
                  <a:pt x="416814" y="582930"/>
                </a:lnTo>
                <a:lnTo>
                  <a:pt x="417576" y="588264"/>
                </a:lnTo>
                <a:lnTo>
                  <a:pt x="419100" y="600456"/>
                </a:lnTo>
                <a:lnTo>
                  <a:pt x="421386" y="609028"/>
                </a:lnTo>
                <a:close/>
              </a:path>
              <a:path w="2860040" h="695960">
                <a:moveTo>
                  <a:pt x="451866" y="49530"/>
                </a:moveTo>
                <a:lnTo>
                  <a:pt x="451104" y="49530"/>
                </a:lnTo>
                <a:lnTo>
                  <a:pt x="451104" y="50461"/>
                </a:lnTo>
                <a:lnTo>
                  <a:pt x="451866" y="49530"/>
                </a:lnTo>
                <a:close/>
              </a:path>
              <a:path w="2860040" h="695960">
                <a:moveTo>
                  <a:pt x="493776" y="677418"/>
                </a:moveTo>
                <a:lnTo>
                  <a:pt x="483870" y="672846"/>
                </a:lnTo>
                <a:lnTo>
                  <a:pt x="474726" y="666750"/>
                </a:lnTo>
                <a:lnTo>
                  <a:pt x="474726" y="667512"/>
                </a:lnTo>
                <a:lnTo>
                  <a:pt x="466344" y="660654"/>
                </a:lnTo>
                <a:lnTo>
                  <a:pt x="466344" y="661416"/>
                </a:lnTo>
                <a:lnTo>
                  <a:pt x="451104" y="646176"/>
                </a:lnTo>
                <a:lnTo>
                  <a:pt x="451104" y="659624"/>
                </a:lnTo>
                <a:lnTo>
                  <a:pt x="453035" y="661820"/>
                </a:lnTo>
                <a:lnTo>
                  <a:pt x="469392" y="675132"/>
                </a:lnTo>
                <a:lnTo>
                  <a:pt x="479298" y="681228"/>
                </a:lnTo>
                <a:lnTo>
                  <a:pt x="493014" y="687106"/>
                </a:lnTo>
                <a:lnTo>
                  <a:pt x="493014" y="677418"/>
                </a:lnTo>
                <a:lnTo>
                  <a:pt x="493776" y="677418"/>
                </a:lnTo>
                <a:close/>
              </a:path>
              <a:path w="2860040" h="695960">
                <a:moveTo>
                  <a:pt x="493776" y="18288"/>
                </a:moveTo>
                <a:lnTo>
                  <a:pt x="493014" y="18288"/>
                </a:lnTo>
                <a:lnTo>
                  <a:pt x="493014" y="18639"/>
                </a:lnTo>
                <a:lnTo>
                  <a:pt x="493776" y="18288"/>
                </a:lnTo>
                <a:close/>
              </a:path>
              <a:path w="2860040" h="695960">
                <a:moveTo>
                  <a:pt x="503682" y="681228"/>
                </a:moveTo>
                <a:lnTo>
                  <a:pt x="493014" y="677418"/>
                </a:lnTo>
                <a:lnTo>
                  <a:pt x="493014" y="687106"/>
                </a:lnTo>
                <a:lnTo>
                  <a:pt x="500634" y="690372"/>
                </a:lnTo>
                <a:lnTo>
                  <a:pt x="502920" y="690981"/>
                </a:lnTo>
                <a:lnTo>
                  <a:pt x="502920" y="681228"/>
                </a:lnTo>
                <a:lnTo>
                  <a:pt x="503682" y="681228"/>
                </a:lnTo>
                <a:close/>
              </a:path>
              <a:path w="2860040" h="695960">
                <a:moveTo>
                  <a:pt x="503682" y="14478"/>
                </a:moveTo>
                <a:lnTo>
                  <a:pt x="502920" y="14478"/>
                </a:lnTo>
                <a:lnTo>
                  <a:pt x="502920" y="14750"/>
                </a:lnTo>
                <a:lnTo>
                  <a:pt x="503682" y="14478"/>
                </a:lnTo>
                <a:close/>
              </a:path>
              <a:path w="2860040" h="695960">
                <a:moveTo>
                  <a:pt x="514350" y="683514"/>
                </a:moveTo>
                <a:lnTo>
                  <a:pt x="502920" y="681228"/>
                </a:lnTo>
                <a:lnTo>
                  <a:pt x="502920" y="690981"/>
                </a:lnTo>
                <a:lnTo>
                  <a:pt x="512064" y="693420"/>
                </a:lnTo>
                <a:lnTo>
                  <a:pt x="513588" y="693610"/>
                </a:lnTo>
                <a:lnTo>
                  <a:pt x="513588" y="683514"/>
                </a:lnTo>
                <a:lnTo>
                  <a:pt x="514350" y="683514"/>
                </a:lnTo>
                <a:close/>
              </a:path>
              <a:path w="2860040" h="695960">
                <a:moveTo>
                  <a:pt x="514350" y="12192"/>
                </a:moveTo>
                <a:lnTo>
                  <a:pt x="513588" y="12192"/>
                </a:lnTo>
                <a:lnTo>
                  <a:pt x="513588" y="12344"/>
                </a:lnTo>
                <a:lnTo>
                  <a:pt x="514350" y="12192"/>
                </a:lnTo>
                <a:close/>
              </a:path>
              <a:path w="2860040" h="695960">
                <a:moveTo>
                  <a:pt x="2859785" y="695706"/>
                </a:moveTo>
                <a:lnTo>
                  <a:pt x="2859785" y="685800"/>
                </a:lnTo>
                <a:lnTo>
                  <a:pt x="529590" y="685691"/>
                </a:lnTo>
                <a:lnTo>
                  <a:pt x="525018" y="685038"/>
                </a:lnTo>
                <a:lnTo>
                  <a:pt x="525018" y="685800"/>
                </a:lnTo>
                <a:lnTo>
                  <a:pt x="513588" y="683514"/>
                </a:lnTo>
                <a:lnTo>
                  <a:pt x="513588" y="693610"/>
                </a:lnTo>
                <a:lnTo>
                  <a:pt x="525018" y="695052"/>
                </a:lnTo>
                <a:lnTo>
                  <a:pt x="529590" y="695706"/>
                </a:lnTo>
                <a:lnTo>
                  <a:pt x="2859785" y="695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75068" y="3654805"/>
            <a:ext cx="2324735" cy="56197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50"/>
              </a:spcBef>
            </a:pPr>
            <a:r>
              <a:rPr dirty="0" sz="1800" b="1">
                <a:solidFill>
                  <a:srgbClr val="00009A"/>
                </a:solidFill>
                <a:latin typeface="新宋体"/>
                <a:cs typeface="新宋体"/>
              </a:rPr>
              <a:t>队不空，则新元素应链 </a:t>
            </a:r>
            <a:r>
              <a:rPr dirty="0" sz="1800" spc="-5" b="1">
                <a:solidFill>
                  <a:srgbClr val="00009A"/>
                </a:solidFill>
                <a:latin typeface="新宋体"/>
                <a:cs typeface="新宋体"/>
              </a:rPr>
              <a:t>到原队尾元</a:t>
            </a:r>
            <a:r>
              <a:rPr dirty="0" sz="1800" spc="5" b="1">
                <a:solidFill>
                  <a:srgbClr val="00009A"/>
                </a:solidFill>
                <a:latin typeface="新宋体"/>
                <a:cs typeface="新宋体"/>
              </a:rPr>
              <a:t>素</a:t>
            </a:r>
            <a:r>
              <a:rPr dirty="0" sz="1800" b="1">
                <a:solidFill>
                  <a:srgbClr val="00009A"/>
                </a:solidFill>
                <a:latin typeface="新宋体"/>
                <a:cs typeface="新宋体"/>
              </a:rPr>
              <a:t>之</a:t>
            </a:r>
            <a:r>
              <a:rPr dirty="0" sz="1800" spc="-10" b="1">
                <a:solidFill>
                  <a:srgbClr val="00009A"/>
                </a:solidFill>
                <a:latin typeface="新宋体"/>
                <a:cs typeface="新宋体"/>
              </a:rPr>
              <a:t>后</a:t>
            </a:r>
            <a:endParaRPr sz="1800">
              <a:latin typeface="新宋体"/>
              <a:cs typeface="新宋体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7427" y="1519427"/>
            <a:ext cx="3228975" cy="709930"/>
          </a:xfrm>
          <a:custGeom>
            <a:avLst/>
            <a:gdLst/>
            <a:ahLst/>
            <a:cxnLst/>
            <a:rect l="l" t="t" r="r" b="b"/>
            <a:pathLst>
              <a:path w="3228975" h="709930">
                <a:moveTo>
                  <a:pt x="2143506" y="401119"/>
                </a:moveTo>
                <a:lnTo>
                  <a:pt x="2143506" y="0"/>
                </a:lnTo>
                <a:lnTo>
                  <a:pt x="0" y="0"/>
                </a:lnTo>
                <a:lnTo>
                  <a:pt x="0" y="695706"/>
                </a:lnTo>
                <a:lnTo>
                  <a:pt x="4572" y="695706"/>
                </a:lnTo>
                <a:lnTo>
                  <a:pt x="4572" y="9906"/>
                </a:lnTo>
                <a:lnTo>
                  <a:pt x="9906" y="4571"/>
                </a:lnTo>
                <a:lnTo>
                  <a:pt x="9906" y="9906"/>
                </a:lnTo>
                <a:lnTo>
                  <a:pt x="2133599" y="9905"/>
                </a:lnTo>
                <a:lnTo>
                  <a:pt x="2133599" y="4571"/>
                </a:lnTo>
                <a:lnTo>
                  <a:pt x="2138172" y="9905"/>
                </a:lnTo>
                <a:lnTo>
                  <a:pt x="2138172" y="409715"/>
                </a:lnTo>
                <a:lnTo>
                  <a:pt x="2139696" y="410142"/>
                </a:lnTo>
                <a:lnTo>
                  <a:pt x="2139696" y="400049"/>
                </a:lnTo>
                <a:lnTo>
                  <a:pt x="2143506" y="401119"/>
                </a:lnTo>
                <a:close/>
              </a:path>
              <a:path w="3228975" h="709930">
                <a:moveTo>
                  <a:pt x="9906" y="9906"/>
                </a:moveTo>
                <a:lnTo>
                  <a:pt x="9906" y="4571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3228975" h="709930">
                <a:moveTo>
                  <a:pt x="9906" y="6858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685800"/>
                </a:lnTo>
                <a:lnTo>
                  <a:pt x="9906" y="685800"/>
                </a:lnTo>
                <a:close/>
              </a:path>
              <a:path w="3228975" h="709930">
                <a:moveTo>
                  <a:pt x="2138172" y="685799"/>
                </a:moveTo>
                <a:lnTo>
                  <a:pt x="4572" y="685800"/>
                </a:lnTo>
                <a:lnTo>
                  <a:pt x="9906" y="690372"/>
                </a:lnTo>
                <a:lnTo>
                  <a:pt x="9905" y="695706"/>
                </a:lnTo>
                <a:lnTo>
                  <a:pt x="2133599" y="695705"/>
                </a:lnTo>
                <a:lnTo>
                  <a:pt x="2133599" y="690372"/>
                </a:lnTo>
                <a:lnTo>
                  <a:pt x="2138172" y="685799"/>
                </a:lnTo>
                <a:close/>
              </a:path>
              <a:path w="3228975" h="709930">
                <a:moveTo>
                  <a:pt x="9905" y="695706"/>
                </a:moveTo>
                <a:lnTo>
                  <a:pt x="9906" y="690372"/>
                </a:lnTo>
                <a:lnTo>
                  <a:pt x="4572" y="685800"/>
                </a:lnTo>
                <a:lnTo>
                  <a:pt x="4572" y="695706"/>
                </a:lnTo>
                <a:lnTo>
                  <a:pt x="9905" y="695706"/>
                </a:lnTo>
                <a:close/>
              </a:path>
              <a:path w="3228975" h="709930">
                <a:moveTo>
                  <a:pt x="2138172" y="9905"/>
                </a:moveTo>
                <a:lnTo>
                  <a:pt x="2133599" y="4571"/>
                </a:lnTo>
                <a:lnTo>
                  <a:pt x="2133599" y="9905"/>
                </a:lnTo>
                <a:lnTo>
                  <a:pt x="2138172" y="9905"/>
                </a:lnTo>
                <a:close/>
              </a:path>
              <a:path w="3228975" h="709930">
                <a:moveTo>
                  <a:pt x="2138172" y="409715"/>
                </a:moveTo>
                <a:lnTo>
                  <a:pt x="2138172" y="9905"/>
                </a:lnTo>
                <a:lnTo>
                  <a:pt x="2133599" y="9905"/>
                </a:lnTo>
                <a:lnTo>
                  <a:pt x="2133600" y="408431"/>
                </a:lnTo>
                <a:lnTo>
                  <a:pt x="2138172" y="409715"/>
                </a:lnTo>
                <a:close/>
              </a:path>
              <a:path w="3228975" h="709930">
                <a:moveTo>
                  <a:pt x="3191256" y="705124"/>
                </a:moveTo>
                <a:lnTo>
                  <a:pt x="3191256" y="695705"/>
                </a:lnTo>
                <a:lnTo>
                  <a:pt x="3189732" y="704849"/>
                </a:lnTo>
                <a:lnTo>
                  <a:pt x="3132355" y="688746"/>
                </a:lnTo>
                <a:lnTo>
                  <a:pt x="2133599" y="570737"/>
                </a:lnTo>
                <a:lnTo>
                  <a:pt x="2133599" y="685799"/>
                </a:lnTo>
                <a:lnTo>
                  <a:pt x="2138172" y="685799"/>
                </a:lnTo>
                <a:lnTo>
                  <a:pt x="2138172" y="581405"/>
                </a:lnTo>
                <a:lnTo>
                  <a:pt x="2143506" y="576071"/>
                </a:lnTo>
                <a:lnTo>
                  <a:pt x="2143506" y="582032"/>
                </a:lnTo>
                <a:lnTo>
                  <a:pt x="3191256" y="705124"/>
                </a:lnTo>
                <a:close/>
              </a:path>
              <a:path w="3228975" h="709930">
                <a:moveTo>
                  <a:pt x="2143506" y="695705"/>
                </a:moveTo>
                <a:lnTo>
                  <a:pt x="2143506" y="582032"/>
                </a:lnTo>
                <a:lnTo>
                  <a:pt x="2138172" y="581405"/>
                </a:lnTo>
                <a:lnTo>
                  <a:pt x="2138172" y="685799"/>
                </a:lnTo>
                <a:lnTo>
                  <a:pt x="2133599" y="690372"/>
                </a:lnTo>
                <a:lnTo>
                  <a:pt x="2133599" y="695705"/>
                </a:lnTo>
                <a:lnTo>
                  <a:pt x="2143506" y="695705"/>
                </a:lnTo>
                <a:close/>
              </a:path>
              <a:path w="3228975" h="709930">
                <a:moveTo>
                  <a:pt x="2143506" y="582032"/>
                </a:moveTo>
                <a:lnTo>
                  <a:pt x="2143506" y="576071"/>
                </a:lnTo>
                <a:lnTo>
                  <a:pt x="2138172" y="581405"/>
                </a:lnTo>
                <a:lnTo>
                  <a:pt x="2143506" y="582032"/>
                </a:lnTo>
                <a:close/>
              </a:path>
              <a:path w="3228975" h="709930">
                <a:moveTo>
                  <a:pt x="3228594" y="705611"/>
                </a:moveTo>
                <a:lnTo>
                  <a:pt x="2139696" y="400049"/>
                </a:lnTo>
                <a:lnTo>
                  <a:pt x="2143506" y="404621"/>
                </a:lnTo>
                <a:lnTo>
                  <a:pt x="2143506" y="411212"/>
                </a:lnTo>
                <a:lnTo>
                  <a:pt x="3132355" y="688746"/>
                </a:lnTo>
                <a:lnTo>
                  <a:pt x="3191256" y="695705"/>
                </a:lnTo>
                <a:lnTo>
                  <a:pt x="3191256" y="705124"/>
                </a:lnTo>
                <a:lnTo>
                  <a:pt x="3227832" y="709421"/>
                </a:lnTo>
                <a:lnTo>
                  <a:pt x="3228594" y="705611"/>
                </a:lnTo>
                <a:close/>
              </a:path>
              <a:path w="3228975" h="709930">
                <a:moveTo>
                  <a:pt x="2143506" y="411212"/>
                </a:moveTo>
                <a:lnTo>
                  <a:pt x="2143506" y="404621"/>
                </a:lnTo>
                <a:lnTo>
                  <a:pt x="2139696" y="400049"/>
                </a:lnTo>
                <a:lnTo>
                  <a:pt x="2139696" y="410142"/>
                </a:lnTo>
                <a:lnTo>
                  <a:pt x="2143506" y="411212"/>
                </a:lnTo>
                <a:close/>
              </a:path>
              <a:path w="3228975" h="709930">
                <a:moveTo>
                  <a:pt x="3191256" y="695705"/>
                </a:moveTo>
                <a:lnTo>
                  <a:pt x="3132355" y="688746"/>
                </a:lnTo>
                <a:lnTo>
                  <a:pt x="3189732" y="704849"/>
                </a:lnTo>
                <a:lnTo>
                  <a:pt x="3191256" y="695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40739" y="1565401"/>
            <a:ext cx="19437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p</a:t>
            </a:r>
            <a:r>
              <a:rPr dirty="0" sz="2000" spc="-5" b="1">
                <a:solidFill>
                  <a:srgbClr val="00009A"/>
                </a:solidFill>
                <a:latin typeface="新宋体"/>
                <a:cs typeface="新宋体"/>
              </a:rPr>
              <a:t>是关键字序列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r[</a:t>
            </a:r>
            <a:r>
              <a:rPr dirty="0" sz="2000" spc="-70" b="1">
                <a:solidFill>
                  <a:srgbClr val="00009A"/>
                </a:solidFill>
                <a:latin typeface="新宋体"/>
                <a:cs typeface="新宋体"/>
              </a:rPr>
              <a:t>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]</a:t>
            </a:r>
            <a:r>
              <a:rPr dirty="0" sz="2000" spc="-5" b="1">
                <a:solidFill>
                  <a:srgbClr val="00009A"/>
                </a:solidFill>
                <a:latin typeface="新宋体"/>
                <a:cs typeface="新宋体"/>
              </a:rPr>
              <a:t>的下标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/</a:t>
            </a:r>
            <a:r>
              <a:rPr dirty="0" sz="2000" spc="-5" b="1">
                <a:solidFill>
                  <a:srgbClr val="00009A"/>
                </a:solidFill>
                <a:latin typeface="新宋体"/>
                <a:cs typeface="新宋体"/>
              </a:rPr>
              <a:t>指针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7200" y="3424428"/>
            <a:ext cx="3703320" cy="814705"/>
          </a:xfrm>
          <a:custGeom>
            <a:avLst/>
            <a:gdLst/>
            <a:ahLst/>
            <a:cxnLst/>
            <a:rect l="l" t="t" r="r" b="b"/>
            <a:pathLst>
              <a:path w="3703320" h="814704">
                <a:moveTo>
                  <a:pt x="2291333" y="401151"/>
                </a:moveTo>
                <a:lnTo>
                  <a:pt x="2291333" y="0"/>
                </a:lnTo>
                <a:lnTo>
                  <a:pt x="0" y="0"/>
                </a:lnTo>
                <a:lnTo>
                  <a:pt x="0" y="9906"/>
                </a:lnTo>
                <a:lnTo>
                  <a:pt x="5333" y="4572"/>
                </a:lnTo>
                <a:lnTo>
                  <a:pt x="5333" y="9906"/>
                </a:lnTo>
                <a:lnTo>
                  <a:pt x="2281427" y="9905"/>
                </a:lnTo>
                <a:lnTo>
                  <a:pt x="2281427" y="4571"/>
                </a:lnTo>
                <a:lnTo>
                  <a:pt x="2285999" y="9905"/>
                </a:lnTo>
                <a:lnTo>
                  <a:pt x="2285999" y="409751"/>
                </a:lnTo>
                <a:lnTo>
                  <a:pt x="2287523" y="410191"/>
                </a:lnTo>
                <a:lnTo>
                  <a:pt x="2287523" y="400049"/>
                </a:lnTo>
                <a:lnTo>
                  <a:pt x="2291333" y="401151"/>
                </a:lnTo>
                <a:close/>
              </a:path>
              <a:path w="3703320" h="814704">
                <a:moveTo>
                  <a:pt x="5333" y="9906"/>
                </a:moveTo>
                <a:lnTo>
                  <a:pt x="5333" y="4572"/>
                </a:lnTo>
                <a:lnTo>
                  <a:pt x="0" y="9906"/>
                </a:lnTo>
                <a:lnTo>
                  <a:pt x="5333" y="9906"/>
                </a:lnTo>
                <a:close/>
              </a:path>
              <a:path w="3703320" h="814704">
                <a:moveTo>
                  <a:pt x="5333" y="685800"/>
                </a:moveTo>
                <a:lnTo>
                  <a:pt x="5333" y="9906"/>
                </a:lnTo>
                <a:lnTo>
                  <a:pt x="0" y="9906"/>
                </a:lnTo>
                <a:lnTo>
                  <a:pt x="0" y="685800"/>
                </a:lnTo>
                <a:lnTo>
                  <a:pt x="5333" y="685800"/>
                </a:lnTo>
                <a:close/>
              </a:path>
              <a:path w="3703320" h="814704">
                <a:moveTo>
                  <a:pt x="2285999" y="685799"/>
                </a:moveTo>
                <a:lnTo>
                  <a:pt x="0" y="685800"/>
                </a:lnTo>
                <a:lnTo>
                  <a:pt x="5333" y="690371"/>
                </a:lnTo>
                <a:lnTo>
                  <a:pt x="5333" y="695706"/>
                </a:lnTo>
                <a:lnTo>
                  <a:pt x="2281427" y="695705"/>
                </a:lnTo>
                <a:lnTo>
                  <a:pt x="2281427" y="690371"/>
                </a:lnTo>
                <a:lnTo>
                  <a:pt x="2285999" y="685799"/>
                </a:lnTo>
                <a:close/>
              </a:path>
              <a:path w="3703320" h="814704">
                <a:moveTo>
                  <a:pt x="5333" y="695706"/>
                </a:moveTo>
                <a:lnTo>
                  <a:pt x="5333" y="690371"/>
                </a:lnTo>
                <a:lnTo>
                  <a:pt x="0" y="685800"/>
                </a:lnTo>
                <a:lnTo>
                  <a:pt x="0" y="695706"/>
                </a:lnTo>
                <a:lnTo>
                  <a:pt x="5333" y="695706"/>
                </a:lnTo>
                <a:close/>
              </a:path>
              <a:path w="3703320" h="814704">
                <a:moveTo>
                  <a:pt x="2285999" y="9905"/>
                </a:moveTo>
                <a:lnTo>
                  <a:pt x="2281427" y="4571"/>
                </a:lnTo>
                <a:lnTo>
                  <a:pt x="2281427" y="9905"/>
                </a:lnTo>
                <a:lnTo>
                  <a:pt x="2285999" y="9905"/>
                </a:lnTo>
                <a:close/>
              </a:path>
              <a:path w="3703320" h="814704">
                <a:moveTo>
                  <a:pt x="2285999" y="409751"/>
                </a:moveTo>
                <a:lnTo>
                  <a:pt x="2285999" y="9905"/>
                </a:lnTo>
                <a:lnTo>
                  <a:pt x="2281427" y="9905"/>
                </a:lnTo>
                <a:lnTo>
                  <a:pt x="2281427" y="408431"/>
                </a:lnTo>
                <a:lnTo>
                  <a:pt x="2285999" y="409751"/>
                </a:lnTo>
                <a:close/>
              </a:path>
              <a:path w="3703320" h="814704">
                <a:moveTo>
                  <a:pt x="3703319" y="809243"/>
                </a:moveTo>
                <a:lnTo>
                  <a:pt x="3666721" y="798666"/>
                </a:lnTo>
                <a:lnTo>
                  <a:pt x="3664457" y="807719"/>
                </a:lnTo>
                <a:lnTo>
                  <a:pt x="3587831" y="785597"/>
                </a:lnTo>
                <a:lnTo>
                  <a:pt x="2281427" y="570737"/>
                </a:lnTo>
                <a:lnTo>
                  <a:pt x="2281427" y="685799"/>
                </a:lnTo>
                <a:lnTo>
                  <a:pt x="2285237" y="685799"/>
                </a:lnTo>
                <a:lnTo>
                  <a:pt x="2285237" y="581405"/>
                </a:lnTo>
                <a:lnTo>
                  <a:pt x="2291333" y="576071"/>
                </a:lnTo>
                <a:lnTo>
                  <a:pt x="2291333" y="582408"/>
                </a:lnTo>
                <a:lnTo>
                  <a:pt x="3702557" y="814577"/>
                </a:lnTo>
                <a:lnTo>
                  <a:pt x="3703319" y="809243"/>
                </a:lnTo>
                <a:close/>
              </a:path>
              <a:path w="3703320" h="814704">
                <a:moveTo>
                  <a:pt x="2285999" y="695705"/>
                </a:moveTo>
                <a:lnTo>
                  <a:pt x="2285999" y="685799"/>
                </a:lnTo>
                <a:lnTo>
                  <a:pt x="2281427" y="690371"/>
                </a:lnTo>
                <a:lnTo>
                  <a:pt x="2281427" y="695705"/>
                </a:lnTo>
                <a:lnTo>
                  <a:pt x="2285999" y="695705"/>
                </a:lnTo>
                <a:close/>
              </a:path>
              <a:path w="3703320" h="814704">
                <a:moveTo>
                  <a:pt x="2291333" y="582408"/>
                </a:moveTo>
                <a:lnTo>
                  <a:pt x="2291333" y="576071"/>
                </a:lnTo>
                <a:lnTo>
                  <a:pt x="2285237" y="581405"/>
                </a:lnTo>
                <a:lnTo>
                  <a:pt x="2291333" y="582408"/>
                </a:lnTo>
                <a:close/>
              </a:path>
              <a:path w="3703320" h="814704">
                <a:moveTo>
                  <a:pt x="2291333" y="695705"/>
                </a:moveTo>
                <a:lnTo>
                  <a:pt x="2291333" y="582408"/>
                </a:lnTo>
                <a:lnTo>
                  <a:pt x="2285237" y="581405"/>
                </a:lnTo>
                <a:lnTo>
                  <a:pt x="2285237" y="685799"/>
                </a:lnTo>
                <a:lnTo>
                  <a:pt x="2285999" y="685799"/>
                </a:lnTo>
                <a:lnTo>
                  <a:pt x="2285999" y="695705"/>
                </a:lnTo>
                <a:lnTo>
                  <a:pt x="2291333" y="695705"/>
                </a:lnTo>
                <a:close/>
              </a:path>
              <a:path w="3703320" h="814704">
                <a:moveTo>
                  <a:pt x="3665966" y="798448"/>
                </a:moveTo>
                <a:lnTo>
                  <a:pt x="2287523" y="400049"/>
                </a:lnTo>
                <a:lnTo>
                  <a:pt x="2291333" y="404621"/>
                </a:lnTo>
                <a:lnTo>
                  <a:pt x="2291333" y="411291"/>
                </a:lnTo>
                <a:lnTo>
                  <a:pt x="3587831" y="785597"/>
                </a:lnTo>
                <a:lnTo>
                  <a:pt x="3665966" y="798448"/>
                </a:lnTo>
                <a:close/>
              </a:path>
              <a:path w="3703320" h="814704">
                <a:moveTo>
                  <a:pt x="2291333" y="411291"/>
                </a:moveTo>
                <a:lnTo>
                  <a:pt x="2291333" y="404621"/>
                </a:lnTo>
                <a:lnTo>
                  <a:pt x="2287523" y="400049"/>
                </a:lnTo>
                <a:lnTo>
                  <a:pt x="2287523" y="410191"/>
                </a:lnTo>
                <a:lnTo>
                  <a:pt x="2291333" y="411291"/>
                </a:lnTo>
                <a:close/>
              </a:path>
              <a:path w="3703320" h="814704">
                <a:moveTo>
                  <a:pt x="3666721" y="798666"/>
                </a:moveTo>
                <a:lnTo>
                  <a:pt x="3665966" y="798448"/>
                </a:lnTo>
                <a:lnTo>
                  <a:pt x="3587831" y="785597"/>
                </a:lnTo>
                <a:lnTo>
                  <a:pt x="3664457" y="807719"/>
                </a:lnTo>
                <a:lnTo>
                  <a:pt x="3666721" y="798666"/>
                </a:lnTo>
                <a:close/>
              </a:path>
              <a:path w="3703320" h="814704">
                <a:moveTo>
                  <a:pt x="3666743" y="798575"/>
                </a:moveTo>
                <a:lnTo>
                  <a:pt x="3665966" y="798448"/>
                </a:lnTo>
                <a:lnTo>
                  <a:pt x="3666721" y="798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35940" y="3470401"/>
            <a:ext cx="20701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队首为空则f(j)＝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新入队元素的地址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7427" y="4567428"/>
            <a:ext cx="3507104" cy="764540"/>
          </a:xfrm>
          <a:custGeom>
            <a:avLst/>
            <a:gdLst/>
            <a:ahLst/>
            <a:cxnLst/>
            <a:rect l="l" t="t" r="r" b="b"/>
            <a:pathLst>
              <a:path w="3507104" h="764539">
                <a:moveTo>
                  <a:pt x="1762506" y="400832"/>
                </a:moveTo>
                <a:lnTo>
                  <a:pt x="1762506" y="0"/>
                </a:lnTo>
                <a:lnTo>
                  <a:pt x="0" y="0"/>
                </a:lnTo>
                <a:lnTo>
                  <a:pt x="0" y="695706"/>
                </a:lnTo>
                <a:lnTo>
                  <a:pt x="4572" y="695706"/>
                </a:lnTo>
                <a:lnTo>
                  <a:pt x="4572" y="9906"/>
                </a:lnTo>
                <a:lnTo>
                  <a:pt x="9906" y="4571"/>
                </a:lnTo>
                <a:lnTo>
                  <a:pt x="9906" y="9906"/>
                </a:lnTo>
                <a:lnTo>
                  <a:pt x="1752600" y="9905"/>
                </a:lnTo>
                <a:lnTo>
                  <a:pt x="1752600" y="4571"/>
                </a:lnTo>
                <a:lnTo>
                  <a:pt x="1757172" y="9905"/>
                </a:lnTo>
                <a:lnTo>
                  <a:pt x="1757172" y="410130"/>
                </a:lnTo>
                <a:lnTo>
                  <a:pt x="1758695" y="410442"/>
                </a:lnTo>
                <a:lnTo>
                  <a:pt x="1758695" y="400049"/>
                </a:lnTo>
                <a:lnTo>
                  <a:pt x="1762506" y="400832"/>
                </a:lnTo>
                <a:close/>
              </a:path>
              <a:path w="3507104" h="764539">
                <a:moveTo>
                  <a:pt x="9906" y="9906"/>
                </a:moveTo>
                <a:lnTo>
                  <a:pt x="9906" y="4571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3507104" h="764539">
                <a:moveTo>
                  <a:pt x="9906" y="6858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685800"/>
                </a:lnTo>
                <a:lnTo>
                  <a:pt x="9906" y="685800"/>
                </a:lnTo>
                <a:close/>
              </a:path>
              <a:path w="3507104" h="764539">
                <a:moveTo>
                  <a:pt x="1757172" y="685799"/>
                </a:moveTo>
                <a:lnTo>
                  <a:pt x="4572" y="685800"/>
                </a:lnTo>
                <a:lnTo>
                  <a:pt x="9906" y="690372"/>
                </a:lnTo>
                <a:lnTo>
                  <a:pt x="9905" y="695706"/>
                </a:lnTo>
                <a:lnTo>
                  <a:pt x="1752600" y="695705"/>
                </a:lnTo>
                <a:lnTo>
                  <a:pt x="1752600" y="690371"/>
                </a:lnTo>
                <a:lnTo>
                  <a:pt x="1757172" y="685799"/>
                </a:lnTo>
                <a:close/>
              </a:path>
              <a:path w="3507104" h="764539">
                <a:moveTo>
                  <a:pt x="9905" y="695706"/>
                </a:moveTo>
                <a:lnTo>
                  <a:pt x="9906" y="690372"/>
                </a:lnTo>
                <a:lnTo>
                  <a:pt x="4572" y="685800"/>
                </a:lnTo>
                <a:lnTo>
                  <a:pt x="4572" y="695706"/>
                </a:lnTo>
                <a:lnTo>
                  <a:pt x="9905" y="695706"/>
                </a:lnTo>
                <a:close/>
              </a:path>
              <a:path w="3507104" h="764539">
                <a:moveTo>
                  <a:pt x="1757172" y="9905"/>
                </a:moveTo>
                <a:lnTo>
                  <a:pt x="1752600" y="4571"/>
                </a:lnTo>
                <a:lnTo>
                  <a:pt x="1752600" y="9905"/>
                </a:lnTo>
                <a:lnTo>
                  <a:pt x="1757172" y="9905"/>
                </a:lnTo>
                <a:close/>
              </a:path>
              <a:path w="3507104" h="764539">
                <a:moveTo>
                  <a:pt x="1757172" y="410130"/>
                </a:moveTo>
                <a:lnTo>
                  <a:pt x="1757172" y="9905"/>
                </a:lnTo>
                <a:lnTo>
                  <a:pt x="1752600" y="9905"/>
                </a:lnTo>
                <a:lnTo>
                  <a:pt x="1752600" y="409193"/>
                </a:lnTo>
                <a:lnTo>
                  <a:pt x="1757172" y="410130"/>
                </a:lnTo>
                <a:close/>
              </a:path>
              <a:path w="3507104" h="764539">
                <a:moveTo>
                  <a:pt x="3466122" y="760119"/>
                </a:moveTo>
                <a:lnTo>
                  <a:pt x="3374870" y="741431"/>
                </a:lnTo>
                <a:lnTo>
                  <a:pt x="1752600" y="571499"/>
                </a:lnTo>
                <a:lnTo>
                  <a:pt x="1752600" y="685799"/>
                </a:lnTo>
                <a:lnTo>
                  <a:pt x="1757172" y="685799"/>
                </a:lnTo>
                <a:lnTo>
                  <a:pt x="1757172" y="581405"/>
                </a:lnTo>
                <a:lnTo>
                  <a:pt x="1762506" y="576071"/>
                </a:lnTo>
                <a:lnTo>
                  <a:pt x="1762506" y="581963"/>
                </a:lnTo>
                <a:lnTo>
                  <a:pt x="3466122" y="760119"/>
                </a:lnTo>
                <a:close/>
              </a:path>
              <a:path w="3507104" h="764539">
                <a:moveTo>
                  <a:pt x="1762506" y="695705"/>
                </a:moveTo>
                <a:lnTo>
                  <a:pt x="1762506" y="581963"/>
                </a:lnTo>
                <a:lnTo>
                  <a:pt x="1757172" y="581405"/>
                </a:lnTo>
                <a:lnTo>
                  <a:pt x="1757172" y="685799"/>
                </a:lnTo>
                <a:lnTo>
                  <a:pt x="1752600" y="690371"/>
                </a:lnTo>
                <a:lnTo>
                  <a:pt x="1752600" y="695705"/>
                </a:lnTo>
                <a:lnTo>
                  <a:pt x="1762506" y="695705"/>
                </a:lnTo>
                <a:close/>
              </a:path>
              <a:path w="3507104" h="764539">
                <a:moveTo>
                  <a:pt x="1762506" y="581963"/>
                </a:moveTo>
                <a:lnTo>
                  <a:pt x="1762506" y="576071"/>
                </a:lnTo>
                <a:lnTo>
                  <a:pt x="1757172" y="581405"/>
                </a:lnTo>
                <a:lnTo>
                  <a:pt x="1762506" y="581963"/>
                </a:lnTo>
                <a:close/>
              </a:path>
              <a:path w="3507104" h="764539">
                <a:moveTo>
                  <a:pt x="3506724" y="758951"/>
                </a:moveTo>
                <a:lnTo>
                  <a:pt x="1758695" y="400049"/>
                </a:lnTo>
                <a:lnTo>
                  <a:pt x="1762506" y="404621"/>
                </a:lnTo>
                <a:lnTo>
                  <a:pt x="1762506" y="411222"/>
                </a:lnTo>
                <a:lnTo>
                  <a:pt x="3374870" y="741431"/>
                </a:lnTo>
                <a:lnTo>
                  <a:pt x="3469386" y="751331"/>
                </a:lnTo>
                <a:lnTo>
                  <a:pt x="3469386" y="760461"/>
                </a:lnTo>
                <a:lnTo>
                  <a:pt x="3505962" y="764285"/>
                </a:lnTo>
                <a:lnTo>
                  <a:pt x="3506724" y="758951"/>
                </a:lnTo>
                <a:close/>
              </a:path>
              <a:path w="3507104" h="764539">
                <a:moveTo>
                  <a:pt x="1762506" y="411222"/>
                </a:moveTo>
                <a:lnTo>
                  <a:pt x="1762506" y="404621"/>
                </a:lnTo>
                <a:lnTo>
                  <a:pt x="1758695" y="400049"/>
                </a:lnTo>
                <a:lnTo>
                  <a:pt x="1758695" y="410442"/>
                </a:lnTo>
                <a:lnTo>
                  <a:pt x="1762506" y="411222"/>
                </a:lnTo>
                <a:close/>
              </a:path>
              <a:path w="3507104" h="764539">
                <a:moveTo>
                  <a:pt x="3469386" y="751331"/>
                </a:moveTo>
                <a:lnTo>
                  <a:pt x="3374870" y="741431"/>
                </a:lnTo>
                <a:lnTo>
                  <a:pt x="3466122" y="760119"/>
                </a:lnTo>
                <a:lnTo>
                  <a:pt x="3467890" y="760304"/>
                </a:lnTo>
                <a:lnTo>
                  <a:pt x="3469386" y="751331"/>
                </a:lnTo>
                <a:close/>
              </a:path>
              <a:path w="3507104" h="764539">
                <a:moveTo>
                  <a:pt x="3467890" y="760304"/>
                </a:moveTo>
                <a:lnTo>
                  <a:pt x="3466122" y="760119"/>
                </a:lnTo>
                <a:lnTo>
                  <a:pt x="3467862" y="760475"/>
                </a:lnTo>
                <a:lnTo>
                  <a:pt x="3467890" y="760304"/>
                </a:lnTo>
                <a:close/>
              </a:path>
              <a:path w="3507104" h="764539">
                <a:moveTo>
                  <a:pt x="3469386" y="760461"/>
                </a:moveTo>
                <a:lnTo>
                  <a:pt x="3469386" y="751331"/>
                </a:lnTo>
                <a:lnTo>
                  <a:pt x="3467890" y="760304"/>
                </a:lnTo>
                <a:lnTo>
                  <a:pt x="3469386" y="76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40739" y="4613402"/>
            <a:ext cx="15570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队尾＝新入队 </a:t>
            </a:r>
            <a:r>
              <a:rPr dirty="0" sz="2000" b="1">
                <a:solidFill>
                  <a:srgbClr val="00009A"/>
                </a:solidFill>
                <a:latin typeface="新宋体"/>
                <a:cs typeface="新宋体"/>
              </a:rPr>
              <a:t>的元素地址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88340" y="575564"/>
            <a:ext cx="467169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新宋体"/>
                <a:cs typeface="新宋体"/>
              </a:rPr>
              <a:t>一趟“分配”过程的算法流程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57200" y="5714157"/>
            <a:ext cx="2857500" cy="1000125"/>
          </a:xfrm>
          <a:custGeom>
            <a:avLst/>
            <a:gdLst/>
            <a:ahLst/>
            <a:cxnLst/>
            <a:rect l="l" t="t" r="r" b="b"/>
            <a:pathLst>
              <a:path w="2857500" h="1000125">
                <a:moveTo>
                  <a:pt x="246742" y="329482"/>
                </a:moveTo>
                <a:lnTo>
                  <a:pt x="165100" y="338958"/>
                </a:lnTo>
                <a:lnTo>
                  <a:pt x="114300" y="352823"/>
                </a:lnTo>
                <a:lnTo>
                  <a:pt x="63500" y="374185"/>
                </a:lnTo>
                <a:lnTo>
                  <a:pt x="25400" y="404086"/>
                </a:lnTo>
                <a:lnTo>
                  <a:pt x="0" y="440385"/>
                </a:lnTo>
                <a:lnTo>
                  <a:pt x="0" y="446612"/>
                </a:lnTo>
                <a:lnTo>
                  <a:pt x="25400" y="409624"/>
                </a:lnTo>
                <a:lnTo>
                  <a:pt x="76200" y="381176"/>
                </a:lnTo>
                <a:lnTo>
                  <a:pt x="114300" y="360706"/>
                </a:lnTo>
                <a:lnTo>
                  <a:pt x="177800" y="347654"/>
                </a:lnTo>
                <a:lnTo>
                  <a:pt x="215900" y="341456"/>
                </a:lnTo>
                <a:lnTo>
                  <a:pt x="241300" y="339424"/>
                </a:lnTo>
                <a:lnTo>
                  <a:pt x="241300" y="330788"/>
                </a:lnTo>
                <a:lnTo>
                  <a:pt x="246742" y="329482"/>
                </a:lnTo>
                <a:close/>
              </a:path>
              <a:path w="2857500" h="1000125">
                <a:moveTo>
                  <a:pt x="139700" y="591392"/>
                </a:moveTo>
                <a:lnTo>
                  <a:pt x="139700" y="582248"/>
                </a:lnTo>
                <a:lnTo>
                  <a:pt x="114300" y="574628"/>
                </a:lnTo>
                <a:lnTo>
                  <a:pt x="76200" y="558654"/>
                </a:lnTo>
                <a:lnTo>
                  <a:pt x="38100" y="533609"/>
                </a:lnTo>
                <a:lnTo>
                  <a:pt x="0" y="500117"/>
                </a:lnTo>
                <a:lnTo>
                  <a:pt x="0" y="503121"/>
                </a:lnTo>
                <a:lnTo>
                  <a:pt x="25400" y="539248"/>
                </a:lnTo>
                <a:lnTo>
                  <a:pt x="63500" y="566204"/>
                </a:lnTo>
                <a:lnTo>
                  <a:pt x="101600" y="583772"/>
                </a:lnTo>
                <a:lnTo>
                  <a:pt x="123092" y="590220"/>
                </a:lnTo>
                <a:lnTo>
                  <a:pt x="127000" y="588344"/>
                </a:lnTo>
                <a:lnTo>
                  <a:pt x="127000" y="596726"/>
                </a:lnTo>
                <a:lnTo>
                  <a:pt x="139700" y="591392"/>
                </a:lnTo>
                <a:close/>
              </a:path>
              <a:path w="2857500" h="1000125">
                <a:moveTo>
                  <a:pt x="127000" y="596726"/>
                </a:moveTo>
                <a:lnTo>
                  <a:pt x="127000" y="591392"/>
                </a:lnTo>
                <a:lnTo>
                  <a:pt x="123092" y="590220"/>
                </a:lnTo>
                <a:lnTo>
                  <a:pt x="114300" y="594440"/>
                </a:lnTo>
                <a:lnTo>
                  <a:pt x="76200" y="626143"/>
                </a:lnTo>
                <a:lnTo>
                  <a:pt x="50800" y="663373"/>
                </a:lnTo>
                <a:lnTo>
                  <a:pt x="50800" y="703665"/>
                </a:lnTo>
                <a:lnTo>
                  <a:pt x="63500" y="717295"/>
                </a:lnTo>
                <a:lnTo>
                  <a:pt x="63500" y="664221"/>
                </a:lnTo>
                <a:lnTo>
                  <a:pt x="76200" y="630640"/>
                </a:lnTo>
                <a:lnTo>
                  <a:pt x="114300" y="602060"/>
                </a:lnTo>
                <a:lnTo>
                  <a:pt x="127000" y="596726"/>
                </a:lnTo>
                <a:close/>
              </a:path>
              <a:path w="2857500" h="1000125">
                <a:moveTo>
                  <a:pt x="381000" y="819230"/>
                </a:moveTo>
                <a:lnTo>
                  <a:pt x="381000" y="810086"/>
                </a:lnTo>
                <a:lnTo>
                  <a:pt x="368300" y="810086"/>
                </a:lnTo>
                <a:lnTo>
                  <a:pt x="342900" y="810848"/>
                </a:lnTo>
                <a:lnTo>
                  <a:pt x="304800" y="808962"/>
                </a:lnTo>
                <a:lnTo>
                  <a:pt x="241300" y="802590"/>
                </a:lnTo>
                <a:lnTo>
                  <a:pt x="190500" y="790913"/>
                </a:lnTo>
                <a:lnTo>
                  <a:pt x="139700" y="773111"/>
                </a:lnTo>
                <a:lnTo>
                  <a:pt x="101600" y="748364"/>
                </a:lnTo>
                <a:lnTo>
                  <a:pt x="101600" y="743030"/>
                </a:lnTo>
                <a:lnTo>
                  <a:pt x="88900" y="737696"/>
                </a:lnTo>
                <a:lnTo>
                  <a:pt x="63500" y="700630"/>
                </a:lnTo>
                <a:lnTo>
                  <a:pt x="63500" y="717295"/>
                </a:lnTo>
                <a:lnTo>
                  <a:pt x="88900" y="744554"/>
                </a:lnTo>
                <a:lnTo>
                  <a:pt x="88900" y="750650"/>
                </a:lnTo>
                <a:lnTo>
                  <a:pt x="101600" y="756746"/>
                </a:lnTo>
                <a:lnTo>
                  <a:pt x="139700" y="781775"/>
                </a:lnTo>
                <a:lnTo>
                  <a:pt x="190500" y="800055"/>
                </a:lnTo>
                <a:lnTo>
                  <a:pt x="241300" y="812144"/>
                </a:lnTo>
                <a:lnTo>
                  <a:pt x="304800" y="818604"/>
                </a:lnTo>
                <a:lnTo>
                  <a:pt x="355600" y="819992"/>
                </a:lnTo>
                <a:lnTo>
                  <a:pt x="368300" y="819992"/>
                </a:lnTo>
                <a:lnTo>
                  <a:pt x="381000" y="819230"/>
                </a:lnTo>
                <a:close/>
              </a:path>
              <a:path w="2857500" h="1000125">
                <a:moveTo>
                  <a:pt x="127000" y="591392"/>
                </a:moveTo>
                <a:lnTo>
                  <a:pt x="127000" y="588344"/>
                </a:lnTo>
                <a:lnTo>
                  <a:pt x="123092" y="590220"/>
                </a:lnTo>
                <a:lnTo>
                  <a:pt x="127000" y="591392"/>
                </a:lnTo>
                <a:close/>
              </a:path>
              <a:path w="2857500" h="1000125">
                <a:moveTo>
                  <a:pt x="918306" y="114322"/>
                </a:moveTo>
                <a:lnTo>
                  <a:pt x="901700" y="111332"/>
                </a:lnTo>
                <a:lnTo>
                  <a:pt x="889000" y="107522"/>
                </a:lnTo>
                <a:lnTo>
                  <a:pt x="838200" y="98508"/>
                </a:lnTo>
                <a:lnTo>
                  <a:pt x="787400" y="92018"/>
                </a:lnTo>
                <a:lnTo>
                  <a:pt x="749300" y="88108"/>
                </a:lnTo>
                <a:lnTo>
                  <a:pt x="698500" y="86836"/>
                </a:lnTo>
                <a:lnTo>
                  <a:pt x="647700" y="88256"/>
                </a:lnTo>
                <a:lnTo>
                  <a:pt x="596900" y="92426"/>
                </a:lnTo>
                <a:lnTo>
                  <a:pt x="546100" y="99403"/>
                </a:lnTo>
                <a:lnTo>
                  <a:pt x="495300" y="109242"/>
                </a:lnTo>
                <a:lnTo>
                  <a:pt x="444500" y="122000"/>
                </a:lnTo>
                <a:lnTo>
                  <a:pt x="431800" y="128096"/>
                </a:lnTo>
                <a:lnTo>
                  <a:pt x="406400" y="134192"/>
                </a:lnTo>
                <a:lnTo>
                  <a:pt x="368300" y="150868"/>
                </a:lnTo>
                <a:lnTo>
                  <a:pt x="330200" y="173610"/>
                </a:lnTo>
                <a:lnTo>
                  <a:pt x="292100" y="202201"/>
                </a:lnTo>
                <a:lnTo>
                  <a:pt x="266700" y="236422"/>
                </a:lnTo>
                <a:lnTo>
                  <a:pt x="241300" y="276055"/>
                </a:lnTo>
                <a:lnTo>
                  <a:pt x="241300" y="326216"/>
                </a:lnTo>
                <a:lnTo>
                  <a:pt x="247650" y="329264"/>
                </a:lnTo>
                <a:lnTo>
                  <a:pt x="254000" y="327740"/>
                </a:lnTo>
                <a:lnTo>
                  <a:pt x="254000" y="274156"/>
                </a:lnTo>
                <a:lnTo>
                  <a:pt x="279400" y="234808"/>
                </a:lnTo>
                <a:lnTo>
                  <a:pt x="304800" y="201339"/>
                </a:lnTo>
                <a:lnTo>
                  <a:pt x="355600" y="173777"/>
                </a:lnTo>
                <a:lnTo>
                  <a:pt x="393700" y="152148"/>
                </a:lnTo>
                <a:lnTo>
                  <a:pt x="431800" y="136478"/>
                </a:lnTo>
                <a:lnTo>
                  <a:pt x="444500" y="131144"/>
                </a:lnTo>
                <a:lnTo>
                  <a:pt x="469900" y="125810"/>
                </a:lnTo>
                <a:lnTo>
                  <a:pt x="520700" y="113615"/>
                </a:lnTo>
                <a:lnTo>
                  <a:pt x="571500" y="104702"/>
                </a:lnTo>
                <a:lnTo>
                  <a:pt x="622300" y="99011"/>
                </a:lnTo>
                <a:lnTo>
                  <a:pt x="673100" y="96478"/>
                </a:lnTo>
                <a:lnTo>
                  <a:pt x="736600" y="97040"/>
                </a:lnTo>
                <a:lnTo>
                  <a:pt x="787400" y="100634"/>
                </a:lnTo>
                <a:lnTo>
                  <a:pt x="838200" y="107197"/>
                </a:lnTo>
                <a:lnTo>
                  <a:pt x="889000" y="116666"/>
                </a:lnTo>
                <a:lnTo>
                  <a:pt x="901700" y="120476"/>
                </a:lnTo>
                <a:lnTo>
                  <a:pt x="914400" y="122762"/>
                </a:lnTo>
                <a:lnTo>
                  <a:pt x="914400" y="116666"/>
                </a:lnTo>
                <a:lnTo>
                  <a:pt x="918306" y="114322"/>
                </a:lnTo>
                <a:close/>
              </a:path>
              <a:path w="2857500" h="1000125">
                <a:moveTo>
                  <a:pt x="248920" y="329874"/>
                </a:moveTo>
                <a:lnTo>
                  <a:pt x="248023" y="329444"/>
                </a:lnTo>
                <a:lnTo>
                  <a:pt x="246742" y="329482"/>
                </a:lnTo>
                <a:lnTo>
                  <a:pt x="241300" y="330788"/>
                </a:lnTo>
                <a:lnTo>
                  <a:pt x="248920" y="329874"/>
                </a:lnTo>
                <a:close/>
              </a:path>
              <a:path w="2857500" h="1000125">
                <a:moveTo>
                  <a:pt x="254000" y="338408"/>
                </a:moveTo>
                <a:lnTo>
                  <a:pt x="254000" y="332312"/>
                </a:lnTo>
                <a:lnTo>
                  <a:pt x="248920" y="329874"/>
                </a:lnTo>
                <a:lnTo>
                  <a:pt x="241300" y="330788"/>
                </a:lnTo>
                <a:lnTo>
                  <a:pt x="241300" y="339424"/>
                </a:lnTo>
                <a:lnTo>
                  <a:pt x="254000" y="338408"/>
                </a:lnTo>
                <a:close/>
              </a:path>
              <a:path w="2857500" h="1000125">
                <a:moveTo>
                  <a:pt x="248023" y="329444"/>
                </a:moveTo>
                <a:lnTo>
                  <a:pt x="247650" y="329264"/>
                </a:lnTo>
                <a:lnTo>
                  <a:pt x="246742" y="329482"/>
                </a:lnTo>
                <a:lnTo>
                  <a:pt x="248023" y="329444"/>
                </a:lnTo>
                <a:close/>
              </a:path>
              <a:path w="2857500" h="1000125">
                <a:moveTo>
                  <a:pt x="254000" y="329264"/>
                </a:moveTo>
                <a:lnTo>
                  <a:pt x="254000" y="327740"/>
                </a:lnTo>
                <a:lnTo>
                  <a:pt x="247650" y="329264"/>
                </a:lnTo>
                <a:lnTo>
                  <a:pt x="248023" y="329444"/>
                </a:lnTo>
                <a:lnTo>
                  <a:pt x="254000" y="329264"/>
                </a:lnTo>
                <a:close/>
              </a:path>
              <a:path w="2857500" h="1000125">
                <a:moveTo>
                  <a:pt x="254000" y="329264"/>
                </a:moveTo>
                <a:lnTo>
                  <a:pt x="248023" y="329444"/>
                </a:lnTo>
                <a:lnTo>
                  <a:pt x="248920" y="329874"/>
                </a:lnTo>
                <a:lnTo>
                  <a:pt x="254000" y="329264"/>
                </a:lnTo>
                <a:close/>
              </a:path>
              <a:path w="2857500" h="1000125">
                <a:moveTo>
                  <a:pt x="254000" y="332312"/>
                </a:moveTo>
                <a:lnTo>
                  <a:pt x="254000" y="329264"/>
                </a:lnTo>
                <a:lnTo>
                  <a:pt x="248920" y="329874"/>
                </a:lnTo>
                <a:lnTo>
                  <a:pt x="254000" y="332312"/>
                </a:lnTo>
                <a:close/>
              </a:path>
              <a:path w="2857500" h="1000125">
                <a:moveTo>
                  <a:pt x="1092200" y="906098"/>
                </a:moveTo>
                <a:lnTo>
                  <a:pt x="1092200" y="896954"/>
                </a:lnTo>
                <a:lnTo>
                  <a:pt x="1079500" y="896954"/>
                </a:lnTo>
                <a:lnTo>
                  <a:pt x="1066800" y="903050"/>
                </a:lnTo>
                <a:lnTo>
                  <a:pt x="1016000" y="913046"/>
                </a:lnTo>
                <a:lnTo>
                  <a:pt x="965200" y="920986"/>
                </a:lnTo>
                <a:lnTo>
                  <a:pt x="927100" y="926760"/>
                </a:lnTo>
                <a:lnTo>
                  <a:pt x="876300" y="930255"/>
                </a:lnTo>
                <a:lnTo>
                  <a:pt x="812800" y="931360"/>
                </a:lnTo>
                <a:lnTo>
                  <a:pt x="762000" y="929965"/>
                </a:lnTo>
                <a:lnTo>
                  <a:pt x="711200" y="925958"/>
                </a:lnTo>
                <a:lnTo>
                  <a:pt x="660400" y="919228"/>
                </a:lnTo>
                <a:lnTo>
                  <a:pt x="609600" y="909662"/>
                </a:lnTo>
                <a:lnTo>
                  <a:pt x="558800" y="897151"/>
                </a:lnTo>
                <a:lnTo>
                  <a:pt x="508000" y="881583"/>
                </a:lnTo>
                <a:lnTo>
                  <a:pt x="469900" y="862846"/>
                </a:lnTo>
                <a:lnTo>
                  <a:pt x="419100" y="840829"/>
                </a:lnTo>
                <a:lnTo>
                  <a:pt x="381000" y="815420"/>
                </a:lnTo>
                <a:lnTo>
                  <a:pt x="381000" y="823040"/>
                </a:lnTo>
                <a:lnTo>
                  <a:pt x="419100" y="848667"/>
                </a:lnTo>
                <a:lnTo>
                  <a:pt x="457200" y="870916"/>
                </a:lnTo>
                <a:lnTo>
                  <a:pt x="508000" y="889890"/>
                </a:lnTo>
                <a:lnTo>
                  <a:pt x="558800" y="905694"/>
                </a:lnTo>
                <a:lnTo>
                  <a:pt x="609600" y="918431"/>
                </a:lnTo>
                <a:lnTo>
                  <a:pt x="660400" y="928206"/>
                </a:lnTo>
                <a:lnTo>
                  <a:pt x="711200" y="935121"/>
                </a:lnTo>
                <a:lnTo>
                  <a:pt x="762000" y="939281"/>
                </a:lnTo>
                <a:lnTo>
                  <a:pt x="825500" y="940790"/>
                </a:lnTo>
                <a:lnTo>
                  <a:pt x="876300" y="939751"/>
                </a:lnTo>
                <a:lnTo>
                  <a:pt x="927100" y="936268"/>
                </a:lnTo>
                <a:lnTo>
                  <a:pt x="977900" y="930445"/>
                </a:lnTo>
                <a:lnTo>
                  <a:pt x="1016000" y="922386"/>
                </a:lnTo>
                <a:lnTo>
                  <a:pt x="1066800" y="912194"/>
                </a:lnTo>
                <a:lnTo>
                  <a:pt x="1079500" y="909146"/>
                </a:lnTo>
                <a:lnTo>
                  <a:pt x="1079500" y="905336"/>
                </a:lnTo>
                <a:lnTo>
                  <a:pt x="1092200" y="906098"/>
                </a:lnTo>
                <a:close/>
              </a:path>
              <a:path w="2857500" h="1000125">
                <a:moveTo>
                  <a:pt x="927100" y="115904"/>
                </a:moveTo>
                <a:lnTo>
                  <a:pt x="918306" y="114322"/>
                </a:lnTo>
                <a:lnTo>
                  <a:pt x="914400" y="116666"/>
                </a:lnTo>
                <a:lnTo>
                  <a:pt x="927100" y="115904"/>
                </a:lnTo>
                <a:close/>
              </a:path>
              <a:path w="2857500" h="1000125">
                <a:moveTo>
                  <a:pt x="927100" y="125048"/>
                </a:moveTo>
                <a:lnTo>
                  <a:pt x="927100" y="115904"/>
                </a:lnTo>
                <a:lnTo>
                  <a:pt x="914400" y="116666"/>
                </a:lnTo>
                <a:lnTo>
                  <a:pt x="914400" y="122762"/>
                </a:lnTo>
                <a:lnTo>
                  <a:pt x="927100" y="125048"/>
                </a:lnTo>
                <a:close/>
              </a:path>
              <a:path w="2857500" h="1000125">
                <a:moveTo>
                  <a:pt x="1479061" y="73467"/>
                </a:moveTo>
                <a:lnTo>
                  <a:pt x="1473200" y="71708"/>
                </a:lnTo>
                <a:lnTo>
                  <a:pt x="1435100" y="56654"/>
                </a:lnTo>
                <a:lnTo>
                  <a:pt x="1397000" y="44613"/>
                </a:lnTo>
                <a:lnTo>
                  <a:pt x="1346200" y="35673"/>
                </a:lnTo>
                <a:lnTo>
                  <a:pt x="1295400" y="29920"/>
                </a:lnTo>
                <a:lnTo>
                  <a:pt x="1244600" y="27441"/>
                </a:lnTo>
                <a:lnTo>
                  <a:pt x="1193800" y="28322"/>
                </a:lnTo>
                <a:lnTo>
                  <a:pt x="1143000" y="32651"/>
                </a:lnTo>
                <a:lnTo>
                  <a:pt x="1092200" y="40514"/>
                </a:lnTo>
                <a:lnTo>
                  <a:pt x="1054100" y="51999"/>
                </a:lnTo>
                <a:lnTo>
                  <a:pt x="1003300" y="67191"/>
                </a:lnTo>
                <a:lnTo>
                  <a:pt x="965200" y="86178"/>
                </a:lnTo>
                <a:lnTo>
                  <a:pt x="918306" y="114322"/>
                </a:lnTo>
                <a:lnTo>
                  <a:pt x="927100" y="115904"/>
                </a:lnTo>
                <a:lnTo>
                  <a:pt x="927100" y="124286"/>
                </a:lnTo>
                <a:lnTo>
                  <a:pt x="939800" y="116666"/>
                </a:lnTo>
                <a:lnTo>
                  <a:pt x="977900" y="92320"/>
                </a:lnTo>
                <a:lnTo>
                  <a:pt x="1016000" y="72568"/>
                </a:lnTo>
                <a:lnTo>
                  <a:pt x="1066800" y="57281"/>
                </a:lnTo>
                <a:lnTo>
                  <a:pt x="1117600" y="46329"/>
                </a:lnTo>
                <a:lnTo>
                  <a:pt x="1168400" y="39581"/>
                </a:lnTo>
                <a:lnTo>
                  <a:pt x="1219200" y="36906"/>
                </a:lnTo>
                <a:lnTo>
                  <a:pt x="1282700" y="38176"/>
                </a:lnTo>
                <a:lnTo>
                  <a:pt x="1333500" y="43260"/>
                </a:lnTo>
                <a:lnTo>
                  <a:pt x="1384300" y="52027"/>
                </a:lnTo>
                <a:lnTo>
                  <a:pt x="1422400" y="64347"/>
                </a:lnTo>
                <a:lnTo>
                  <a:pt x="1473200" y="80090"/>
                </a:lnTo>
                <a:lnTo>
                  <a:pt x="1473200" y="76280"/>
                </a:lnTo>
                <a:lnTo>
                  <a:pt x="1479061" y="73467"/>
                </a:lnTo>
                <a:close/>
              </a:path>
              <a:path w="2857500" h="1000125">
                <a:moveTo>
                  <a:pt x="1092200" y="906098"/>
                </a:moveTo>
                <a:lnTo>
                  <a:pt x="1079500" y="905336"/>
                </a:lnTo>
                <a:lnTo>
                  <a:pt x="1084035" y="908058"/>
                </a:lnTo>
                <a:lnTo>
                  <a:pt x="1092200" y="906098"/>
                </a:lnTo>
                <a:close/>
              </a:path>
              <a:path w="2857500" h="1000125">
                <a:moveTo>
                  <a:pt x="1084035" y="908058"/>
                </a:moveTo>
                <a:lnTo>
                  <a:pt x="1079500" y="905336"/>
                </a:lnTo>
                <a:lnTo>
                  <a:pt x="1079500" y="909146"/>
                </a:lnTo>
                <a:lnTo>
                  <a:pt x="1084035" y="908058"/>
                </a:lnTo>
                <a:close/>
              </a:path>
              <a:path w="2857500" h="1000125">
                <a:moveTo>
                  <a:pt x="1887582" y="851866"/>
                </a:moveTo>
                <a:lnTo>
                  <a:pt x="1879600" y="849710"/>
                </a:lnTo>
                <a:lnTo>
                  <a:pt x="1879600" y="852758"/>
                </a:lnTo>
                <a:lnTo>
                  <a:pt x="1866900" y="862664"/>
                </a:lnTo>
                <a:lnTo>
                  <a:pt x="1828800" y="891840"/>
                </a:lnTo>
                <a:lnTo>
                  <a:pt x="1790700" y="916618"/>
                </a:lnTo>
                <a:lnTo>
                  <a:pt x="1752600" y="937274"/>
                </a:lnTo>
                <a:lnTo>
                  <a:pt x="1714500" y="954085"/>
                </a:lnTo>
                <a:lnTo>
                  <a:pt x="1663700" y="967327"/>
                </a:lnTo>
                <a:lnTo>
                  <a:pt x="1612900" y="977275"/>
                </a:lnTo>
                <a:lnTo>
                  <a:pt x="1562100" y="984206"/>
                </a:lnTo>
                <a:lnTo>
                  <a:pt x="1524000" y="988394"/>
                </a:lnTo>
                <a:lnTo>
                  <a:pt x="1485900" y="990680"/>
                </a:lnTo>
                <a:lnTo>
                  <a:pt x="1435100" y="990486"/>
                </a:lnTo>
                <a:lnTo>
                  <a:pt x="1384300" y="988084"/>
                </a:lnTo>
                <a:lnTo>
                  <a:pt x="1346200" y="983205"/>
                </a:lnTo>
                <a:lnTo>
                  <a:pt x="1295400" y="975579"/>
                </a:lnTo>
                <a:lnTo>
                  <a:pt x="1244600" y="964934"/>
                </a:lnTo>
                <a:lnTo>
                  <a:pt x="1193800" y="951002"/>
                </a:lnTo>
                <a:lnTo>
                  <a:pt x="1155700" y="933512"/>
                </a:lnTo>
                <a:lnTo>
                  <a:pt x="1117600" y="912194"/>
                </a:lnTo>
                <a:lnTo>
                  <a:pt x="1104900" y="905336"/>
                </a:lnTo>
                <a:lnTo>
                  <a:pt x="1092200" y="897716"/>
                </a:lnTo>
                <a:lnTo>
                  <a:pt x="1092200" y="906098"/>
                </a:lnTo>
                <a:lnTo>
                  <a:pt x="1084035" y="908058"/>
                </a:lnTo>
                <a:lnTo>
                  <a:pt x="1130300" y="932444"/>
                </a:lnTo>
                <a:lnTo>
                  <a:pt x="1168400" y="949579"/>
                </a:lnTo>
                <a:lnTo>
                  <a:pt x="1206500" y="964305"/>
                </a:lnTo>
                <a:lnTo>
                  <a:pt x="1244600" y="976566"/>
                </a:lnTo>
                <a:lnTo>
                  <a:pt x="1295400" y="986306"/>
                </a:lnTo>
                <a:lnTo>
                  <a:pt x="1346200" y="993469"/>
                </a:lnTo>
                <a:lnTo>
                  <a:pt x="1397000" y="997999"/>
                </a:lnTo>
                <a:lnTo>
                  <a:pt x="1447800" y="999841"/>
                </a:lnTo>
                <a:lnTo>
                  <a:pt x="1498600" y="998939"/>
                </a:lnTo>
                <a:lnTo>
                  <a:pt x="1549400" y="995236"/>
                </a:lnTo>
                <a:lnTo>
                  <a:pt x="1600200" y="988677"/>
                </a:lnTo>
                <a:lnTo>
                  <a:pt x="1651000" y="979205"/>
                </a:lnTo>
                <a:lnTo>
                  <a:pt x="1701800" y="966766"/>
                </a:lnTo>
                <a:lnTo>
                  <a:pt x="1739900" y="951303"/>
                </a:lnTo>
                <a:lnTo>
                  <a:pt x="1790700" y="932760"/>
                </a:lnTo>
                <a:lnTo>
                  <a:pt x="1828800" y="911081"/>
                </a:lnTo>
                <a:lnTo>
                  <a:pt x="1854200" y="886210"/>
                </a:lnTo>
                <a:lnTo>
                  <a:pt x="1879600" y="858092"/>
                </a:lnTo>
                <a:lnTo>
                  <a:pt x="1887582" y="851866"/>
                </a:lnTo>
                <a:close/>
              </a:path>
              <a:path w="2857500" h="1000125">
                <a:moveTo>
                  <a:pt x="1485900" y="75518"/>
                </a:moveTo>
                <a:lnTo>
                  <a:pt x="1479061" y="73467"/>
                </a:lnTo>
                <a:lnTo>
                  <a:pt x="1473200" y="76280"/>
                </a:lnTo>
                <a:lnTo>
                  <a:pt x="1485900" y="75518"/>
                </a:lnTo>
                <a:close/>
              </a:path>
              <a:path w="2857500" h="1000125">
                <a:moveTo>
                  <a:pt x="1485900" y="84662"/>
                </a:moveTo>
                <a:lnTo>
                  <a:pt x="1485900" y="75518"/>
                </a:lnTo>
                <a:lnTo>
                  <a:pt x="1473200" y="76280"/>
                </a:lnTo>
                <a:lnTo>
                  <a:pt x="1473200" y="83900"/>
                </a:lnTo>
                <a:lnTo>
                  <a:pt x="1485900" y="84662"/>
                </a:lnTo>
                <a:close/>
              </a:path>
              <a:path w="2857500" h="1000125">
                <a:moveTo>
                  <a:pt x="2540000" y="125429"/>
                </a:moveTo>
                <a:lnTo>
                  <a:pt x="2540000" y="120476"/>
                </a:lnTo>
                <a:lnTo>
                  <a:pt x="2514600" y="89672"/>
                </a:lnTo>
                <a:lnTo>
                  <a:pt x="2476500" y="63763"/>
                </a:lnTo>
                <a:lnTo>
                  <a:pt x="2438400" y="42560"/>
                </a:lnTo>
                <a:lnTo>
                  <a:pt x="2400300" y="25876"/>
                </a:lnTo>
                <a:lnTo>
                  <a:pt x="2349500" y="13524"/>
                </a:lnTo>
                <a:lnTo>
                  <a:pt x="2298700" y="5314"/>
                </a:lnTo>
                <a:lnTo>
                  <a:pt x="2247900" y="1060"/>
                </a:lnTo>
                <a:lnTo>
                  <a:pt x="2197100" y="574"/>
                </a:lnTo>
                <a:lnTo>
                  <a:pt x="2146300" y="3668"/>
                </a:lnTo>
                <a:lnTo>
                  <a:pt x="2095500" y="10154"/>
                </a:lnTo>
                <a:lnTo>
                  <a:pt x="2057400" y="19844"/>
                </a:lnTo>
                <a:lnTo>
                  <a:pt x="2019300" y="32551"/>
                </a:lnTo>
                <a:lnTo>
                  <a:pt x="1981200" y="48086"/>
                </a:lnTo>
                <a:lnTo>
                  <a:pt x="1968500" y="54182"/>
                </a:lnTo>
                <a:lnTo>
                  <a:pt x="1968500" y="48086"/>
                </a:lnTo>
                <a:lnTo>
                  <a:pt x="1917700" y="29815"/>
                </a:lnTo>
                <a:lnTo>
                  <a:pt x="1879600" y="15736"/>
                </a:lnTo>
                <a:lnTo>
                  <a:pt x="1828800" y="5984"/>
                </a:lnTo>
                <a:lnTo>
                  <a:pt x="1778000" y="694"/>
                </a:lnTo>
                <a:lnTo>
                  <a:pt x="1714500" y="0"/>
                </a:lnTo>
                <a:lnTo>
                  <a:pt x="1663700" y="4036"/>
                </a:lnTo>
                <a:lnTo>
                  <a:pt x="1612900" y="12938"/>
                </a:lnTo>
                <a:lnTo>
                  <a:pt x="1562100" y="26841"/>
                </a:lnTo>
                <a:lnTo>
                  <a:pt x="1524000" y="45878"/>
                </a:lnTo>
                <a:lnTo>
                  <a:pt x="1485900" y="70184"/>
                </a:lnTo>
                <a:lnTo>
                  <a:pt x="1479061" y="73467"/>
                </a:lnTo>
                <a:lnTo>
                  <a:pt x="1485900" y="75518"/>
                </a:lnTo>
                <a:lnTo>
                  <a:pt x="1485900" y="77042"/>
                </a:lnTo>
                <a:lnTo>
                  <a:pt x="1524000" y="53702"/>
                </a:lnTo>
                <a:lnTo>
                  <a:pt x="1574800" y="35385"/>
                </a:lnTo>
                <a:lnTo>
                  <a:pt x="1612900" y="21981"/>
                </a:lnTo>
                <a:lnTo>
                  <a:pt x="1663700" y="13380"/>
                </a:lnTo>
                <a:lnTo>
                  <a:pt x="1727200" y="9472"/>
                </a:lnTo>
                <a:lnTo>
                  <a:pt x="1778000" y="10147"/>
                </a:lnTo>
                <a:lnTo>
                  <a:pt x="1828800" y="15294"/>
                </a:lnTo>
                <a:lnTo>
                  <a:pt x="1879600" y="24803"/>
                </a:lnTo>
                <a:lnTo>
                  <a:pt x="1917700" y="38565"/>
                </a:lnTo>
                <a:lnTo>
                  <a:pt x="1955800" y="56468"/>
                </a:lnTo>
                <a:lnTo>
                  <a:pt x="1968500" y="62564"/>
                </a:lnTo>
                <a:lnTo>
                  <a:pt x="1981200" y="56468"/>
                </a:lnTo>
                <a:lnTo>
                  <a:pt x="2019300" y="41406"/>
                </a:lnTo>
                <a:lnTo>
                  <a:pt x="2057400" y="29059"/>
                </a:lnTo>
                <a:lnTo>
                  <a:pt x="2095500" y="19612"/>
                </a:lnTo>
                <a:lnTo>
                  <a:pt x="2146300" y="13248"/>
                </a:lnTo>
                <a:lnTo>
                  <a:pt x="2197100" y="10151"/>
                </a:lnTo>
                <a:lnTo>
                  <a:pt x="2247900" y="10506"/>
                </a:lnTo>
                <a:lnTo>
                  <a:pt x="2298700" y="14495"/>
                </a:lnTo>
                <a:lnTo>
                  <a:pt x="2349500" y="22302"/>
                </a:lnTo>
                <a:lnTo>
                  <a:pt x="2387600" y="34112"/>
                </a:lnTo>
                <a:lnTo>
                  <a:pt x="2438400" y="50108"/>
                </a:lnTo>
                <a:lnTo>
                  <a:pt x="2476500" y="70473"/>
                </a:lnTo>
                <a:lnTo>
                  <a:pt x="2527300" y="125048"/>
                </a:lnTo>
                <a:lnTo>
                  <a:pt x="2527300" y="124286"/>
                </a:lnTo>
                <a:lnTo>
                  <a:pt x="2540000" y="125429"/>
                </a:lnTo>
                <a:close/>
              </a:path>
              <a:path w="2857500" h="1000125">
                <a:moveTo>
                  <a:pt x="2857500" y="494243"/>
                </a:moveTo>
                <a:lnTo>
                  <a:pt x="2857500" y="493324"/>
                </a:lnTo>
                <a:lnTo>
                  <a:pt x="2832100" y="539576"/>
                </a:lnTo>
                <a:lnTo>
                  <a:pt x="2832100" y="548720"/>
                </a:lnTo>
                <a:lnTo>
                  <a:pt x="2819400" y="557864"/>
                </a:lnTo>
                <a:lnTo>
                  <a:pt x="2794000" y="588696"/>
                </a:lnTo>
                <a:lnTo>
                  <a:pt x="2755900" y="614668"/>
                </a:lnTo>
                <a:lnTo>
                  <a:pt x="2705100" y="636122"/>
                </a:lnTo>
                <a:lnTo>
                  <a:pt x="2667000" y="653399"/>
                </a:lnTo>
                <a:lnTo>
                  <a:pt x="2616200" y="666843"/>
                </a:lnTo>
                <a:lnTo>
                  <a:pt x="2565400" y="676794"/>
                </a:lnTo>
                <a:lnTo>
                  <a:pt x="2527300" y="683594"/>
                </a:lnTo>
                <a:lnTo>
                  <a:pt x="2476500" y="688928"/>
                </a:lnTo>
                <a:lnTo>
                  <a:pt x="2463800" y="688928"/>
                </a:lnTo>
                <a:lnTo>
                  <a:pt x="2463800" y="711788"/>
                </a:lnTo>
                <a:lnTo>
                  <a:pt x="2438400" y="754176"/>
                </a:lnTo>
                <a:lnTo>
                  <a:pt x="2400300" y="788893"/>
                </a:lnTo>
                <a:lnTo>
                  <a:pt x="2362200" y="815348"/>
                </a:lnTo>
                <a:lnTo>
                  <a:pt x="2311400" y="832946"/>
                </a:lnTo>
                <a:lnTo>
                  <a:pt x="2298700" y="838280"/>
                </a:lnTo>
                <a:lnTo>
                  <a:pt x="2235200" y="854325"/>
                </a:lnTo>
                <a:lnTo>
                  <a:pt x="2184400" y="862289"/>
                </a:lnTo>
                <a:lnTo>
                  <a:pt x="2133600" y="866837"/>
                </a:lnTo>
                <a:lnTo>
                  <a:pt x="2082800" y="868065"/>
                </a:lnTo>
                <a:lnTo>
                  <a:pt x="2032000" y="866065"/>
                </a:lnTo>
                <a:lnTo>
                  <a:pt x="1981200" y="860931"/>
                </a:lnTo>
                <a:lnTo>
                  <a:pt x="1930400" y="852758"/>
                </a:lnTo>
                <a:lnTo>
                  <a:pt x="1905000" y="846662"/>
                </a:lnTo>
                <a:lnTo>
                  <a:pt x="1892300" y="840566"/>
                </a:lnTo>
                <a:lnTo>
                  <a:pt x="1879600" y="840566"/>
                </a:lnTo>
                <a:lnTo>
                  <a:pt x="1879600" y="849710"/>
                </a:lnTo>
                <a:lnTo>
                  <a:pt x="1892300" y="848186"/>
                </a:lnTo>
                <a:lnTo>
                  <a:pt x="1892300" y="853139"/>
                </a:lnTo>
                <a:lnTo>
                  <a:pt x="1930400" y="861902"/>
                </a:lnTo>
                <a:lnTo>
                  <a:pt x="1981200" y="870224"/>
                </a:lnTo>
                <a:lnTo>
                  <a:pt x="2032000" y="875401"/>
                </a:lnTo>
                <a:lnTo>
                  <a:pt x="2082800" y="877373"/>
                </a:lnTo>
                <a:lnTo>
                  <a:pt x="2133600" y="876079"/>
                </a:lnTo>
                <a:lnTo>
                  <a:pt x="2184400" y="871459"/>
                </a:lnTo>
                <a:lnTo>
                  <a:pt x="2235200" y="863451"/>
                </a:lnTo>
                <a:lnTo>
                  <a:pt x="2286000" y="851996"/>
                </a:lnTo>
                <a:lnTo>
                  <a:pt x="2311400" y="842090"/>
                </a:lnTo>
                <a:lnTo>
                  <a:pt x="2362200" y="822951"/>
                </a:lnTo>
                <a:lnTo>
                  <a:pt x="2413000" y="795199"/>
                </a:lnTo>
                <a:lnTo>
                  <a:pt x="2451100" y="758698"/>
                </a:lnTo>
                <a:lnTo>
                  <a:pt x="2476500" y="713312"/>
                </a:lnTo>
                <a:lnTo>
                  <a:pt x="2476500" y="698834"/>
                </a:lnTo>
                <a:lnTo>
                  <a:pt x="2501900" y="696548"/>
                </a:lnTo>
                <a:lnTo>
                  <a:pt x="2527300" y="692738"/>
                </a:lnTo>
                <a:lnTo>
                  <a:pt x="2578100" y="685922"/>
                </a:lnTo>
                <a:lnTo>
                  <a:pt x="2616200" y="675823"/>
                </a:lnTo>
                <a:lnTo>
                  <a:pt x="2667000" y="662095"/>
                </a:lnTo>
                <a:lnTo>
                  <a:pt x="2717800" y="644392"/>
                </a:lnTo>
                <a:lnTo>
                  <a:pt x="2755900" y="622366"/>
                </a:lnTo>
                <a:lnTo>
                  <a:pt x="2794000" y="595671"/>
                </a:lnTo>
                <a:lnTo>
                  <a:pt x="2832100" y="563960"/>
                </a:lnTo>
                <a:lnTo>
                  <a:pt x="2844800" y="544148"/>
                </a:lnTo>
                <a:lnTo>
                  <a:pt x="2857500" y="494243"/>
                </a:lnTo>
                <a:close/>
              </a:path>
              <a:path w="2857500" h="1000125">
                <a:moveTo>
                  <a:pt x="1892300" y="848186"/>
                </a:moveTo>
                <a:lnTo>
                  <a:pt x="1879600" y="849710"/>
                </a:lnTo>
                <a:lnTo>
                  <a:pt x="1887582" y="851866"/>
                </a:lnTo>
                <a:lnTo>
                  <a:pt x="1892300" y="848186"/>
                </a:lnTo>
                <a:close/>
              </a:path>
              <a:path w="2857500" h="1000125">
                <a:moveTo>
                  <a:pt x="1892300" y="853139"/>
                </a:moveTo>
                <a:lnTo>
                  <a:pt x="1892300" y="848186"/>
                </a:lnTo>
                <a:lnTo>
                  <a:pt x="1887582" y="851866"/>
                </a:lnTo>
                <a:lnTo>
                  <a:pt x="1892300" y="853139"/>
                </a:lnTo>
                <a:close/>
              </a:path>
              <a:path w="2857500" h="1000125">
                <a:moveTo>
                  <a:pt x="2794000" y="314995"/>
                </a:moveTo>
                <a:lnTo>
                  <a:pt x="2794000" y="279578"/>
                </a:lnTo>
                <a:lnTo>
                  <a:pt x="2781300" y="247514"/>
                </a:lnTo>
                <a:lnTo>
                  <a:pt x="2768600" y="218916"/>
                </a:lnTo>
                <a:lnTo>
                  <a:pt x="2730500" y="193900"/>
                </a:lnTo>
                <a:lnTo>
                  <a:pt x="2705100" y="172581"/>
                </a:lnTo>
                <a:lnTo>
                  <a:pt x="2667000" y="155074"/>
                </a:lnTo>
                <a:lnTo>
                  <a:pt x="2616200" y="141493"/>
                </a:lnTo>
                <a:lnTo>
                  <a:pt x="2578100" y="131954"/>
                </a:lnTo>
                <a:lnTo>
                  <a:pt x="2527300" y="124286"/>
                </a:lnTo>
                <a:lnTo>
                  <a:pt x="2540000" y="127334"/>
                </a:lnTo>
                <a:lnTo>
                  <a:pt x="2540000" y="134954"/>
                </a:lnTo>
                <a:lnTo>
                  <a:pt x="2552700" y="136478"/>
                </a:lnTo>
                <a:lnTo>
                  <a:pt x="2578100" y="141780"/>
                </a:lnTo>
                <a:lnTo>
                  <a:pt x="2628900" y="152031"/>
                </a:lnTo>
                <a:lnTo>
                  <a:pt x="2667000" y="167054"/>
                </a:lnTo>
                <a:lnTo>
                  <a:pt x="2705100" y="186674"/>
                </a:lnTo>
                <a:lnTo>
                  <a:pt x="2743200" y="210714"/>
                </a:lnTo>
                <a:lnTo>
                  <a:pt x="2781300" y="271350"/>
                </a:lnTo>
                <a:lnTo>
                  <a:pt x="2781300" y="334322"/>
                </a:lnTo>
                <a:lnTo>
                  <a:pt x="2794000" y="314995"/>
                </a:lnTo>
                <a:close/>
              </a:path>
              <a:path w="2857500" h="1000125">
                <a:moveTo>
                  <a:pt x="2540000" y="134954"/>
                </a:moveTo>
                <a:lnTo>
                  <a:pt x="2540000" y="127334"/>
                </a:lnTo>
                <a:lnTo>
                  <a:pt x="2527300" y="124286"/>
                </a:lnTo>
                <a:lnTo>
                  <a:pt x="2527300" y="133430"/>
                </a:lnTo>
                <a:lnTo>
                  <a:pt x="2540000" y="134954"/>
                </a:lnTo>
                <a:close/>
              </a:path>
              <a:path w="2857500" h="1000125">
                <a:moveTo>
                  <a:pt x="2781300" y="334322"/>
                </a:moveTo>
                <a:lnTo>
                  <a:pt x="2781300" y="307594"/>
                </a:lnTo>
                <a:lnTo>
                  <a:pt x="2768600" y="347552"/>
                </a:lnTo>
                <a:lnTo>
                  <a:pt x="2755900" y="352886"/>
                </a:lnTo>
                <a:lnTo>
                  <a:pt x="2755900" y="359744"/>
                </a:lnTo>
                <a:lnTo>
                  <a:pt x="2768600" y="364316"/>
                </a:lnTo>
                <a:lnTo>
                  <a:pt x="2768600" y="351362"/>
                </a:lnTo>
                <a:lnTo>
                  <a:pt x="2769619" y="352097"/>
                </a:lnTo>
                <a:lnTo>
                  <a:pt x="2781300" y="334322"/>
                </a:lnTo>
                <a:close/>
              </a:path>
              <a:path w="2857500" h="1000125">
                <a:moveTo>
                  <a:pt x="2769619" y="352097"/>
                </a:moveTo>
                <a:lnTo>
                  <a:pt x="2768600" y="351362"/>
                </a:lnTo>
                <a:lnTo>
                  <a:pt x="2768600" y="353648"/>
                </a:lnTo>
                <a:lnTo>
                  <a:pt x="2769619" y="352097"/>
                </a:lnTo>
                <a:close/>
              </a:path>
              <a:path w="2857500" h="1000125">
                <a:moveTo>
                  <a:pt x="2857500" y="493324"/>
                </a:moveTo>
                <a:lnTo>
                  <a:pt x="2857500" y="447808"/>
                </a:lnTo>
                <a:lnTo>
                  <a:pt x="2832100" y="405919"/>
                </a:lnTo>
                <a:lnTo>
                  <a:pt x="2794000" y="369650"/>
                </a:lnTo>
                <a:lnTo>
                  <a:pt x="2769619" y="352097"/>
                </a:lnTo>
                <a:lnTo>
                  <a:pt x="2768600" y="353648"/>
                </a:lnTo>
                <a:lnTo>
                  <a:pt x="2768600" y="364316"/>
                </a:lnTo>
                <a:lnTo>
                  <a:pt x="2781300" y="368888"/>
                </a:lnTo>
                <a:lnTo>
                  <a:pt x="2794000" y="377270"/>
                </a:lnTo>
                <a:lnTo>
                  <a:pt x="2819400" y="410464"/>
                </a:lnTo>
                <a:lnTo>
                  <a:pt x="2844800" y="449718"/>
                </a:lnTo>
                <a:lnTo>
                  <a:pt x="2857500" y="49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18132" y="6715848"/>
            <a:ext cx="174498" cy="36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9694" y="5764529"/>
            <a:ext cx="2630805" cy="851535"/>
          </a:xfrm>
          <a:custGeom>
            <a:avLst/>
            <a:gdLst/>
            <a:ahLst/>
            <a:cxnLst/>
            <a:rect l="l" t="t" r="r" b="b"/>
            <a:pathLst>
              <a:path w="2630805" h="851534">
                <a:moveTo>
                  <a:pt x="169164" y="555498"/>
                </a:moveTo>
                <a:lnTo>
                  <a:pt x="168402" y="546354"/>
                </a:lnTo>
                <a:lnTo>
                  <a:pt x="147066" y="547116"/>
                </a:lnTo>
                <a:lnTo>
                  <a:pt x="114838" y="546080"/>
                </a:lnTo>
                <a:lnTo>
                  <a:pt x="83834" y="543615"/>
                </a:lnTo>
                <a:lnTo>
                  <a:pt x="52998" y="539470"/>
                </a:lnTo>
                <a:lnTo>
                  <a:pt x="21335" y="533400"/>
                </a:lnTo>
                <a:lnTo>
                  <a:pt x="2285" y="528066"/>
                </a:lnTo>
                <a:lnTo>
                  <a:pt x="0" y="537210"/>
                </a:lnTo>
                <a:lnTo>
                  <a:pt x="50755" y="548366"/>
                </a:lnTo>
                <a:lnTo>
                  <a:pt x="114853" y="555610"/>
                </a:lnTo>
                <a:lnTo>
                  <a:pt x="147066" y="556260"/>
                </a:lnTo>
                <a:lnTo>
                  <a:pt x="169164" y="555498"/>
                </a:lnTo>
                <a:close/>
              </a:path>
              <a:path w="2630805" h="851534">
                <a:moveTo>
                  <a:pt x="317754" y="755904"/>
                </a:moveTo>
                <a:lnTo>
                  <a:pt x="316230" y="746760"/>
                </a:lnTo>
                <a:lnTo>
                  <a:pt x="297942" y="749046"/>
                </a:lnTo>
                <a:lnTo>
                  <a:pt x="280416" y="752094"/>
                </a:lnTo>
                <a:lnTo>
                  <a:pt x="262128" y="753618"/>
                </a:lnTo>
                <a:lnTo>
                  <a:pt x="243078" y="755142"/>
                </a:lnTo>
                <a:lnTo>
                  <a:pt x="243840" y="764286"/>
                </a:lnTo>
                <a:lnTo>
                  <a:pt x="262890" y="763524"/>
                </a:lnTo>
                <a:lnTo>
                  <a:pt x="281178" y="761238"/>
                </a:lnTo>
                <a:lnTo>
                  <a:pt x="300228" y="758952"/>
                </a:lnTo>
                <a:lnTo>
                  <a:pt x="317754" y="755904"/>
                </a:lnTo>
                <a:close/>
              </a:path>
              <a:path w="2630805" h="851534">
                <a:moveTo>
                  <a:pt x="952500" y="843534"/>
                </a:moveTo>
                <a:lnTo>
                  <a:pt x="939545" y="833628"/>
                </a:lnTo>
                <a:lnTo>
                  <a:pt x="928116" y="824484"/>
                </a:lnTo>
                <a:lnTo>
                  <a:pt x="918210" y="814578"/>
                </a:lnTo>
                <a:lnTo>
                  <a:pt x="909066" y="803910"/>
                </a:lnTo>
                <a:lnTo>
                  <a:pt x="901445" y="810768"/>
                </a:lnTo>
                <a:lnTo>
                  <a:pt x="906780" y="816102"/>
                </a:lnTo>
                <a:lnTo>
                  <a:pt x="911351" y="821436"/>
                </a:lnTo>
                <a:lnTo>
                  <a:pt x="916686" y="826008"/>
                </a:lnTo>
                <a:lnTo>
                  <a:pt x="922019" y="831342"/>
                </a:lnTo>
                <a:lnTo>
                  <a:pt x="934212" y="841248"/>
                </a:lnTo>
                <a:lnTo>
                  <a:pt x="947166" y="851154"/>
                </a:lnTo>
                <a:lnTo>
                  <a:pt x="952500" y="843534"/>
                </a:lnTo>
                <a:close/>
              </a:path>
              <a:path w="2630805" h="851534">
                <a:moveTo>
                  <a:pt x="1772412" y="748284"/>
                </a:moveTo>
                <a:lnTo>
                  <a:pt x="1763268" y="746760"/>
                </a:lnTo>
                <a:lnTo>
                  <a:pt x="1761744" y="752094"/>
                </a:lnTo>
                <a:lnTo>
                  <a:pt x="1759862" y="760457"/>
                </a:lnTo>
                <a:lnTo>
                  <a:pt x="1756862" y="768500"/>
                </a:lnTo>
                <a:lnTo>
                  <a:pt x="1753255" y="776341"/>
                </a:lnTo>
                <a:lnTo>
                  <a:pt x="1749552" y="784098"/>
                </a:lnTo>
                <a:lnTo>
                  <a:pt x="1746504" y="788670"/>
                </a:lnTo>
                <a:lnTo>
                  <a:pt x="1754124" y="794004"/>
                </a:lnTo>
                <a:lnTo>
                  <a:pt x="1771650" y="754380"/>
                </a:lnTo>
                <a:lnTo>
                  <a:pt x="1772412" y="748284"/>
                </a:lnTo>
                <a:close/>
              </a:path>
              <a:path w="2630805" h="851534">
                <a:moveTo>
                  <a:pt x="2339340" y="640842"/>
                </a:moveTo>
                <a:lnTo>
                  <a:pt x="2339340" y="633984"/>
                </a:lnTo>
                <a:lnTo>
                  <a:pt x="2326560" y="592014"/>
                </a:lnTo>
                <a:lnTo>
                  <a:pt x="2299004" y="556677"/>
                </a:lnTo>
                <a:lnTo>
                  <a:pt x="2261263" y="527665"/>
                </a:lnTo>
                <a:lnTo>
                  <a:pt x="2217928" y="504669"/>
                </a:lnTo>
                <a:lnTo>
                  <a:pt x="2173589" y="487380"/>
                </a:lnTo>
                <a:lnTo>
                  <a:pt x="2132838" y="475488"/>
                </a:lnTo>
                <a:lnTo>
                  <a:pt x="2119884" y="472440"/>
                </a:lnTo>
                <a:lnTo>
                  <a:pt x="2118360" y="481584"/>
                </a:lnTo>
                <a:lnTo>
                  <a:pt x="2130552" y="484631"/>
                </a:lnTo>
                <a:lnTo>
                  <a:pt x="2168775" y="495689"/>
                </a:lnTo>
                <a:lnTo>
                  <a:pt x="2211524" y="512236"/>
                </a:lnTo>
                <a:lnTo>
                  <a:pt x="2253881" y="534342"/>
                </a:lnTo>
                <a:lnTo>
                  <a:pt x="2290930" y="562082"/>
                </a:lnTo>
                <a:lnTo>
                  <a:pt x="2317753" y="595525"/>
                </a:lnTo>
                <a:lnTo>
                  <a:pt x="2329434" y="634746"/>
                </a:lnTo>
                <a:lnTo>
                  <a:pt x="2329434" y="640842"/>
                </a:lnTo>
                <a:lnTo>
                  <a:pt x="2339340" y="640842"/>
                </a:lnTo>
                <a:close/>
              </a:path>
              <a:path w="2630805" h="851534">
                <a:moveTo>
                  <a:pt x="2630424" y="306323"/>
                </a:moveTo>
                <a:lnTo>
                  <a:pt x="2623566" y="299466"/>
                </a:lnTo>
                <a:lnTo>
                  <a:pt x="2615184" y="308609"/>
                </a:lnTo>
                <a:lnTo>
                  <a:pt x="2598744" y="321999"/>
                </a:lnTo>
                <a:lnTo>
                  <a:pt x="2581527" y="333879"/>
                </a:lnTo>
                <a:lnTo>
                  <a:pt x="2563422" y="344364"/>
                </a:lnTo>
                <a:lnTo>
                  <a:pt x="2544318" y="353567"/>
                </a:lnTo>
                <a:lnTo>
                  <a:pt x="2529840" y="359664"/>
                </a:lnTo>
                <a:lnTo>
                  <a:pt x="2532888" y="368808"/>
                </a:lnTo>
                <a:lnTo>
                  <a:pt x="2567904" y="352864"/>
                </a:lnTo>
                <a:lnTo>
                  <a:pt x="2606177" y="328520"/>
                </a:lnTo>
                <a:lnTo>
                  <a:pt x="2622041" y="314705"/>
                </a:lnTo>
                <a:lnTo>
                  <a:pt x="2630424" y="306323"/>
                </a:lnTo>
                <a:close/>
              </a:path>
              <a:path w="2630805" h="851534">
                <a:moveTo>
                  <a:pt x="2407158" y="104393"/>
                </a:moveTo>
                <a:lnTo>
                  <a:pt x="2405634" y="88391"/>
                </a:lnTo>
                <a:lnTo>
                  <a:pt x="2404110" y="80771"/>
                </a:lnTo>
                <a:lnTo>
                  <a:pt x="2401824" y="73913"/>
                </a:lnTo>
                <a:lnTo>
                  <a:pt x="2392680" y="76961"/>
                </a:lnTo>
                <a:lnTo>
                  <a:pt x="2394966" y="83819"/>
                </a:lnTo>
                <a:lnTo>
                  <a:pt x="2396490" y="90677"/>
                </a:lnTo>
                <a:lnTo>
                  <a:pt x="2397252" y="97535"/>
                </a:lnTo>
                <a:lnTo>
                  <a:pt x="2397252" y="104393"/>
                </a:lnTo>
                <a:lnTo>
                  <a:pt x="2407158" y="104393"/>
                </a:lnTo>
                <a:close/>
              </a:path>
              <a:path w="2630805" h="851534">
                <a:moveTo>
                  <a:pt x="1835658" y="8382"/>
                </a:moveTo>
                <a:lnTo>
                  <a:pt x="1831086" y="0"/>
                </a:lnTo>
                <a:lnTo>
                  <a:pt x="1823465" y="4571"/>
                </a:lnTo>
                <a:lnTo>
                  <a:pt x="1813474" y="11282"/>
                </a:lnTo>
                <a:lnTo>
                  <a:pt x="1803806" y="17887"/>
                </a:lnTo>
                <a:lnTo>
                  <a:pt x="1794633" y="25074"/>
                </a:lnTo>
                <a:lnTo>
                  <a:pt x="1786127" y="33528"/>
                </a:lnTo>
                <a:lnTo>
                  <a:pt x="1780794" y="38100"/>
                </a:lnTo>
                <a:lnTo>
                  <a:pt x="1787652" y="44957"/>
                </a:lnTo>
                <a:lnTo>
                  <a:pt x="1792986" y="39624"/>
                </a:lnTo>
                <a:lnTo>
                  <a:pt x="1800891" y="32497"/>
                </a:lnTo>
                <a:lnTo>
                  <a:pt x="1810088" y="25065"/>
                </a:lnTo>
                <a:lnTo>
                  <a:pt x="1819687" y="18244"/>
                </a:lnTo>
                <a:lnTo>
                  <a:pt x="1828800" y="12954"/>
                </a:lnTo>
                <a:lnTo>
                  <a:pt x="1835658" y="8382"/>
                </a:lnTo>
                <a:close/>
              </a:path>
              <a:path w="2630805" h="851534">
                <a:moveTo>
                  <a:pt x="1351788" y="30479"/>
                </a:moveTo>
                <a:lnTo>
                  <a:pt x="1320545" y="57150"/>
                </a:lnTo>
                <a:lnTo>
                  <a:pt x="1328927" y="60960"/>
                </a:lnTo>
                <a:lnTo>
                  <a:pt x="1333500" y="53340"/>
                </a:lnTo>
                <a:lnTo>
                  <a:pt x="1338833" y="45720"/>
                </a:lnTo>
                <a:lnTo>
                  <a:pt x="1344930" y="38100"/>
                </a:lnTo>
                <a:lnTo>
                  <a:pt x="1351788" y="30479"/>
                </a:lnTo>
                <a:close/>
              </a:path>
              <a:path w="2630805" h="851534">
                <a:moveTo>
                  <a:pt x="873251" y="96774"/>
                </a:moveTo>
                <a:lnTo>
                  <a:pt x="853440" y="87630"/>
                </a:lnTo>
                <a:lnTo>
                  <a:pt x="832104" y="79248"/>
                </a:lnTo>
                <a:lnTo>
                  <a:pt x="810006" y="72390"/>
                </a:lnTo>
                <a:lnTo>
                  <a:pt x="787146" y="65532"/>
                </a:lnTo>
                <a:lnTo>
                  <a:pt x="784098" y="74676"/>
                </a:lnTo>
                <a:lnTo>
                  <a:pt x="806958" y="81534"/>
                </a:lnTo>
                <a:lnTo>
                  <a:pt x="829056" y="88392"/>
                </a:lnTo>
                <a:lnTo>
                  <a:pt x="849630" y="96774"/>
                </a:lnTo>
                <a:lnTo>
                  <a:pt x="869442" y="105156"/>
                </a:lnTo>
                <a:lnTo>
                  <a:pt x="873251" y="96774"/>
                </a:lnTo>
                <a:close/>
              </a:path>
              <a:path w="2630805" h="851534">
                <a:moveTo>
                  <a:pt x="135636" y="310134"/>
                </a:moveTo>
                <a:lnTo>
                  <a:pt x="130301" y="302514"/>
                </a:lnTo>
                <a:lnTo>
                  <a:pt x="126491" y="294894"/>
                </a:lnTo>
                <a:lnTo>
                  <a:pt x="123443" y="286512"/>
                </a:lnTo>
                <a:lnTo>
                  <a:pt x="121157" y="278892"/>
                </a:lnTo>
                <a:lnTo>
                  <a:pt x="112014" y="281940"/>
                </a:lnTo>
                <a:lnTo>
                  <a:pt x="114300" y="290322"/>
                </a:lnTo>
                <a:lnTo>
                  <a:pt x="118110" y="298704"/>
                </a:lnTo>
                <a:lnTo>
                  <a:pt x="127254" y="315468"/>
                </a:lnTo>
                <a:lnTo>
                  <a:pt x="135636" y="310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43610" y="5905753"/>
            <a:ext cx="168528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0000FF"/>
                </a:solidFill>
                <a:latin typeface="新宋体"/>
                <a:cs typeface="新宋体"/>
              </a:rPr>
              <a:t>队列中只装p， </a:t>
            </a:r>
            <a:r>
              <a:rPr dirty="0" sz="2000" b="1">
                <a:solidFill>
                  <a:srgbClr val="0000FF"/>
                </a:solidFill>
                <a:latin typeface="新宋体"/>
                <a:cs typeface="新宋体"/>
              </a:rPr>
              <a:t>不装数据！</a:t>
            </a:r>
            <a:endParaRPr sz="2000">
              <a:latin typeface="新宋体"/>
              <a:cs typeface="新宋体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92157" y="1235455"/>
            <a:ext cx="14928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int </a:t>
            </a:r>
            <a:r>
              <a:rPr dirty="0" sz="2400" spc="-5" b="1" i="1">
                <a:latin typeface="Times New Roman"/>
                <a:cs typeface="Times New Roman"/>
              </a:rPr>
              <a:t>radix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063" y="1235455"/>
            <a:ext cx="3623310" cy="7753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17500" marR="5080" indent="-305435">
              <a:lnSpc>
                <a:spcPts val="3020"/>
              </a:lnSpc>
              <a:spcBef>
                <a:spcPts val="85"/>
              </a:spcBef>
              <a:tabLst>
                <a:tab pos="294957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void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b="1" i="1">
                <a:solidFill>
                  <a:srgbClr val="CC0000"/>
                </a:solidFill>
                <a:latin typeface="Times New Roman"/>
                <a:cs typeface="Times New Roman"/>
              </a:rPr>
              <a:t>RadixSort </a:t>
            </a:r>
            <a:r>
              <a:rPr dirty="0" sz="2400" spc="-5" b="1">
                <a:latin typeface="Times New Roman"/>
                <a:cs typeface="Times New Roman"/>
              </a:rPr>
              <a:t>(&amp;</a:t>
            </a:r>
            <a:r>
              <a:rPr dirty="0" sz="2400" spc="-5" b="1" i="1">
                <a:latin typeface="Times New Roman"/>
                <a:cs typeface="Times New Roman"/>
              </a:rPr>
              <a:t>list</a:t>
            </a:r>
            <a:r>
              <a:rPr dirty="0" sz="2400" spc="-5" b="1">
                <a:latin typeface="Times New Roman"/>
                <a:cs typeface="Times New Roman"/>
              </a:rPr>
              <a:t>,	int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,  </a:t>
            </a:r>
            <a:r>
              <a:rPr dirty="0" sz="2400" spc="-5" b="1">
                <a:latin typeface="Times New Roman"/>
                <a:cs typeface="Times New Roman"/>
              </a:rPr>
              <a:t>int </a:t>
            </a:r>
            <a:r>
              <a:rPr dirty="0" sz="2400" spc="-5" b="1" i="1">
                <a:solidFill>
                  <a:srgbClr val="00009A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 i="1">
                <a:latin typeface="Times New Roman"/>
                <a:cs typeface="Times New Roman"/>
              </a:rPr>
              <a:t>[radix</a:t>
            </a:r>
            <a:r>
              <a:rPr dirty="0" sz="2400" spc="-5" b="1">
                <a:latin typeface="Times New Roman"/>
                <a:cs typeface="Times New Roman"/>
              </a:rPr>
              <a:t>], </a:t>
            </a:r>
            <a:r>
              <a:rPr dirty="0" sz="2400" spc="-5" b="1" i="1">
                <a:solidFill>
                  <a:srgbClr val="00009A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 i="1">
                <a:latin typeface="Times New Roman"/>
                <a:cs typeface="Times New Roman"/>
              </a:rPr>
              <a:t>[radix</a:t>
            </a:r>
            <a:r>
              <a:rPr dirty="0" sz="2400" spc="-5" b="1">
                <a:latin typeface="Times New Roman"/>
                <a:cs typeface="Times New Roman"/>
              </a:rPr>
              <a:t>];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1778" y="2003552"/>
            <a:ext cx="5080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9465" algn="l"/>
              </a:tabLst>
            </a:pPr>
            <a:r>
              <a:rPr dirty="0" sz="2400" spc="-5" b="1">
                <a:latin typeface="Times New Roman"/>
                <a:cs typeface="Times New Roman"/>
              </a:rPr>
              <a:t>for </a:t>
            </a:r>
            <a:r>
              <a:rPr dirty="0" sz="2400" b="1">
                <a:latin typeface="Times New Roman"/>
                <a:cs typeface="Times New Roman"/>
              </a:rPr>
              <a:t>( int </a:t>
            </a:r>
            <a:r>
              <a:rPr dirty="0" sz="2400" b="1" i="1">
                <a:latin typeface="Times New Roman"/>
                <a:cs typeface="Times New Roman"/>
              </a:rPr>
              <a:t>i = </a:t>
            </a:r>
            <a:r>
              <a:rPr dirty="0" sz="2400" spc="-5" b="1">
                <a:latin typeface="Times New Roman"/>
                <a:cs typeface="Times New Roman"/>
              </a:rPr>
              <a:t>1; </a:t>
            </a:r>
            <a:r>
              <a:rPr dirty="0" sz="2400" b="1" i="1">
                <a:latin typeface="Times New Roman"/>
                <a:cs typeface="Times New Roman"/>
              </a:rPr>
              <a:t>i &lt; 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;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++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].next=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+1;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063" y="2387600"/>
            <a:ext cx="1562735" cy="7753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635">
              <a:lnSpc>
                <a:spcPts val="3020"/>
              </a:lnSpc>
              <a:spcBef>
                <a:spcPts val="80"/>
              </a:spcBef>
            </a:pPr>
            <a:r>
              <a:rPr dirty="0" sz="2400" b="1" i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].</a:t>
            </a:r>
            <a:r>
              <a:rPr dirty="0" sz="2400" spc="-5" b="1" i="1">
                <a:latin typeface="Times New Roman"/>
                <a:cs typeface="Times New Roman"/>
              </a:rPr>
              <a:t>next=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0</a:t>
            </a:r>
            <a:r>
              <a:rPr dirty="0" sz="2400" b="1">
                <a:latin typeface="Times New Roman"/>
                <a:cs typeface="Times New Roman"/>
              </a:rPr>
              <a:t>;  </a:t>
            </a:r>
            <a:r>
              <a:rPr dirty="0" sz="2400" spc="-5" b="1">
                <a:latin typeface="Times New Roman"/>
                <a:cs typeface="Times New Roman"/>
              </a:rPr>
              <a:t>int </a:t>
            </a:r>
            <a:r>
              <a:rPr dirty="0" sz="2400" b="1" i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6683" y="2387600"/>
            <a:ext cx="5106035" cy="77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//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静态链表初始化，将各记录顺次链接。</a:t>
            </a:r>
            <a:endParaRPr sz="2200">
              <a:latin typeface="宋体"/>
              <a:cs typeface="宋体"/>
            </a:endParaRPr>
          </a:p>
          <a:p>
            <a:pPr marL="31115">
              <a:lnSpc>
                <a:spcPct val="100000"/>
              </a:lnSpc>
              <a:spcBef>
                <a:spcPts val="140"/>
              </a:spcBef>
            </a:pP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//p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是链表元素的地址指针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0254" y="3134050"/>
            <a:ext cx="8138159" cy="153352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  <a:tabLst>
                <a:tab pos="3528695" algn="l"/>
              </a:tabLst>
            </a:pP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for </a:t>
            </a:r>
            <a:r>
              <a:rPr dirty="0" sz="2400" b="1">
                <a:latin typeface="Times New Roman"/>
                <a:cs typeface="Times New Roman"/>
              </a:rPr>
              <a:t>( </a:t>
            </a:r>
            <a:r>
              <a:rPr dirty="0" sz="2400" b="1" i="1">
                <a:latin typeface="Times New Roman"/>
                <a:cs typeface="Times New Roman"/>
              </a:rPr>
              <a:t>i = </a:t>
            </a:r>
            <a:r>
              <a:rPr dirty="0" sz="2400" spc="-5" b="1" i="1">
                <a:latin typeface="Times New Roman"/>
                <a:cs typeface="Times New Roman"/>
              </a:rPr>
              <a:t>d</a:t>
            </a:r>
            <a:r>
              <a:rPr dirty="0" sz="2400" spc="-5" b="1">
                <a:latin typeface="新宋体"/>
                <a:cs typeface="新宋体"/>
              </a:rPr>
              <a:t>-</a:t>
            </a:r>
            <a:r>
              <a:rPr dirty="0" sz="2400" spc="-5" b="1">
                <a:latin typeface="Times New Roman"/>
                <a:cs typeface="Times New Roman"/>
              </a:rPr>
              <a:t>1; </a:t>
            </a:r>
            <a:r>
              <a:rPr dirty="0" sz="2400" b="1" i="1">
                <a:latin typeface="Times New Roman"/>
                <a:cs typeface="Times New Roman"/>
              </a:rPr>
              <a:t>i </a:t>
            </a:r>
            <a:r>
              <a:rPr dirty="0" sz="2400" b="1">
                <a:latin typeface="Times New Roman"/>
                <a:cs typeface="Times New Roman"/>
              </a:rPr>
              <a:t>&gt;= 0; 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新宋体"/>
                <a:cs typeface="新宋体"/>
              </a:rPr>
              <a:t>--</a:t>
            </a:r>
            <a:r>
              <a:rPr dirty="0" sz="2400" spc="-665" b="1">
                <a:latin typeface="新宋体"/>
                <a:cs typeface="新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{	</a:t>
            </a:r>
            <a:r>
              <a:rPr dirty="0" sz="2200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开始</a:t>
            </a:r>
            <a:r>
              <a:rPr dirty="0" sz="2200" spc="-10" b="1">
                <a:solidFill>
                  <a:srgbClr val="00009A"/>
                </a:solidFill>
                <a:latin typeface="宋体"/>
                <a:cs typeface="宋体"/>
              </a:rPr>
              <a:t>做</a:t>
            </a:r>
            <a:r>
              <a:rPr dirty="0" sz="2200" spc="-555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200" b="1" i="1">
                <a:solidFill>
                  <a:srgbClr val="00009A"/>
                </a:solidFill>
                <a:latin typeface="Times New Roman"/>
                <a:cs typeface="Times New Roman"/>
              </a:rPr>
              <a:t>d</a:t>
            </a:r>
            <a:r>
              <a:rPr dirty="0" sz="2200" spc="-20" b="1" i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趟分配</a:t>
            </a:r>
            <a:r>
              <a:rPr dirty="0" sz="2200" b="1">
                <a:solidFill>
                  <a:srgbClr val="00009A"/>
                </a:solidFill>
                <a:latin typeface="Times New Roman"/>
                <a:cs typeface="Times New Roman"/>
              </a:rPr>
              <a:t>/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收集</a:t>
            </a:r>
            <a:r>
              <a:rPr dirty="0" sz="2200" b="1">
                <a:solidFill>
                  <a:srgbClr val="00009A"/>
                </a:solidFill>
                <a:latin typeface="Times New Roman"/>
                <a:cs typeface="Times New Roman"/>
              </a:rPr>
              <a:t>,</a:t>
            </a:r>
            <a:r>
              <a:rPr dirty="0" sz="2200" spc="5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9A"/>
                </a:solidFill>
                <a:latin typeface="Times New Roman"/>
                <a:cs typeface="Times New Roman"/>
              </a:rPr>
              <a:t>i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是</a:t>
            </a:r>
            <a:r>
              <a:rPr dirty="0" sz="2200" spc="-5" b="1">
                <a:solidFill>
                  <a:srgbClr val="00009A"/>
                </a:solidFill>
                <a:latin typeface="Times New Roman"/>
                <a:cs typeface="Times New Roman"/>
              </a:rPr>
              <a:t>key</a:t>
            </a:r>
            <a:r>
              <a:rPr dirty="0" sz="2200" spc="-5" b="1">
                <a:solidFill>
                  <a:srgbClr val="00009A"/>
                </a:solidFill>
                <a:latin typeface="宋体"/>
                <a:cs typeface="宋体"/>
              </a:rPr>
              <a:t>的第</a:t>
            </a:r>
            <a:r>
              <a:rPr dirty="0" sz="2200" b="1">
                <a:solidFill>
                  <a:srgbClr val="00009A"/>
                </a:solidFill>
                <a:latin typeface="Times New Roman"/>
                <a:cs typeface="Times New Roman"/>
              </a:rPr>
              <a:t>i</a:t>
            </a:r>
            <a:r>
              <a:rPr dirty="0" sz="2200" spc="-10" b="1">
                <a:solidFill>
                  <a:srgbClr val="00009A"/>
                </a:solidFill>
                <a:latin typeface="宋体"/>
                <a:cs typeface="宋体"/>
              </a:rPr>
              <a:t>位</a:t>
            </a:r>
            <a:endParaRPr sz="2200">
              <a:latin typeface="宋体"/>
              <a:cs typeface="宋体"/>
            </a:endParaRPr>
          </a:p>
          <a:p>
            <a:pPr marL="317500" marR="180340" indent="3161665">
              <a:lnSpc>
                <a:spcPct val="104700"/>
              </a:lnSpc>
              <a:spcBef>
                <a:spcPts val="35"/>
              </a:spcBef>
              <a:tabLst>
                <a:tab pos="2755900" algn="l"/>
                <a:tab pos="4134485" algn="l"/>
                <a:tab pos="5332095" algn="l"/>
              </a:tabLst>
            </a:pPr>
            <a:r>
              <a:rPr dirty="0" sz="2200" b="1">
                <a:solidFill>
                  <a:srgbClr val="CC0000"/>
                </a:solidFill>
                <a:latin typeface="Times New Roman"/>
                <a:cs typeface="Times New Roman"/>
              </a:rPr>
              <a:t>//LSD</a:t>
            </a:r>
            <a:r>
              <a:rPr dirty="0" sz="2200" spc="-5" b="1">
                <a:solidFill>
                  <a:srgbClr val="CC0000"/>
                </a:solidFill>
                <a:latin typeface="宋体"/>
                <a:cs typeface="宋体"/>
              </a:rPr>
              <a:t>算法规定先从后面开始排序 </a:t>
            </a:r>
            <a:r>
              <a:rPr dirty="0" sz="2400" spc="-5" b="1">
                <a:latin typeface="Times New Roman"/>
                <a:cs typeface="Times New Roman"/>
              </a:rPr>
              <a:t>fo</a:t>
            </a:r>
            <a:r>
              <a:rPr dirty="0" sz="2400" b="1">
                <a:latin typeface="Times New Roman"/>
                <a:cs typeface="Times New Roman"/>
              </a:rPr>
              <a:t>r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int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5" b="1">
                <a:latin typeface="Times New Roman"/>
                <a:cs typeface="Times New Roman"/>
              </a:rPr>
              <a:t> 0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spc="-1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 </a:t>
            </a:r>
            <a:r>
              <a:rPr dirty="0" sz="2400" spc="-5" b="1" i="1">
                <a:latin typeface="Times New Roman"/>
                <a:cs typeface="Times New Roman"/>
              </a:rPr>
              <a:t>radix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b="1">
                <a:latin typeface="Times New Roman"/>
                <a:cs typeface="Times New Roman"/>
              </a:rPr>
              <a:t>++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	</a:t>
            </a:r>
            <a:r>
              <a:rPr dirty="0" sz="2400" b="1" i="1">
                <a:latin typeface="Times New Roman"/>
                <a:cs typeface="Times New Roman"/>
              </a:rPr>
              <a:t>f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 </a:t>
            </a:r>
            <a:r>
              <a:rPr dirty="0" sz="2400" spc="-5" b="1">
                <a:latin typeface="Times New Roman"/>
                <a:cs typeface="Times New Roman"/>
              </a:rPr>
              <a:t>0</a:t>
            </a:r>
            <a:r>
              <a:rPr dirty="0" sz="2400" b="1">
                <a:latin typeface="Times New Roman"/>
                <a:cs typeface="Times New Roman"/>
              </a:rPr>
              <a:t>;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初态＝各队列清空  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while </a:t>
            </a:r>
            <a:r>
              <a:rPr dirty="0" sz="2400" b="1">
                <a:latin typeface="Times New Roman"/>
                <a:cs typeface="Times New Roman"/>
              </a:rPr>
              <a:t>( </a:t>
            </a:r>
            <a:r>
              <a:rPr dirty="0" sz="2400" spc="-5" b="1" i="1">
                <a:latin typeface="Times New Roman"/>
                <a:cs typeface="Times New Roman"/>
              </a:rPr>
              <a:t>p</a:t>
            </a:r>
            <a:r>
              <a:rPr dirty="0" sz="2400" spc="-5" b="1">
                <a:latin typeface="Times New Roman"/>
                <a:cs typeface="Times New Roman"/>
              </a:rPr>
              <a:t>!= </a:t>
            </a:r>
            <a:r>
              <a:rPr dirty="0" sz="2400" b="1">
                <a:latin typeface="Times New Roman"/>
                <a:cs typeface="Times New Roman"/>
              </a:rPr>
              <a:t>0 )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3300"/>
                </a:solidFill>
                <a:latin typeface="Times New Roman"/>
                <a:cs typeface="Times New Roman"/>
              </a:rPr>
              <a:t>{	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2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开始将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个记录分配到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radix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个队列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8673" y="4641595"/>
            <a:ext cx="2788920" cy="79375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244"/>
              </a:spcBef>
            </a:pPr>
            <a:r>
              <a:rPr dirty="0" sz="2400" spc="-5" b="1">
                <a:latin typeface="Times New Roman"/>
                <a:cs typeface="Times New Roman"/>
              </a:rPr>
              <a:t>int </a:t>
            </a:r>
            <a:r>
              <a:rPr dirty="0" sz="2400" b="1" i="1">
                <a:latin typeface="Times New Roman"/>
                <a:cs typeface="Times New Roman"/>
              </a:rPr>
              <a:t>k </a:t>
            </a:r>
            <a:r>
              <a:rPr dirty="0" sz="2400" b="1">
                <a:latin typeface="Times New Roman"/>
                <a:cs typeface="Times New Roman"/>
              </a:rPr>
              <a:t>= 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p</a:t>
            </a:r>
            <a:r>
              <a:rPr dirty="0" sz="2400" spc="-5" b="1">
                <a:latin typeface="Times New Roman"/>
                <a:cs typeface="Times New Roman"/>
              </a:rPr>
              <a:t>].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key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];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400" b="1">
                <a:latin typeface="Times New Roman"/>
                <a:cs typeface="Times New Roman"/>
              </a:rPr>
              <a:t>if ( 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k</a:t>
            </a:r>
            <a:r>
              <a:rPr dirty="0" sz="2400" spc="-5" b="1">
                <a:latin typeface="Times New Roman"/>
                <a:cs typeface="Times New Roman"/>
              </a:rPr>
              <a:t>] </a:t>
            </a:r>
            <a:r>
              <a:rPr dirty="0" sz="2400" b="1" i="1">
                <a:latin typeface="Times New Roman"/>
                <a:cs typeface="Times New Roman"/>
              </a:rPr>
              <a:t>== </a:t>
            </a:r>
            <a:r>
              <a:rPr dirty="0" sz="2400" spc="-5" b="1">
                <a:latin typeface="Times New Roman"/>
                <a:cs typeface="Times New Roman"/>
              </a:rPr>
              <a:t>0) </a:t>
            </a:r>
            <a:r>
              <a:rPr dirty="0" sz="2400" b="1" i="1">
                <a:latin typeface="Times New Roman"/>
                <a:cs typeface="Times New Roman"/>
              </a:rPr>
              <a:t>f 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b="1" i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5747" y="4641595"/>
            <a:ext cx="4511040" cy="79375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取当前记录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之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key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分量的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第</a:t>
            </a:r>
            <a:r>
              <a:rPr dirty="0" sz="2400" spc="-595" b="1">
                <a:solidFill>
                  <a:srgbClr val="00009A"/>
                </a:solidFill>
                <a:latin typeface="宋体"/>
                <a:cs typeface="宋体"/>
              </a:rPr>
              <a:t> </a:t>
            </a:r>
            <a:r>
              <a:rPr dirty="0" sz="2400" b="1" i="1">
                <a:solidFill>
                  <a:srgbClr val="00009A"/>
                </a:solidFill>
                <a:latin typeface="Times New Roman"/>
                <a:cs typeface="Times New Roman"/>
              </a:rPr>
              <a:t>i</a:t>
            </a:r>
            <a:r>
              <a:rPr dirty="0" sz="2400" spc="-25" b="1" i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00009A"/>
                </a:solidFill>
                <a:latin typeface="宋体"/>
                <a:cs typeface="宋体"/>
              </a:rPr>
              <a:t>位</a:t>
            </a:r>
            <a:endParaRPr sz="2400">
              <a:latin typeface="宋体"/>
              <a:cs typeface="宋体"/>
            </a:endParaRPr>
          </a:p>
          <a:p>
            <a:pPr marL="27305">
              <a:lnSpc>
                <a:spcPct val="100000"/>
              </a:lnSpc>
              <a:spcBef>
                <a:spcPts val="140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若第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k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个队列空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,</a:t>
            </a:r>
            <a:r>
              <a:rPr dirty="0" sz="2400" spc="-50" b="1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此记录成为队首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768" y="5409691"/>
            <a:ext cx="7552690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05000"/>
              </a:lnSpc>
              <a:spcBef>
                <a:spcPts val="100"/>
              </a:spcBef>
              <a:tabLst>
                <a:tab pos="2319020" algn="l"/>
                <a:tab pos="2606040" algn="l"/>
              </a:tabLst>
            </a:pPr>
            <a:r>
              <a:rPr dirty="0" sz="2400" b="1">
                <a:latin typeface="Times New Roman"/>
                <a:cs typeface="Times New Roman"/>
              </a:rPr>
              <a:t>else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]].next=p;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宋体"/>
                <a:cs typeface="宋体"/>
              </a:rPr>
              <a:t>若队列不空</a:t>
            </a:r>
            <a:r>
              <a:rPr dirty="0" sz="2400" spc="5" b="1">
                <a:solidFill>
                  <a:srgbClr val="00009A"/>
                </a:solidFill>
                <a:latin typeface="Times New Roman"/>
                <a:cs typeface="Times New Roman"/>
              </a:rPr>
              <a:t>,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链入原队尾元素之后 </a:t>
            </a:r>
            <a:r>
              <a:rPr dirty="0" sz="2400" b="1" i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=p;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修改队尾指针，该记录成为新的队尾 </a:t>
            </a:r>
            <a:r>
              <a:rPr dirty="0" sz="2400" b="1" i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p</a:t>
            </a:r>
            <a:r>
              <a:rPr dirty="0" sz="2400" spc="-5" b="1">
                <a:latin typeface="Times New Roman"/>
                <a:cs typeface="Times New Roman"/>
              </a:rPr>
              <a:t>].</a:t>
            </a:r>
            <a:r>
              <a:rPr dirty="0" sz="2400" spc="-5" b="1" i="1">
                <a:latin typeface="Times New Roman"/>
                <a:cs typeface="Times New Roman"/>
              </a:rPr>
              <a:t>next</a:t>
            </a:r>
            <a:r>
              <a:rPr dirty="0" sz="2400" spc="-5" b="1">
                <a:latin typeface="Times New Roman"/>
                <a:cs typeface="Times New Roman"/>
              </a:rPr>
              <a:t>; </a:t>
            </a:r>
            <a:r>
              <a:rPr dirty="0" sz="2400" b="1">
                <a:solidFill>
                  <a:srgbClr val="003300"/>
                </a:solidFill>
                <a:latin typeface="Times New Roman"/>
                <a:cs typeface="Times New Roman"/>
              </a:rPr>
              <a:t>}</a:t>
            </a:r>
            <a:r>
              <a:rPr dirty="0" sz="2400" spc="-15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//while</a:t>
            </a:r>
            <a:r>
              <a:rPr dirty="0" sz="2400" spc="-15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选下一关键字，直到本趟分配完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3139" y="580898"/>
            <a:ext cx="216979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新宋体"/>
                <a:cs typeface="新宋体"/>
              </a:rPr>
              <a:t>基数排序算法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867" y="1097533"/>
            <a:ext cx="24758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黑体"/>
                <a:cs typeface="黑体"/>
              </a:rPr>
              <a:t>8.2</a:t>
            </a:r>
            <a:r>
              <a:rPr dirty="0" sz="3200" spc="-75">
                <a:latin typeface="黑体"/>
                <a:cs typeface="黑体"/>
              </a:rPr>
              <a:t> </a:t>
            </a:r>
            <a:r>
              <a:rPr dirty="0" sz="3200" spc="-5">
                <a:latin typeface="黑体"/>
                <a:cs typeface="黑体"/>
              </a:rPr>
              <a:t>插入排序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5"/>
              </a:spcBef>
              <a:tabLst>
                <a:tab pos="913765" algn="l"/>
              </a:tabLst>
            </a:pPr>
            <a:r>
              <a:rPr dirty="0" spc="-5">
                <a:latin typeface="新宋体"/>
                <a:cs typeface="新宋体"/>
              </a:rPr>
              <a:t>数据结构	</a:t>
            </a:r>
            <a:r>
              <a:rPr dirty="0" spc="-5"/>
              <a:t>page</a:t>
            </a:r>
            <a:r>
              <a:rPr dirty="0" spc="-125"/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</a:rPr>
              <a:t>10</a:t>
            </a:fld>
            <a:endParaRPr sz="1200">
              <a:latin typeface="新宋体"/>
              <a:cs typeface="新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885" y="2066036"/>
            <a:ext cx="8448675" cy="402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8155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9A0000"/>
                </a:solidFill>
                <a:latin typeface="新宋体"/>
                <a:cs typeface="新宋体"/>
              </a:rPr>
              <a:t>基本思想</a:t>
            </a:r>
            <a:r>
              <a:rPr dirty="0" sz="2800" spc="-10" b="1">
                <a:solidFill>
                  <a:srgbClr val="9A0000"/>
                </a:solidFill>
                <a:latin typeface="新宋体"/>
                <a:cs typeface="新宋体"/>
              </a:rPr>
              <a:t>：</a:t>
            </a:r>
            <a:r>
              <a:rPr dirty="0" sz="2800" spc="-785" b="1">
                <a:solidFill>
                  <a:srgbClr val="9A0000"/>
                </a:solidFill>
                <a:latin typeface="新宋体"/>
                <a:cs typeface="新宋体"/>
              </a:rPr>
              <a:t> </a:t>
            </a:r>
            <a:r>
              <a:rPr dirty="0" sz="2800" b="1">
                <a:latin typeface="新宋体"/>
                <a:cs typeface="新宋体"/>
              </a:rPr>
              <a:t>每步将一个记录插入到</a:t>
            </a:r>
            <a:r>
              <a:rPr dirty="0" sz="2800" b="1">
                <a:solidFill>
                  <a:srgbClr val="0000CC"/>
                </a:solidFill>
                <a:latin typeface="新宋体"/>
                <a:cs typeface="新宋体"/>
              </a:rPr>
              <a:t>已排好序的有序 表中</a:t>
            </a:r>
            <a:r>
              <a:rPr dirty="0" sz="2800" b="1">
                <a:latin typeface="新宋体"/>
                <a:cs typeface="新宋体"/>
              </a:rPr>
              <a:t>，从而得到一个新的、记录数增</a:t>
            </a:r>
            <a:r>
              <a:rPr dirty="0" sz="2800" spc="-5" b="1">
                <a:latin typeface="Times New Roman"/>
                <a:cs typeface="Times New Roman"/>
              </a:rPr>
              <a:t>1</a:t>
            </a:r>
            <a:r>
              <a:rPr dirty="0" sz="2800" b="1">
                <a:latin typeface="新宋体"/>
                <a:cs typeface="新宋体"/>
              </a:rPr>
              <a:t>的有序表。</a:t>
            </a:r>
            <a:endParaRPr sz="2800">
              <a:latin typeface="新宋体"/>
              <a:cs typeface="新宋体"/>
            </a:endParaRPr>
          </a:p>
          <a:p>
            <a:pPr marL="58419">
              <a:lnSpc>
                <a:spcPct val="100000"/>
              </a:lnSpc>
              <a:spcBef>
                <a:spcPts val="2155"/>
              </a:spcBef>
            </a:pPr>
            <a:r>
              <a:rPr dirty="0" sz="2400" b="1">
                <a:solidFill>
                  <a:srgbClr val="336500"/>
                </a:solidFill>
                <a:latin typeface="宋体"/>
                <a:cs typeface="宋体"/>
              </a:rPr>
              <a:t>简言之，边插入边排序，保证子序列中随时都是排好序的。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9A0000"/>
                </a:solidFill>
                <a:latin typeface="宋体"/>
                <a:cs typeface="宋体"/>
              </a:rPr>
              <a:t>排序过程</a:t>
            </a:r>
            <a:r>
              <a:rPr dirty="0" sz="3200" spc="-15" b="1">
                <a:solidFill>
                  <a:srgbClr val="9A0000"/>
                </a:solidFill>
                <a:latin typeface="宋体"/>
                <a:cs typeface="宋体"/>
              </a:rPr>
              <a:t>：</a:t>
            </a:r>
            <a:endParaRPr sz="3200">
              <a:latin typeface="宋体"/>
              <a:cs typeface="宋体"/>
            </a:endParaRPr>
          </a:p>
          <a:p>
            <a:pPr marL="12700" marR="5080" indent="685800">
              <a:lnSpc>
                <a:spcPts val="4029"/>
              </a:lnSpc>
              <a:spcBef>
                <a:spcPts val="300"/>
              </a:spcBef>
            </a:pPr>
            <a:r>
              <a:rPr dirty="0" sz="2400" b="1">
                <a:latin typeface="宋体"/>
                <a:cs typeface="宋体"/>
              </a:rPr>
              <a:t>整个排序过程</a:t>
            </a:r>
            <a:r>
              <a:rPr dirty="0" sz="2400" spc="-10" b="1">
                <a:latin typeface="宋体"/>
                <a:cs typeface="宋体"/>
              </a:rPr>
              <a:t>为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2400" b="1">
                <a:latin typeface="宋体"/>
                <a:cs typeface="宋体"/>
              </a:rPr>
              <a:t>趟插入，即先将序列中</a:t>
            </a:r>
            <a:r>
              <a:rPr dirty="0" sz="2400" spc="-5" b="1">
                <a:latin typeface="宋体"/>
                <a:cs typeface="宋体"/>
              </a:rPr>
              <a:t>第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b="1">
                <a:latin typeface="宋体"/>
                <a:cs typeface="宋体"/>
              </a:rPr>
              <a:t>个记录看 </a:t>
            </a:r>
            <a:r>
              <a:rPr dirty="0" sz="2400" b="1">
                <a:latin typeface="宋体"/>
                <a:cs typeface="宋体"/>
              </a:rPr>
              <a:t>成是一个有序子序列，然后从</a:t>
            </a:r>
            <a:r>
              <a:rPr dirty="0" sz="2400" spc="-5" b="1">
                <a:latin typeface="宋体"/>
                <a:cs typeface="宋体"/>
              </a:rPr>
              <a:t>第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400" b="1">
                <a:latin typeface="宋体"/>
                <a:cs typeface="宋体"/>
              </a:rPr>
              <a:t>个记录开始，逐个进行插入， </a:t>
            </a:r>
            <a:r>
              <a:rPr dirty="0" sz="2400" b="1">
                <a:latin typeface="宋体"/>
                <a:cs typeface="宋体"/>
              </a:rPr>
              <a:t>直至整个序列有序。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8510" y="1201928"/>
            <a:ext cx="69303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i="1">
                <a:latin typeface="Times New Roman"/>
                <a:cs typeface="Times New Roman"/>
              </a:rPr>
              <a:t>j</a:t>
            </a:r>
            <a:r>
              <a:rPr dirty="0" spc="-10" i="1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= 0;	</a:t>
            </a:r>
            <a:r>
              <a:rPr dirty="0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pc="-85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dirty="0" spc="-5">
                <a:solidFill>
                  <a:srgbClr val="00009A"/>
                </a:solidFill>
                <a:latin typeface="新宋体"/>
                <a:cs typeface="新宋体"/>
              </a:rPr>
              <a:t>开始从</a:t>
            </a:r>
            <a:r>
              <a:rPr dirty="0">
                <a:solidFill>
                  <a:srgbClr val="00009A"/>
                </a:solidFill>
                <a:latin typeface="Times New Roman"/>
                <a:cs typeface="Times New Roman"/>
              </a:rPr>
              <a:t>0</a:t>
            </a:r>
            <a:r>
              <a:rPr dirty="0">
                <a:solidFill>
                  <a:srgbClr val="00009A"/>
                </a:solidFill>
                <a:latin typeface="新宋体"/>
                <a:cs typeface="新宋体"/>
              </a:rPr>
              <a:t>号队列（总</a:t>
            </a:r>
            <a:r>
              <a:rPr dirty="0" spc="-5">
                <a:solidFill>
                  <a:srgbClr val="00009A"/>
                </a:solidFill>
                <a:latin typeface="新宋体"/>
                <a:cs typeface="新宋体"/>
              </a:rPr>
              <a:t>共</a:t>
            </a:r>
            <a:r>
              <a:rPr dirty="0">
                <a:solidFill>
                  <a:srgbClr val="00009A"/>
                </a:solidFill>
                <a:latin typeface="Times New Roman"/>
                <a:cs typeface="Times New Roman"/>
              </a:rPr>
              <a:t>radix</a:t>
            </a:r>
            <a:r>
              <a:rPr dirty="0">
                <a:solidFill>
                  <a:srgbClr val="00009A"/>
                </a:solidFill>
                <a:latin typeface="新宋体"/>
                <a:cs typeface="新宋体"/>
              </a:rPr>
              <a:t>个队）开始收集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7205" y="1585976"/>
            <a:ext cx="2877185" cy="11595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80"/>
              </a:spcBef>
            </a:pPr>
            <a:r>
              <a:rPr dirty="0" sz="2400" spc="-5" b="1">
                <a:latin typeface="Times New Roman"/>
                <a:cs typeface="Times New Roman"/>
              </a:rPr>
              <a:t>while </a:t>
            </a:r>
            <a:r>
              <a:rPr dirty="0" sz="2400" b="1">
                <a:latin typeface="Times New Roman"/>
                <a:cs typeface="Times New Roman"/>
              </a:rPr>
              <a:t>( </a:t>
            </a:r>
            <a:r>
              <a:rPr dirty="0" sz="2400" b="1" i="1">
                <a:latin typeface="Times New Roman"/>
                <a:cs typeface="Times New Roman"/>
              </a:rPr>
              <a:t>f 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b="1">
                <a:latin typeface="Times New Roman"/>
                <a:cs typeface="Times New Roman"/>
              </a:rPr>
              <a:t>] </a:t>
            </a:r>
            <a:r>
              <a:rPr dirty="0" sz="2400" b="1" i="1">
                <a:latin typeface="Times New Roman"/>
                <a:cs typeface="Times New Roman"/>
              </a:rPr>
              <a:t>== </a:t>
            </a:r>
            <a:r>
              <a:rPr dirty="0" sz="2400" b="1">
                <a:latin typeface="Times New Roman"/>
                <a:cs typeface="Times New Roman"/>
              </a:rPr>
              <a:t>0 )</a:t>
            </a:r>
            <a:r>
              <a:rPr dirty="0" sz="2400" spc="-11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j</a:t>
            </a:r>
            <a:r>
              <a:rPr dirty="0" sz="2400" spc="-5" b="1">
                <a:latin typeface="Times New Roman"/>
                <a:cs typeface="Times New Roman"/>
              </a:rPr>
              <a:t>++;  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[0].</a:t>
            </a:r>
            <a:r>
              <a:rPr dirty="0" sz="2400" spc="-5" b="1" i="1">
                <a:latin typeface="Times New Roman"/>
                <a:cs typeface="Times New Roman"/>
              </a:rPr>
              <a:t>next=p </a:t>
            </a:r>
            <a:r>
              <a:rPr dirty="0" sz="2400" b="1">
                <a:latin typeface="Times New Roman"/>
                <a:cs typeface="Times New Roman"/>
              </a:rPr>
              <a:t>= </a:t>
            </a:r>
            <a:r>
              <a:rPr dirty="0" sz="2400" b="1" i="1">
                <a:latin typeface="Times New Roman"/>
                <a:cs typeface="Times New Roman"/>
              </a:rPr>
              <a:t>f</a:t>
            </a:r>
            <a:r>
              <a:rPr dirty="0" sz="2400" spc="-30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j</a:t>
            </a:r>
            <a:r>
              <a:rPr dirty="0" sz="2400" spc="-5" b="1">
                <a:latin typeface="Times New Roman"/>
                <a:cs typeface="Times New Roman"/>
              </a:rPr>
              <a:t>];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5" b="1">
                <a:latin typeface="Times New Roman"/>
                <a:cs typeface="Times New Roman"/>
              </a:rPr>
              <a:t>int </a:t>
            </a:r>
            <a:r>
              <a:rPr dirty="0" sz="2400" b="1" i="1">
                <a:latin typeface="Times New Roman"/>
                <a:cs typeface="Times New Roman"/>
              </a:rPr>
              <a:t>last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j</a:t>
            </a:r>
            <a:r>
              <a:rPr dirty="0" sz="2400" spc="-5" b="1">
                <a:latin typeface="Times New Roman"/>
                <a:cs typeface="Times New Roman"/>
              </a:rPr>
              <a:t>];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2805" y="1585976"/>
            <a:ext cx="3968115" cy="115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若是空队列则跳过</a:t>
            </a:r>
            <a:endParaRPr sz="2400">
              <a:latin typeface="新宋体"/>
              <a:cs typeface="新宋体"/>
            </a:endParaRPr>
          </a:p>
          <a:p>
            <a:pPr marL="112395">
              <a:lnSpc>
                <a:spcPct val="100000"/>
              </a:lnSpc>
              <a:spcBef>
                <a:spcPts val="140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建立本趟收集链表的头指针</a:t>
            </a:r>
            <a:endParaRPr sz="2400">
              <a:latin typeface="新宋体"/>
              <a:cs typeface="新宋体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b="1">
                <a:solidFill>
                  <a:srgbClr val="00009A"/>
                </a:solidFill>
                <a:latin typeface="新宋体"/>
                <a:cs typeface="新宋体"/>
              </a:rPr>
              <a:t>建立本趟收集链表的尾指针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7205" y="2738120"/>
            <a:ext cx="7102475" cy="15436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16865" marR="5080" indent="-304800">
              <a:lnSpc>
                <a:spcPts val="3020"/>
              </a:lnSpc>
              <a:spcBef>
                <a:spcPts val="80"/>
              </a:spcBef>
              <a:tabLst>
                <a:tab pos="2960370" algn="l"/>
                <a:tab pos="3859529" algn="l"/>
              </a:tabLst>
            </a:pP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fo</a:t>
            </a:r>
            <a:r>
              <a:rPr dirty="0" sz="2400" b="1">
                <a:solidFill>
                  <a:srgbClr val="003300"/>
                </a:solidFill>
                <a:latin typeface="Times New Roman"/>
                <a:cs typeface="Times New Roman"/>
              </a:rPr>
              <a:t>r</a:t>
            </a:r>
            <a:r>
              <a:rPr dirty="0" sz="2400" spc="-45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 </a:t>
            </a:r>
            <a:r>
              <a:rPr dirty="0" sz="2400" b="1" i="1">
                <a:latin typeface="Times New Roman"/>
                <a:cs typeface="Times New Roman"/>
              </a:rPr>
              <a:t>k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b="1">
                <a:latin typeface="Times New Roman"/>
                <a:cs typeface="Times New Roman"/>
              </a:rPr>
              <a:t>+1;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k </a:t>
            </a:r>
            <a:r>
              <a:rPr dirty="0" sz="2400" b="1">
                <a:latin typeface="Times New Roman"/>
                <a:cs typeface="Times New Roman"/>
              </a:rPr>
              <a:t>&lt; </a:t>
            </a:r>
            <a:r>
              <a:rPr dirty="0" sz="2400" spc="-5" b="1" i="1">
                <a:latin typeface="Times New Roman"/>
                <a:cs typeface="Times New Roman"/>
              </a:rPr>
              <a:t>radix</a:t>
            </a:r>
            <a:r>
              <a:rPr dirty="0" sz="2400" b="1">
                <a:latin typeface="Times New Roman"/>
                <a:cs typeface="Times New Roman"/>
              </a:rPr>
              <a:t>;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++)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逐个队列链接（收集）  </a:t>
            </a:r>
            <a:r>
              <a:rPr dirty="0" sz="2400" b="1">
                <a:latin typeface="Times New Roman"/>
                <a:cs typeface="Times New Roman"/>
              </a:rPr>
              <a:t>if ( </a:t>
            </a:r>
            <a:r>
              <a:rPr dirty="0" sz="2400" b="1" i="1">
                <a:latin typeface="Times New Roman"/>
                <a:cs typeface="Times New Roman"/>
              </a:rPr>
              <a:t>f 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]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) {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若队列非空</a:t>
            </a:r>
            <a:endParaRPr sz="2400">
              <a:latin typeface="新宋体"/>
              <a:cs typeface="新宋体"/>
            </a:endParaRPr>
          </a:p>
          <a:p>
            <a:pPr marL="774065">
              <a:lnSpc>
                <a:spcPct val="100000"/>
              </a:lnSpc>
              <a:spcBef>
                <a:spcPts val="25"/>
              </a:spcBef>
              <a:tabLst>
                <a:tab pos="3131820" algn="l"/>
                <a:tab pos="4641215" algn="l"/>
              </a:tabLst>
            </a:pP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last</a:t>
            </a:r>
            <a:r>
              <a:rPr dirty="0" sz="2400" spc="-5" b="1">
                <a:latin typeface="Times New Roman"/>
                <a:cs typeface="Times New Roman"/>
              </a:rPr>
              <a:t>].next=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sz="2400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[</a:t>
            </a:r>
            <a:r>
              <a:rPr dirty="0" sz="2400" b="1" i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];	</a:t>
            </a:r>
            <a:r>
              <a:rPr dirty="0" sz="2400" b="1" i="1">
                <a:latin typeface="Times New Roman"/>
                <a:cs typeface="Times New Roman"/>
              </a:rPr>
              <a:t>last</a:t>
            </a:r>
            <a:r>
              <a:rPr dirty="0" sz="2400" spc="-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k</a:t>
            </a:r>
            <a:r>
              <a:rPr dirty="0" sz="2400" spc="-5" b="1">
                <a:latin typeface="Times New Roman"/>
                <a:cs typeface="Times New Roman"/>
              </a:rPr>
              <a:t>];	</a:t>
            </a: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队尾指针链接</a:t>
            </a:r>
            <a:endParaRPr sz="2400">
              <a:latin typeface="新宋体"/>
              <a:cs typeface="新宋体"/>
            </a:endParaRPr>
          </a:p>
          <a:p>
            <a:pPr marL="316865">
              <a:lnSpc>
                <a:spcPct val="100000"/>
              </a:lnSpc>
              <a:spcBef>
                <a:spcPts val="145"/>
              </a:spcBef>
            </a:pPr>
            <a:r>
              <a:rPr dirty="0" sz="2400" b="1">
                <a:latin typeface="Times New Roman"/>
                <a:cs typeface="Times New Roman"/>
              </a:rPr>
              <a:t>} 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//</a:t>
            </a:r>
            <a:r>
              <a:rPr dirty="0" sz="2400" spc="-10" b="1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3300"/>
                </a:solidFill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6595" y="4274311"/>
            <a:ext cx="37134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09A"/>
                </a:solidFill>
                <a:latin typeface="Times New Roman"/>
                <a:cs typeface="Times New Roman"/>
              </a:rPr>
              <a:t>//</a:t>
            </a:r>
            <a:r>
              <a:rPr dirty="0" sz="2400" spc="-5" b="1">
                <a:solidFill>
                  <a:srgbClr val="00009A"/>
                </a:solidFill>
                <a:latin typeface="新宋体"/>
                <a:cs typeface="新宋体"/>
              </a:rPr>
              <a:t>本趟收集链表之尾部应为</a:t>
            </a:r>
            <a:r>
              <a:rPr dirty="0" sz="2400" b="1">
                <a:solidFill>
                  <a:srgbClr val="00009A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995" y="4256023"/>
            <a:ext cx="2459990" cy="117792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622300">
              <a:lnSpc>
                <a:spcPct val="100000"/>
              </a:lnSpc>
              <a:spcBef>
                <a:spcPts val="244"/>
              </a:spcBef>
            </a:pP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Times New Roman"/>
                <a:cs typeface="Times New Roman"/>
              </a:rPr>
              <a:t>[</a:t>
            </a:r>
            <a:r>
              <a:rPr dirty="0" sz="2400" spc="-5" b="1" i="1">
                <a:latin typeface="Times New Roman"/>
                <a:cs typeface="Times New Roman"/>
              </a:rPr>
              <a:t>last</a:t>
            </a:r>
            <a:r>
              <a:rPr dirty="0" sz="2400" spc="-5" b="1">
                <a:latin typeface="Times New Roman"/>
                <a:cs typeface="Times New Roman"/>
              </a:rPr>
              <a:t>].next=0;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140"/>
              </a:spcBef>
            </a:pPr>
            <a:r>
              <a:rPr dirty="0" sz="2400" b="1">
                <a:solidFill>
                  <a:srgbClr val="CC0000"/>
                </a:solidFill>
                <a:latin typeface="Times New Roman"/>
                <a:cs typeface="Times New Roman"/>
              </a:rPr>
              <a:t>}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//</a:t>
            </a:r>
            <a:r>
              <a:rPr dirty="0" sz="2400" spc="-2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85115" algn="l"/>
              </a:tabLst>
            </a:pPr>
            <a:r>
              <a:rPr dirty="0" sz="2400" b="1">
                <a:latin typeface="Times New Roman"/>
                <a:cs typeface="Times New Roman"/>
              </a:rPr>
              <a:t>}	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//</a:t>
            </a:r>
            <a:r>
              <a:rPr dirty="0" sz="2400" spc="-2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CC0000"/>
                </a:solidFill>
                <a:latin typeface="Times New Roman"/>
                <a:cs typeface="Times New Roman"/>
              </a:rPr>
              <a:t>RadixSort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7280" y="5673852"/>
            <a:ext cx="7950200" cy="935355"/>
          </a:xfrm>
          <a:custGeom>
            <a:avLst/>
            <a:gdLst/>
            <a:ahLst/>
            <a:cxnLst/>
            <a:rect l="l" t="t" r="r" b="b"/>
            <a:pathLst>
              <a:path w="7950200" h="935354">
                <a:moveTo>
                  <a:pt x="7949946" y="934974"/>
                </a:moveTo>
                <a:lnTo>
                  <a:pt x="7949946" y="0"/>
                </a:lnTo>
                <a:lnTo>
                  <a:pt x="0" y="0"/>
                </a:lnTo>
                <a:lnTo>
                  <a:pt x="0" y="934974"/>
                </a:lnTo>
                <a:lnTo>
                  <a:pt x="12953" y="934974"/>
                </a:lnTo>
                <a:lnTo>
                  <a:pt x="12954" y="25908"/>
                </a:lnTo>
                <a:lnTo>
                  <a:pt x="25146" y="12954"/>
                </a:lnTo>
                <a:lnTo>
                  <a:pt x="25146" y="25908"/>
                </a:lnTo>
                <a:lnTo>
                  <a:pt x="7924800" y="25908"/>
                </a:lnTo>
                <a:lnTo>
                  <a:pt x="7924800" y="12953"/>
                </a:lnTo>
                <a:lnTo>
                  <a:pt x="7937754" y="25908"/>
                </a:lnTo>
                <a:lnTo>
                  <a:pt x="7937754" y="934974"/>
                </a:lnTo>
                <a:lnTo>
                  <a:pt x="7949946" y="934974"/>
                </a:lnTo>
                <a:close/>
              </a:path>
              <a:path w="7950200" h="935354">
                <a:moveTo>
                  <a:pt x="25146" y="25908"/>
                </a:moveTo>
                <a:lnTo>
                  <a:pt x="25146" y="12954"/>
                </a:lnTo>
                <a:lnTo>
                  <a:pt x="12954" y="25908"/>
                </a:lnTo>
                <a:lnTo>
                  <a:pt x="25146" y="25908"/>
                </a:lnTo>
                <a:close/>
              </a:path>
              <a:path w="7950200" h="935354">
                <a:moveTo>
                  <a:pt x="25146" y="909828"/>
                </a:moveTo>
                <a:lnTo>
                  <a:pt x="25146" y="25908"/>
                </a:lnTo>
                <a:lnTo>
                  <a:pt x="12954" y="25908"/>
                </a:lnTo>
                <a:lnTo>
                  <a:pt x="12954" y="909828"/>
                </a:lnTo>
                <a:lnTo>
                  <a:pt x="25146" y="909828"/>
                </a:lnTo>
                <a:close/>
              </a:path>
              <a:path w="7950200" h="935354">
                <a:moveTo>
                  <a:pt x="7937754" y="909828"/>
                </a:moveTo>
                <a:lnTo>
                  <a:pt x="12954" y="909828"/>
                </a:lnTo>
                <a:lnTo>
                  <a:pt x="25146" y="922782"/>
                </a:lnTo>
                <a:lnTo>
                  <a:pt x="25146" y="934974"/>
                </a:lnTo>
                <a:lnTo>
                  <a:pt x="7924800" y="934974"/>
                </a:lnTo>
                <a:lnTo>
                  <a:pt x="7924800" y="922782"/>
                </a:lnTo>
                <a:lnTo>
                  <a:pt x="7937754" y="909828"/>
                </a:lnTo>
                <a:close/>
              </a:path>
              <a:path w="7950200" h="935354">
                <a:moveTo>
                  <a:pt x="25146" y="934974"/>
                </a:moveTo>
                <a:lnTo>
                  <a:pt x="25146" y="922782"/>
                </a:lnTo>
                <a:lnTo>
                  <a:pt x="12954" y="909828"/>
                </a:lnTo>
                <a:lnTo>
                  <a:pt x="12953" y="934974"/>
                </a:lnTo>
                <a:lnTo>
                  <a:pt x="25146" y="934974"/>
                </a:lnTo>
                <a:close/>
              </a:path>
              <a:path w="7950200" h="935354">
                <a:moveTo>
                  <a:pt x="7937754" y="25908"/>
                </a:moveTo>
                <a:lnTo>
                  <a:pt x="7924800" y="12953"/>
                </a:lnTo>
                <a:lnTo>
                  <a:pt x="7924800" y="25908"/>
                </a:lnTo>
                <a:lnTo>
                  <a:pt x="7937754" y="25908"/>
                </a:lnTo>
                <a:close/>
              </a:path>
              <a:path w="7950200" h="935354">
                <a:moveTo>
                  <a:pt x="7937754" y="909828"/>
                </a:moveTo>
                <a:lnTo>
                  <a:pt x="7937754" y="25908"/>
                </a:lnTo>
                <a:lnTo>
                  <a:pt x="7924800" y="25908"/>
                </a:lnTo>
                <a:lnTo>
                  <a:pt x="7924800" y="909828"/>
                </a:lnTo>
                <a:lnTo>
                  <a:pt x="7937754" y="909828"/>
                </a:lnTo>
                <a:close/>
              </a:path>
              <a:path w="7950200" h="935354">
                <a:moveTo>
                  <a:pt x="7937754" y="934974"/>
                </a:moveTo>
                <a:lnTo>
                  <a:pt x="7937754" y="909828"/>
                </a:lnTo>
                <a:lnTo>
                  <a:pt x="7924800" y="922782"/>
                </a:lnTo>
                <a:lnTo>
                  <a:pt x="7924800" y="934974"/>
                </a:lnTo>
                <a:lnTo>
                  <a:pt x="7937754" y="934974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88211" y="5721350"/>
            <a:ext cx="7736840" cy="80962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679450" marR="5080" indent="-667385">
              <a:lnSpc>
                <a:spcPts val="2890"/>
              </a:lnSpc>
              <a:spcBef>
                <a:spcPts val="590"/>
              </a:spcBef>
            </a:pPr>
            <a:r>
              <a:rPr dirty="0" sz="2800" b="1">
                <a:solidFill>
                  <a:srgbClr val="CC0000"/>
                </a:solidFill>
                <a:latin typeface="新宋体"/>
                <a:cs typeface="新宋体"/>
              </a:rPr>
              <a:t>注：</a:t>
            </a:r>
            <a:r>
              <a:rPr dirty="0" sz="2400" spc="-5" b="1">
                <a:latin typeface="新宋体"/>
                <a:cs typeface="新宋体"/>
              </a:rPr>
              <a:t>在此算法中，数</a:t>
            </a:r>
            <a:r>
              <a:rPr dirty="0" sz="2400" spc="-10" b="1">
                <a:latin typeface="新宋体"/>
                <a:cs typeface="新宋体"/>
              </a:rPr>
              <a:t>组</a:t>
            </a:r>
            <a:r>
              <a:rPr dirty="0" sz="2400" b="1">
                <a:latin typeface="Times New Roman"/>
                <a:cs typeface="Times New Roman"/>
              </a:rPr>
              <a:t>r[n]</a:t>
            </a:r>
            <a:r>
              <a:rPr dirty="0" sz="2400" b="1">
                <a:latin typeface="新宋体"/>
                <a:cs typeface="新宋体"/>
              </a:rPr>
              <a:t>被反复使用，用来存放原始序 </a:t>
            </a:r>
            <a:r>
              <a:rPr dirty="0" sz="2400" b="1">
                <a:latin typeface="新宋体"/>
                <a:cs typeface="新宋体"/>
              </a:rPr>
              <a:t>列和每趟收集的结果。记录从未移动，仅指针改变。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3546" y="955801"/>
            <a:ext cx="328739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新宋体"/>
                <a:cs typeface="新宋体"/>
              </a:rPr>
              <a:t>基数排序算法分析</a:t>
            </a:r>
            <a:endParaRPr sz="32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036" y="1715516"/>
            <a:ext cx="8243570" cy="38531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CC0000"/>
                </a:solidFill>
                <a:latin typeface="宋体"/>
                <a:cs typeface="宋体"/>
              </a:rPr>
              <a:t>特点：</a:t>
            </a:r>
            <a:r>
              <a:rPr dirty="0" sz="2400" b="1">
                <a:latin typeface="宋体"/>
                <a:cs typeface="宋体"/>
              </a:rPr>
              <a:t>不用比较和移动，改用分配和收集，时间效率高！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时间复杂度：</a:t>
            </a:r>
            <a:r>
              <a:rPr dirty="0" sz="2400" spc="-5" b="1">
                <a:latin typeface="宋体"/>
                <a:cs typeface="宋体"/>
              </a:rPr>
              <a:t>O</a:t>
            </a:r>
            <a:r>
              <a:rPr dirty="0" sz="2400" spc="30" b="1">
                <a:latin typeface="宋体"/>
                <a:cs typeface="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(</a:t>
            </a:r>
            <a:r>
              <a:rPr dirty="0" sz="2400" spc="15" b="1">
                <a:latin typeface="宋体"/>
                <a:cs typeface="宋体"/>
              </a:rPr>
              <a:t> </a:t>
            </a:r>
            <a:r>
              <a:rPr dirty="0" sz="2500" spc="-60" b="1" i="1">
                <a:latin typeface="宋体"/>
                <a:cs typeface="宋体"/>
              </a:rPr>
              <a:t>d</a:t>
            </a:r>
            <a:r>
              <a:rPr dirty="0" sz="2500" spc="-45" b="1" i="1">
                <a:latin typeface="宋体"/>
                <a:cs typeface="宋体"/>
              </a:rPr>
              <a:t> 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(</a:t>
            </a:r>
            <a:r>
              <a:rPr dirty="0" sz="2400" spc="10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500" spc="-50" b="1" i="1">
                <a:solidFill>
                  <a:srgbClr val="CC0000"/>
                </a:solidFill>
                <a:latin typeface="宋体"/>
                <a:cs typeface="宋体"/>
              </a:rPr>
              <a:t>n</a:t>
            </a:r>
            <a:r>
              <a:rPr dirty="0" sz="2400" spc="-50" b="1">
                <a:solidFill>
                  <a:srgbClr val="CC0000"/>
                </a:solidFill>
                <a:latin typeface="宋体"/>
                <a:cs typeface="宋体"/>
              </a:rPr>
              <a:t>+</a:t>
            </a:r>
            <a:r>
              <a:rPr dirty="0" sz="2500" spc="-50" b="1" i="1">
                <a:solidFill>
                  <a:srgbClr val="CC0000"/>
                </a:solidFill>
                <a:latin typeface="宋体"/>
                <a:cs typeface="宋体"/>
              </a:rPr>
              <a:t>radix</a:t>
            </a:r>
            <a:r>
              <a:rPr dirty="0" sz="2500" spc="-15" b="1" i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10" b="1">
                <a:solidFill>
                  <a:srgbClr val="CC0000"/>
                </a:solidFill>
                <a:latin typeface="宋体"/>
                <a:cs typeface="宋体"/>
              </a:rPr>
              <a:t>)</a:t>
            </a:r>
            <a:r>
              <a:rPr dirty="0" sz="2400" spc="5" b="1">
                <a:solidFill>
                  <a:srgbClr val="CC0000"/>
                </a:solidFill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)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577850" marR="5080" indent="447040">
              <a:lnSpc>
                <a:spcPts val="2880"/>
              </a:lnSpc>
              <a:spcBef>
                <a:spcPts val="655"/>
              </a:spcBef>
            </a:pPr>
            <a:r>
              <a:rPr dirty="0" sz="2400" spc="60" b="1">
                <a:latin typeface="宋体"/>
                <a:cs typeface="宋体"/>
              </a:rPr>
              <a:t>基数排序需要增加</a:t>
            </a:r>
            <a:r>
              <a:rPr dirty="0" sz="2500" spc="-50" b="1" i="1">
                <a:latin typeface="宋体"/>
                <a:cs typeface="宋体"/>
              </a:rPr>
              <a:t>n</a:t>
            </a:r>
            <a:r>
              <a:rPr dirty="0" sz="2400" b="1">
                <a:latin typeface="宋体"/>
                <a:cs typeface="宋体"/>
              </a:rPr>
              <a:t>+2</a:t>
            </a:r>
            <a:r>
              <a:rPr dirty="0" sz="2500" spc="-50" b="1" i="1">
                <a:latin typeface="宋体"/>
                <a:cs typeface="宋体"/>
              </a:rPr>
              <a:t>radi</a:t>
            </a:r>
            <a:r>
              <a:rPr dirty="0" sz="2500" spc="10" b="1" i="1">
                <a:latin typeface="宋体"/>
                <a:cs typeface="宋体"/>
              </a:rPr>
              <a:t>x</a:t>
            </a:r>
            <a:r>
              <a:rPr dirty="0" sz="2400" spc="60" b="1">
                <a:latin typeface="宋体"/>
                <a:cs typeface="宋体"/>
              </a:rPr>
              <a:t>个附加链接指针，空间效 </a:t>
            </a:r>
            <a:r>
              <a:rPr dirty="0" sz="2400" spc="-5" b="1">
                <a:latin typeface="宋体"/>
                <a:cs typeface="宋体"/>
              </a:rPr>
              <a:t>率低</a:t>
            </a:r>
            <a:endParaRPr sz="2400">
              <a:latin typeface="宋体"/>
              <a:cs typeface="宋体"/>
            </a:endParaRPr>
          </a:p>
          <a:p>
            <a:pPr marL="101600">
              <a:lnSpc>
                <a:spcPct val="100000"/>
              </a:lnSpc>
              <a:spcBef>
                <a:spcPts val="380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空间复杂度</a:t>
            </a:r>
            <a:r>
              <a:rPr dirty="0" sz="2400" spc="-20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-20" b="1">
                <a:solidFill>
                  <a:srgbClr val="00009A"/>
                </a:solidFill>
                <a:latin typeface="宋体"/>
                <a:cs typeface="宋体"/>
              </a:rPr>
              <a:t>O(n+</a:t>
            </a:r>
            <a:r>
              <a:rPr dirty="0" sz="2500" spc="-20" b="1" i="1">
                <a:solidFill>
                  <a:srgbClr val="00009A"/>
                </a:solidFill>
                <a:latin typeface="宋体"/>
                <a:cs typeface="宋体"/>
              </a:rPr>
              <a:t>radix</a:t>
            </a:r>
            <a:r>
              <a:rPr dirty="0" sz="2400" spc="-20" b="1">
                <a:solidFill>
                  <a:srgbClr val="00009A"/>
                </a:solidFill>
                <a:latin typeface="宋体"/>
                <a:cs typeface="宋体"/>
              </a:rPr>
              <a:t>）.</a:t>
            </a:r>
            <a:endParaRPr sz="2400">
              <a:latin typeface="宋体"/>
              <a:cs typeface="宋体"/>
            </a:endParaRPr>
          </a:p>
          <a:p>
            <a:pPr marL="101600">
              <a:lnSpc>
                <a:spcPct val="100000"/>
              </a:lnSpc>
              <a:spcBef>
                <a:spcPts val="555"/>
              </a:spcBef>
            </a:pPr>
            <a:r>
              <a:rPr dirty="0" sz="2400" spc="-5" b="1">
                <a:solidFill>
                  <a:srgbClr val="CC0000"/>
                </a:solidFill>
                <a:latin typeface="宋体"/>
                <a:cs typeface="宋体"/>
              </a:rPr>
              <a:t>稳定性</a:t>
            </a:r>
            <a:r>
              <a:rPr dirty="0" sz="2400" spc="-5" b="1">
                <a:latin typeface="宋体"/>
                <a:cs typeface="宋体"/>
              </a:rPr>
              <a:t>：</a:t>
            </a:r>
            <a:r>
              <a:rPr dirty="0" sz="2400" spc="5" b="1">
                <a:solidFill>
                  <a:srgbClr val="00009A"/>
                </a:solidFill>
                <a:latin typeface="宋体"/>
                <a:cs typeface="宋体"/>
              </a:rPr>
              <a:t>稳定</a:t>
            </a:r>
            <a:r>
              <a:rPr dirty="0" sz="2400" b="1">
                <a:solidFill>
                  <a:srgbClr val="00009A"/>
                </a:solidFill>
                <a:latin typeface="宋体"/>
                <a:cs typeface="宋体"/>
              </a:rPr>
              <a:t>。</a:t>
            </a:r>
            <a:r>
              <a:rPr dirty="0" sz="2400" b="1">
                <a:latin typeface="宋体"/>
                <a:cs typeface="宋体"/>
              </a:rPr>
              <a:t>(</a:t>
            </a:r>
            <a:r>
              <a:rPr dirty="0" sz="2400" spc="-5" b="1">
                <a:latin typeface="宋体"/>
                <a:cs typeface="宋体"/>
              </a:rPr>
              <a:t>一直前后有序</a:t>
            </a:r>
            <a:r>
              <a:rPr dirty="0" sz="2400" b="1">
                <a:latin typeface="宋体"/>
                <a:cs typeface="宋体"/>
              </a:rPr>
              <a:t>)</a:t>
            </a:r>
            <a:r>
              <a:rPr dirty="0" sz="2400" spc="-5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577850" marR="5080" indent="-476884">
              <a:lnSpc>
                <a:spcPct val="100000"/>
              </a:lnSpc>
              <a:spcBef>
                <a:spcPts val="1685"/>
              </a:spcBef>
            </a:pPr>
            <a:r>
              <a:rPr dirty="0" sz="2800" spc="50" b="1">
                <a:solidFill>
                  <a:srgbClr val="CC0000"/>
                </a:solidFill>
                <a:latin typeface="宋体"/>
                <a:cs typeface="宋体"/>
              </a:rPr>
              <a:t>用途</a:t>
            </a:r>
            <a:r>
              <a:rPr dirty="0" sz="2800" spc="45" b="1">
                <a:solidFill>
                  <a:srgbClr val="CC0000"/>
                </a:solidFill>
                <a:latin typeface="宋体"/>
                <a:cs typeface="宋体"/>
              </a:rPr>
              <a:t>：</a:t>
            </a:r>
            <a:r>
              <a:rPr dirty="0" sz="2400" spc="55" b="1">
                <a:latin typeface="宋体"/>
                <a:cs typeface="宋体"/>
              </a:rPr>
              <a:t>若基数</a:t>
            </a:r>
            <a:r>
              <a:rPr dirty="0" sz="2500" spc="-40" b="1" i="1">
                <a:latin typeface="宋体"/>
                <a:cs typeface="宋体"/>
              </a:rPr>
              <a:t>radix</a:t>
            </a:r>
            <a:r>
              <a:rPr dirty="0" sz="2400" spc="50" b="1">
                <a:latin typeface="宋体"/>
                <a:cs typeface="宋体"/>
              </a:rPr>
              <a:t>相同，对于记录个数较多而关键码位数 </a:t>
            </a:r>
            <a:r>
              <a:rPr dirty="0" sz="2400" b="1">
                <a:latin typeface="宋体"/>
                <a:cs typeface="宋体"/>
              </a:rPr>
              <a:t>较少的情况，使用链式基数排序较好。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942" y="764540"/>
            <a:ext cx="50692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各种内部排序方法的比较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366509" y="1451610"/>
            <a:ext cx="1381125" cy="4505325"/>
          </a:xfrm>
          <a:custGeom>
            <a:avLst/>
            <a:gdLst/>
            <a:ahLst/>
            <a:cxnLst/>
            <a:rect l="l" t="t" r="r" b="b"/>
            <a:pathLst>
              <a:path w="1381125" h="4505325">
                <a:moveTo>
                  <a:pt x="1380743" y="4504944"/>
                </a:moveTo>
                <a:lnTo>
                  <a:pt x="1380743" y="0"/>
                </a:lnTo>
                <a:lnTo>
                  <a:pt x="0" y="0"/>
                </a:lnTo>
                <a:lnTo>
                  <a:pt x="0" y="4504944"/>
                </a:lnTo>
                <a:lnTo>
                  <a:pt x="4572" y="4504944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371599" y="9144"/>
                </a:lnTo>
                <a:lnTo>
                  <a:pt x="1371599" y="4572"/>
                </a:lnTo>
                <a:lnTo>
                  <a:pt x="1376171" y="9144"/>
                </a:lnTo>
                <a:lnTo>
                  <a:pt x="1376171" y="4504944"/>
                </a:lnTo>
                <a:lnTo>
                  <a:pt x="1380743" y="4504944"/>
                </a:lnTo>
                <a:close/>
              </a:path>
              <a:path w="1381125" h="4505325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381125" h="4505325">
                <a:moveTo>
                  <a:pt x="9144" y="4495800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495800"/>
                </a:lnTo>
                <a:lnTo>
                  <a:pt x="9144" y="4495800"/>
                </a:lnTo>
                <a:close/>
              </a:path>
              <a:path w="1381125" h="4505325">
                <a:moveTo>
                  <a:pt x="1376171" y="4495800"/>
                </a:moveTo>
                <a:lnTo>
                  <a:pt x="4572" y="4495800"/>
                </a:lnTo>
                <a:lnTo>
                  <a:pt x="9144" y="4500372"/>
                </a:lnTo>
                <a:lnTo>
                  <a:pt x="9144" y="4504944"/>
                </a:lnTo>
                <a:lnTo>
                  <a:pt x="1371599" y="4504944"/>
                </a:lnTo>
                <a:lnTo>
                  <a:pt x="1371599" y="4500372"/>
                </a:lnTo>
                <a:lnTo>
                  <a:pt x="1376171" y="4495800"/>
                </a:lnTo>
                <a:close/>
              </a:path>
              <a:path w="1381125" h="4505325">
                <a:moveTo>
                  <a:pt x="9144" y="4504944"/>
                </a:moveTo>
                <a:lnTo>
                  <a:pt x="9144" y="4500372"/>
                </a:lnTo>
                <a:lnTo>
                  <a:pt x="4572" y="4495800"/>
                </a:lnTo>
                <a:lnTo>
                  <a:pt x="4572" y="4504944"/>
                </a:lnTo>
                <a:lnTo>
                  <a:pt x="9144" y="4504944"/>
                </a:lnTo>
                <a:close/>
              </a:path>
              <a:path w="1381125" h="4505325">
                <a:moveTo>
                  <a:pt x="1376171" y="9144"/>
                </a:moveTo>
                <a:lnTo>
                  <a:pt x="1371599" y="4572"/>
                </a:lnTo>
                <a:lnTo>
                  <a:pt x="1371599" y="9144"/>
                </a:lnTo>
                <a:lnTo>
                  <a:pt x="1376171" y="9144"/>
                </a:lnTo>
                <a:close/>
              </a:path>
              <a:path w="1381125" h="4505325">
                <a:moveTo>
                  <a:pt x="1376171" y="4495800"/>
                </a:moveTo>
                <a:lnTo>
                  <a:pt x="1376171" y="9144"/>
                </a:lnTo>
                <a:lnTo>
                  <a:pt x="1371599" y="9144"/>
                </a:lnTo>
                <a:lnTo>
                  <a:pt x="1371599" y="4495800"/>
                </a:lnTo>
                <a:lnTo>
                  <a:pt x="1376171" y="4495800"/>
                </a:lnTo>
                <a:close/>
              </a:path>
              <a:path w="1381125" h="4505325">
                <a:moveTo>
                  <a:pt x="1376171" y="4504944"/>
                </a:moveTo>
                <a:lnTo>
                  <a:pt x="1376171" y="4495800"/>
                </a:lnTo>
                <a:lnTo>
                  <a:pt x="1371599" y="4500372"/>
                </a:lnTo>
                <a:lnTo>
                  <a:pt x="1371599" y="4504944"/>
                </a:lnTo>
                <a:lnTo>
                  <a:pt x="1376171" y="4504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23309" y="1451610"/>
            <a:ext cx="1381125" cy="4505325"/>
          </a:xfrm>
          <a:custGeom>
            <a:avLst/>
            <a:gdLst/>
            <a:ahLst/>
            <a:cxnLst/>
            <a:rect l="l" t="t" r="r" b="b"/>
            <a:pathLst>
              <a:path w="1381125" h="4505325">
                <a:moveTo>
                  <a:pt x="1380744" y="4504944"/>
                </a:moveTo>
                <a:lnTo>
                  <a:pt x="1380743" y="0"/>
                </a:lnTo>
                <a:lnTo>
                  <a:pt x="0" y="0"/>
                </a:lnTo>
                <a:lnTo>
                  <a:pt x="0" y="4504944"/>
                </a:lnTo>
                <a:lnTo>
                  <a:pt x="4572" y="4504944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371600" y="9144"/>
                </a:lnTo>
                <a:lnTo>
                  <a:pt x="1371600" y="4572"/>
                </a:lnTo>
                <a:lnTo>
                  <a:pt x="1376172" y="9144"/>
                </a:lnTo>
                <a:lnTo>
                  <a:pt x="1376172" y="4504944"/>
                </a:lnTo>
                <a:lnTo>
                  <a:pt x="1380744" y="4504944"/>
                </a:lnTo>
                <a:close/>
              </a:path>
              <a:path w="1381125" h="4505325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381125" h="4505325">
                <a:moveTo>
                  <a:pt x="9144" y="4495800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495800"/>
                </a:lnTo>
                <a:lnTo>
                  <a:pt x="9144" y="4495800"/>
                </a:lnTo>
                <a:close/>
              </a:path>
              <a:path w="1381125" h="4505325">
                <a:moveTo>
                  <a:pt x="1376172" y="4495800"/>
                </a:moveTo>
                <a:lnTo>
                  <a:pt x="4572" y="4495800"/>
                </a:lnTo>
                <a:lnTo>
                  <a:pt x="9144" y="4500372"/>
                </a:lnTo>
                <a:lnTo>
                  <a:pt x="9144" y="4504944"/>
                </a:lnTo>
                <a:lnTo>
                  <a:pt x="1371600" y="4504944"/>
                </a:lnTo>
                <a:lnTo>
                  <a:pt x="1371600" y="4500372"/>
                </a:lnTo>
                <a:lnTo>
                  <a:pt x="1376172" y="4495800"/>
                </a:lnTo>
                <a:close/>
              </a:path>
              <a:path w="1381125" h="4505325">
                <a:moveTo>
                  <a:pt x="9144" y="4504944"/>
                </a:moveTo>
                <a:lnTo>
                  <a:pt x="9144" y="4500372"/>
                </a:lnTo>
                <a:lnTo>
                  <a:pt x="4572" y="4495800"/>
                </a:lnTo>
                <a:lnTo>
                  <a:pt x="4572" y="4504944"/>
                </a:lnTo>
                <a:lnTo>
                  <a:pt x="9144" y="4504944"/>
                </a:lnTo>
                <a:close/>
              </a:path>
              <a:path w="1381125" h="4505325">
                <a:moveTo>
                  <a:pt x="1376172" y="9144"/>
                </a:moveTo>
                <a:lnTo>
                  <a:pt x="1371600" y="4572"/>
                </a:lnTo>
                <a:lnTo>
                  <a:pt x="1371600" y="9144"/>
                </a:lnTo>
                <a:lnTo>
                  <a:pt x="1376172" y="9144"/>
                </a:lnTo>
                <a:close/>
              </a:path>
              <a:path w="1381125" h="4505325">
                <a:moveTo>
                  <a:pt x="1376172" y="4495800"/>
                </a:moveTo>
                <a:lnTo>
                  <a:pt x="1376172" y="9144"/>
                </a:lnTo>
                <a:lnTo>
                  <a:pt x="1371600" y="9144"/>
                </a:lnTo>
                <a:lnTo>
                  <a:pt x="1371600" y="4495800"/>
                </a:lnTo>
                <a:lnTo>
                  <a:pt x="1376172" y="4495800"/>
                </a:lnTo>
                <a:close/>
              </a:path>
              <a:path w="1381125" h="4505325">
                <a:moveTo>
                  <a:pt x="1376172" y="4504944"/>
                </a:moveTo>
                <a:lnTo>
                  <a:pt x="1376172" y="4495800"/>
                </a:lnTo>
                <a:lnTo>
                  <a:pt x="1371600" y="4500372"/>
                </a:lnTo>
                <a:lnTo>
                  <a:pt x="1371600" y="4504944"/>
                </a:lnTo>
                <a:lnTo>
                  <a:pt x="1376172" y="4504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70203" y="1441703"/>
          <a:ext cx="7968615" cy="536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925"/>
                <a:gridCol w="1438275"/>
                <a:gridCol w="1371600"/>
                <a:gridCol w="1371600"/>
                <a:gridCol w="1371600"/>
                <a:gridCol w="1066800"/>
              </a:tblGrid>
              <a:tr h="4572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新宋体"/>
                          <a:cs typeface="新宋体"/>
                        </a:rPr>
                        <a:t>排序方法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新宋体"/>
                          <a:cs typeface="新宋体"/>
                        </a:rPr>
                        <a:t>最好情况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华文新魏"/>
                          <a:cs typeface="华文新魏"/>
                        </a:rPr>
                        <a:t>平均时间</a:t>
                      </a:r>
                      <a:endParaRPr sz="2000">
                        <a:latin typeface="华文新魏"/>
                        <a:cs typeface="华文新魏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新宋体"/>
                          <a:cs typeface="新宋体"/>
                        </a:rPr>
                        <a:t>最坏情况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新宋体"/>
                          <a:cs typeface="新宋体"/>
                        </a:rPr>
                        <a:t>辅助存储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solidFill>
                            <a:srgbClr val="CC0000"/>
                          </a:solidFill>
                          <a:latin typeface="华文新魏"/>
                          <a:cs typeface="华文新魏"/>
                        </a:rPr>
                        <a:t>稳定性</a:t>
                      </a:r>
                      <a:endParaRPr sz="2000">
                        <a:latin typeface="华文新魏"/>
                        <a:cs typeface="华文新魏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简单排序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7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快速排序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2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16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O(nlgn)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O(lgn)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不稳定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堆排序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1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41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5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22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O(nlgn)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7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不稳定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归并排序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1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589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5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16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O(nlgn)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7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169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基数排序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marR="128905">
                        <a:lnSpc>
                          <a:spcPct val="120000"/>
                        </a:lnSpc>
                        <a:spcBef>
                          <a:spcPts val="30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O(d(n+r 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d))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O(d(n+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 marL="1047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rd))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O(d(n+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 marL="1047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rd))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5" b="1">
                          <a:latin typeface="Verdana"/>
                          <a:cs typeface="Verdana"/>
                        </a:rPr>
                        <a:t>O(rd)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7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简单选择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不稳定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直接插入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7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折半插入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1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414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5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414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O(nlgn</a:t>
                      </a:r>
                      <a:r>
                        <a:rPr dirty="0" sz="2000" spc="-5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2000" spc="-5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新宋体"/>
                          <a:cs typeface="新宋体"/>
                        </a:rPr>
                        <a:t>冒泡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O(n)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Verdana"/>
                          <a:cs typeface="Verdana"/>
                        </a:rPr>
                        <a:t>O(n</a:t>
                      </a:r>
                      <a:r>
                        <a:rPr dirty="0" baseline="25641" sz="1950" b="1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2000" b="1">
                          <a:latin typeface="Verdana"/>
                          <a:cs typeface="Verdana"/>
                        </a:rPr>
                        <a:t>)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spc="-10" b="1">
                          <a:latin typeface="Verdana"/>
                          <a:cs typeface="Verdana"/>
                        </a:rPr>
                        <a:t>O(1</a:t>
                      </a:r>
                      <a:r>
                        <a:rPr dirty="0" sz="2000" spc="-10" b="1">
                          <a:latin typeface="新宋体"/>
                          <a:cs typeface="新宋体"/>
                        </a:rPr>
                        <a:t>）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2000" spc="10" b="1">
                          <a:latin typeface="新宋体"/>
                          <a:cs typeface="新宋体"/>
                        </a:rPr>
                        <a:t>稳定</a:t>
                      </a:r>
                      <a:endParaRPr sz="2000">
                        <a:latin typeface="新宋体"/>
                        <a:cs typeface="新宋体"/>
                      </a:endParaRPr>
                    </a:p>
                  </a:txBody>
                  <a:tcPr marL="0" marR="0" marB="0" marT="65404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57910" y="1921255"/>
            <a:ext cx="8127365" cy="457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287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1.若初始记录基本有序，则选用哪些排序方法比较适合？若 </a:t>
            </a:r>
            <a:r>
              <a:rPr dirty="0" sz="2400" b="1">
                <a:latin typeface="宋体"/>
                <a:cs typeface="宋体"/>
              </a:rPr>
              <a:t>初始记录基本无序，则最好选用哪些排序方法？请解释理由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宋体"/>
                <a:cs typeface="宋体"/>
              </a:rPr>
              <a:t>（排序方法各列举两种即可）。</a:t>
            </a:r>
            <a:endParaRPr sz="2400">
              <a:latin typeface="宋体"/>
              <a:cs typeface="宋体"/>
            </a:endParaRPr>
          </a:p>
          <a:p>
            <a:pPr algn="just" marL="147955" marR="6350">
              <a:lnSpc>
                <a:spcPct val="130000"/>
              </a:lnSpc>
              <a:spcBef>
                <a:spcPts val="960"/>
              </a:spcBef>
            </a:pPr>
            <a:r>
              <a:rPr dirty="0" sz="2400" b="1">
                <a:solidFill>
                  <a:srgbClr val="CC0000"/>
                </a:solidFill>
                <a:latin typeface="新宋体"/>
                <a:cs typeface="新宋体"/>
              </a:rPr>
              <a:t>答：基本有序</a:t>
            </a:r>
            <a:r>
              <a:rPr dirty="0" sz="2400" spc="-10" b="1">
                <a:solidFill>
                  <a:srgbClr val="CC0000"/>
                </a:solidFill>
                <a:latin typeface="新宋体"/>
                <a:cs typeface="新宋体"/>
              </a:rPr>
              <a:t>时</a:t>
            </a:r>
            <a:r>
              <a:rPr dirty="0" sz="2400" b="1">
                <a:latin typeface="新宋体"/>
                <a:cs typeface="新宋体"/>
              </a:rPr>
              <a:t>可选用直接插入、简单选择、堆排序、锦标 </a:t>
            </a:r>
            <a:r>
              <a:rPr dirty="0" sz="2400" b="1">
                <a:latin typeface="新宋体"/>
                <a:cs typeface="新宋体"/>
              </a:rPr>
              <a:t>赛排序、冒泡排序、归并排序、(希尔排序)等方法，其中插 </a:t>
            </a:r>
            <a:r>
              <a:rPr dirty="0" sz="2400" b="1">
                <a:latin typeface="新宋体"/>
                <a:cs typeface="新宋体"/>
              </a:rPr>
              <a:t>入排序和冒泡应该是最快的。因为只有比较动作，无需移动 </a:t>
            </a:r>
            <a:r>
              <a:rPr dirty="0" sz="2400" spc="-5" b="1">
                <a:latin typeface="新宋体"/>
                <a:cs typeface="新宋体"/>
              </a:rPr>
              <a:t>元素。此时平均时间复杂度为</a:t>
            </a:r>
            <a:r>
              <a:rPr dirty="0" sz="2400" b="1">
                <a:latin typeface="新宋体"/>
                <a:cs typeface="新宋体"/>
              </a:rPr>
              <a:t>O(n)；</a:t>
            </a:r>
            <a:endParaRPr sz="2400">
              <a:latin typeface="新宋体"/>
              <a:cs typeface="新宋体"/>
            </a:endParaRPr>
          </a:p>
          <a:p>
            <a:pPr algn="just" marL="147955" marR="5080" indent="615315">
              <a:lnSpc>
                <a:spcPct val="130000"/>
              </a:lnSpc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无序的情况下</a:t>
            </a:r>
            <a:r>
              <a:rPr dirty="0" sz="2400" b="1">
                <a:latin typeface="新宋体"/>
                <a:cs typeface="新宋体"/>
              </a:rPr>
              <a:t>最好选用快速排序、希尔排序、简单选择 排序等，这些算法的共同特点是，通过“振荡”让数值相差 </a:t>
            </a:r>
            <a:r>
              <a:rPr dirty="0" sz="2400" b="1">
                <a:latin typeface="新宋体"/>
                <a:cs typeface="新宋体"/>
              </a:rPr>
              <a:t>不大但位置差异很大的元素尽快到位。</a:t>
            </a:r>
            <a:endParaRPr sz="24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2105" y="936751"/>
            <a:ext cx="165671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黑体"/>
                <a:cs typeface="黑体"/>
              </a:rPr>
              <a:t>课堂练习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7741" y="1797811"/>
            <a:ext cx="52285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2</a:t>
            </a:r>
            <a:r>
              <a:rPr dirty="0">
                <a:latin typeface="黑体"/>
                <a:cs typeface="黑体"/>
              </a:rPr>
              <a:t>：如何判定一棵二叉树是二叉排序</a:t>
            </a:r>
            <a:r>
              <a:rPr dirty="0" spc="-5">
                <a:latin typeface="黑体"/>
                <a:cs typeface="黑体"/>
              </a:rPr>
              <a:t>树</a:t>
            </a:r>
            <a:r>
              <a:rPr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494" y="2443378"/>
            <a:ext cx="8150859" cy="3596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718820" marR="338455" indent="-5715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答：</a:t>
            </a:r>
            <a:r>
              <a:rPr dirty="0" sz="2400" b="1">
                <a:latin typeface="新宋体"/>
                <a:cs typeface="新宋体"/>
              </a:rPr>
              <a:t>先对二叉树进行中序遍历，然后对遍历序列进行一轮 </a:t>
            </a:r>
            <a:r>
              <a:rPr dirty="0" sz="2400" b="1">
                <a:latin typeface="新宋体"/>
                <a:cs typeface="新宋体"/>
              </a:rPr>
              <a:t>冒泡排序，若交换标志不改变，则说明是一棵二叉排 </a:t>
            </a:r>
            <a:r>
              <a:rPr dirty="0" sz="2400" spc="-5" b="1">
                <a:latin typeface="新宋体"/>
                <a:cs typeface="新宋体"/>
              </a:rPr>
              <a:t>序树。</a:t>
            </a:r>
            <a:endParaRPr sz="2400">
              <a:latin typeface="新宋体"/>
              <a:cs typeface="新宋体"/>
            </a:endParaRPr>
          </a:p>
          <a:p>
            <a:pPr marL="147320">
              <a:lnSpc>
                <a:spcPct val="100000"/>
              </a:lnSpc>
            </a:pPr>
            <a:r>
              <a:rPr dirty="0" sz="2400" spc="-5" b="1">
                <a:solidFill>
                  <a:srgbClr val="CC0000"/>
                </a:solidFill>
                <a:latin typeface="新宋体"/>
                <a:cs typeface="新宋体"/>
              </a:rPr>
              <a:t>前提：</a:t>
            </a:r>
            <a:r>
              <a:rPr dirty="0" sz="2400" b="1">
                <a:latin typeface="新宋体"/>
                <a:cs typeface="新宋体"/>
              </a:rPr>
              <a:t>生成二叉排序树时，相同的元素不插入。</a:t>
            </a:r>
            <a:endParaRPr sz="2400">
              <a:latin typeface="新宋体"/>
              <a:cs typeface="新宋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279400" marR="5080" indent="-266700">
              <a:lnSpc>
                <a:spcPct val="92300"/>
              </a:lnSpc>
            </a:pPr>
            <a:r>
              <a:rPr dirty="0" sz="2400" b="1">
                <a:latin typeface="宋体"/>
                <a:cs typeface="宋体"/>
              </a:rPr>
              <a:t>3．</a:t>
            </a:r>
            <a:r>
              <a:rPr dirty="0" sz="2400" spc="-5" b="1">
                <a:latin typeface="宋体"/>
                <a:cs typeface="宋体"/>
              </a:rPr>
              <a:t>数据序列</a:t>
            </a:r>
            <a:r>
              <a:rPr dirty="0" sz="2400" b="1">
                <a:latin typeface="宋体"/>
                <a:cs typeface="宋体"/>
              </a:rPr>
              <a:t>（2，1，4，9，8，10，6，20）</a:t>
            </a:r>
            <a:r>
              <a:rPr dirty="0" sz="2400" spc="-5" b="1">
                <a:latin typeface="宋体"/>
                <a:cs typeface="宋体"/>
              </a:rPr>
              <a:t>只能是下列排序 </a:t>
            </a:r>
            <a:r>
              <a:rPr dirty="0" baseline="1157" sz="3600" spc="-7" b="1">
                <a:latin typeface="宋体"/>
                <a:cs typeface="宋体"/>
              </a:rPr>
              <a:t>算法中的</a:t>
            </a:r>
            <a:r>
              <a:rPr dirty="0" baseline="1157" sz="3600" b="1">
                <a:latin typeface="宋体"/>
                <a:cs typeface="宋体"/>
              </a:rPr>
              <a:t>(</a:t>
            </a:r>
            <a:r>
              <a:rPr dirty="0" baseline="1157" sz="3600" spc="802" b="1">
                <a:latin typeface="宋体"/>
                <a:cs typeface="宋体"/>
              </a:rPr>
              <a:t> </a:t>
            </a:r>
            <a:r>
              <a:rPr dirty="0" sz="2800" spc="-700" b="1">
                <a:solidFill>
                  <a:srgbClr val="CC0000"/>
                </a:solidFill>
                <a:latin typeface="新宋体"/>
                <a:cs typeface="新宋体"/>
              </a:rPr>
              <a:t>A</a:t>
            </a:r>
            <a:r>
              <a:rPr dirty="0" sz="2800" spc="-405" b="1">
                <a:latin typeface="新宋体"/>
                <a:cs typeface="新宋体"/>
              </a:rPr>
              <a:t> </a:t>
            </a:r>
            <a:r>
              <a:rPr dirty="0" baseline="1157" sz="3600" b="1">
                <a:latin typeface="宋体"/>
                <a:cs typeface="宋体"/>
              </a:rPr>
              <a:t>)</a:t>
            </a:r>
            <a:r>
              <a:rPr dirty="0" baseline="1157" sz="3600" spc="-7" b="1">
                <a:latin typeface="宋体"/>
                <a:cs typeface="宋体"/>
              </a:rPr>
              <a:t>的两趟排序后的结果。【合肥工业大学 </a:t>
            </a:r>
            <a:r>
              <a:rPr dirty="0" sz="2400" spc="-5" b="1">
                <a:latin typeface="宋体"/>
                <a:cs typeface="宋体"/>
              </a:rPr>
              <a:t>2000</a:t>
            </a:r>
            <a:r>
              <a:rPr dirty="0" sz="2400" spc="-15" b="1">
                <a:latin typeface="宋体"/>
                <a:cs typeface="宋体"/>
              </a:rPr>
              <a:t>】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2007870" algn="l"/>
                <a:tab pos="4156710" algn="l"/>
                <a:tab pos="6151880" algn="l"/>
              </a:tabLst>
            </a:pPr>
            <a:r>
              <a:rPr dirty="0" sz="2400" spc="-5" b="1">
                <a:latin typeface="宋体"/>
                <a:cs typeface="宋体"/>
              </a:rPr>
              <a:t>A.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快速排</a:t>
            </a:r>
            <a:r>
              <a:rPr dirty="0" sz="2400" spc="-10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B.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冒泡排</a:t>
            </a:r>
            <a:r>
              <a:rPr dirty="0" sz="2400" spc="-10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C.</a:t>
            </a:r>
            <a:r>
              <a:rPr dirty="0" sz="2400" spc="15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选择排</a:t>
            </a:r>
            <a:r>
              <a:rPr dirty="0" sz="2400" spc="-10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D.</a:t>
            </a:r>
            <a:r>
              <a:rPr dirty="0" sz="2400" spc="-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插入排序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7741" y="2037079"/>
            <a:ext cx="73450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dirty="0"/>
              <a:t>4．</a:t>
            </a:r>
            <a:r>
              <a:rPr dirty="0" spc="-5"/>
              <a:t>对序列</a:t>
            </a:r>
            <a:r>
              <a:rPr dirty="0"/>
              <a:t>{15，9，7，8，20，-1，4}</a:t>
            </a:r>
            <a:r>
              <a:rPr dirty="0" spc="-5"/>
              <a:t>进行排序，进行 一趟后数据的排列变为</a:t>
            </a:r>
            <a:r>
              <a:rPr dirty="0"/>
              <a:t>{4，9，-1，8，20，7，15}；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9788" y="2768600"/>
            <a:ext cx="4623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）排序。【南京理工大</a:t>
            </a:r>
            <a:r>
              <a:rPr dirty="0" sz="2400" spc="-10" b="1">
                <a:latin typeface="宋体"/>
                <a:cs typeface="宋体"/>
              </a:rPr>
              <a:t>学 </a:t>
            </a:r>
            <a:r>
              <a:rPr dirty="0" sz="2400" spc="-5" b="1">
                <a:latin typeface="宋体"/>
                <a:cs typeface="宋体"/>
              </a:rPr>
              <a:t>1998</a:t>
            </a:r>
            <a:r>
              <a:rPr dirty="0" sz="2400" spc="-15" b="1">
                <a:latin typeface="宋体"/>
                <a:cs typeface="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】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5589" y="3134359"/>
            <a:ext cx="69399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1045" algn="l"/>
                <a:tab pos="4009390" algn="l"/>
                <a:tab pos="5853430" algn="l"/>
              </a:tabLst>
            </a:pPr>
            <a:r>
              <a:rPr dirty="0" sz="2400" spc="-5" b="1">
                <a:latin typeface="宋体"/>
                <a:cs typeface="宋体"/>
              </a:rPr>
              <a:t>A.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选</a:t>
            </a:r>
            <a:r>
              <a:rPr dirty="0" sz="2400" spc="-10" b="1">
                <a:latin typeface="宋体"/>
                <a:cs typeface="宋体"/>
              </a:rPr>
              <a:t>择	</a:t>
            </a:r>
            <a:r>
              <a:rPr dirty="0" sz="2400" spc="-5" b="1">
                <a:latin typeface="宋体"/>
                <a:cs typeface="宋体"/>
              </a:rPr>
              <a:t>B.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快</a:t>
            </a:r>
            <a:r>
              <a:rPr dirty="0" sz="2400" spc="-10" b="1">
                <a:latin typeface="宋体"/>
                <a:cs typeface="宋体"/>
              </a:rPr>
              <a:t>速	</a:t>
            </a:r>
            <a:r>
              <a:rPr dirty="0" sz="2400" spc="-5" b="1">
                <a:latin typeface="宋体"/>
                <a:cs typeface="宋体"/>
              </a:rPr>
              <a:t>C.</a:t>
            </a:r>
            <a:r>
              <a:rPr dirty="0" sz="2400" spc="15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希</a:t>
            </a:r>
            <a:r>
              <a:rPr dirty="0" sz="2400" spc="-10" b="1">
                <a:latin typeface="宋体"/>
                <a:cs typeface="宋体"/>
              </a:rPr>
              <a:t>尔	</a:t>
            </a:r>
            <a:r>
              <a:rPr dirty="0" sz="2400" spc="-5" b="1">
                <a:latin typeface="宋体"/>
                <a:cs typeface="宋体"/>
              </a:rPr>
              <a:t>D.</a:t>
            </a:r>
            <a:r>
              <a:rPr dirty="0" sz="2400" spc="-8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冒泡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7741" y="4597400"/>
            <a:ext cx="7536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5．</a:t>
            </a:r>
            <a:r>
              <a:rPr dirty="0" sz="2400" spc="-5" b="1">
                <a:latin typeface="宋体"/>
                <a:cs typeface="宋体"/>
              </a:rPr>
              <a:t>若上题的数据经一趟排序后的排列为</a:t>
            </a:r>
            <a:r>
              <a:rPr dirty="0" sz="2400" b="1">
                <a:latin typeface="宋体"/>
                <a:cs typeface="宋体"/>
              </a:rPr>
              <a:t>{9，15，7，8，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4441" y="4963159"/>
            <a:ext cx="37026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宋体"/>
                <a:cs typeface="宋体"/>
              </a:rPr>
              <a:t>20，-1，4}，则采用的是（ </a:t>
            </a:r>
            <a:r>
              <a:rPr dirty="0" sz="2400" spc="-5" b="1">
                <a:latin typeface="宋体"/>
                <a:cs typeface="宋体"/>
              </a:rPr>
              <a:t>大</a:t>
            </a:r>
            <a:r>
              <a:rPr dirty="0" sz="2400" spc="-10" b="1">
                <a:latin typeface="宋体"/>
                <a:cs typeface="宋体"/>
              </a:rPr>
              <a:t>学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1998</a:t>
            </a:r>
            <a:r>
              <a:rPr dirty="0" sz="2400" spc="25" b="1">
                <a:latin typeface="宋体"/>
                <a:cs typeface="宋体"/>
              </a:rPr>
              <a:t> </a:t>
            </a:r>
            <a:r>
              <a:rPr dirty="0" sz="2400" spc="-10" b="1">
                <a:latin typeface="宋体"/>
                <a:cs typeface="宋体"/>
              </a:rPr>
              <a:t>】</a:t>
            </a:r>
            <a:endParaRPr sz="2400">
              <a:latin typeface="宋体"/>
              <a:cs typeface="宋体"/>
            </a:endParaRPr>
          </a:p>
          <a:p>
            <a:pPr marL="53340">
              <a:lnSpc>
                <a:spcPct val="100000"/>
              </a:lnSpc>
              <a:tabLst>
                <a:tab pos="2050414" algn="l"/>
              </a:tabLst>
            </a:pPr>
            <a:r>
              <a:rPr dirty="0" sz="2400" spc="-5" b="1">
                <a:latin typeface="宋体"/>
                <a:cs typeface="宋体"/>
              </a:rPr>
              <a:t>A．</a:t>
            </a:r>
            <a:r>
              <a:rPr dirty="0" sz="2400" spc="-10" b="1">
                <a:latin typeface="宋体"/>
                <a:cs typeface="宋体"/>
              </a:rPr>
              <a:t>选</a:t>
            </a:r>
            <a:r>
              <a:rPr dirty="0" sz="2400" spc="-15" b="1">
                <a:latin typeface="宋体"/>
                <a:cs typeface="宋体"/>
              </a:rPr>
              <a:t>择	</a:t>
            </a:r>
            <a:r>
              <a:rPr dirty="0" sz="2400" spc="-5" b="1">
                <a:latin typeface="宋体"/>
                <a:cs typeface="宋体"/>
              </a:rPr>
              <a:t>B. </a:t>
            </a:r>
            <a:r>
              <a:rPr dirty="0" sz="2400" spc="-10" b="1">
                <a:latin typeface="宋体"/>
                <a:cs typeface="宋体"/>
              </a:rPr>
              <a:t>堆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4889" y="5694679"/>
            <a:ext cx="34016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dirty="0" sz="2400" spc="-5" b="1">
                <a:latin typeface="宋体"/>
                <a:cs typeface="宋体"/>
              </a:rPr>
              <a:t>C.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直接插</a:t>
            </a:r>
            <a:r>
              <a:rPr dirty="0" sz="2400" spc="-10" b="1">
                <a:latin typeface="宋体"/>
                <a:cs typeface="宋体"/>
              </a:rPr>
              <a:t>入	</a:t>
            </a:r>
            <a:r>
              <a:rPr dirty="0" sz="2400" spc="-5" b="1">
                <a:latin typeface="宋体"/>
                <a:cs typeface="宋体"/>
              </a:rPr>
              <a:t>D.</a:t>
            </a:r>
            <a:r>
              <a:rPr dirty="0" sz="2400" spc="-8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冒泡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4441" y="2717545"/>
            <a:ext cx="21634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则采用的是</a:t>
            </a:r>
            <a:r>
              <a:rPr dirty="0" sz="2400" spc="-10" b="1">
                <a:latin typeface="宋体"/>
                <a:cs typeface="宋体"/>
              </a:rPr>
              <a:t>（</a:t>
            </a:r>
            <a:r>
              <a:rPr dirty="0" sz="2400" spc="-440" b="1">
                <a:latin typeface="宋体"/>
                <a:cs typeface="宋体"/>
              </a:rPr>
              <a:t> </a:t>
            </a:r>
            <a:r>
              <a:rPr dirty="0" baseline="-5952" sz="4200" spc="-15" b="1">
                <a:solidFill>
                  <a:srgbClr val="CC0000"/>
                </a:solidFill>
                <a:latin typeface="新宋体"/>
                <a:cs typeface="新宋体"/>
              </a:rPr>
              <a:t>C</a:t>
            </a:r>
            <a:endParaRPr baseline="-5952" sz="4200">
              <a:latin typeface="新宋体"/>
              <a:cs typeface="新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01360" y="4912105"/>
            <a:ext cx="27806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0" b="1">
                <a:latin typeface="宋体"/>
                <a:cs typeface="宋体"/>
              </a:rPr>
              <a:t>）</a:t>
            </a:r>
            <a:r>
              <a:rPr dirty="0" baseline="-3968" sz="4200" spc="-1800" b="1">
                <a:solidFill>
                  <a:srgbClr val="CC0000"/>
                </a:solidFill>
                <a:latin typeface="新宋体"/>
                <a:cs typeface="新宋体"/>
              </a:rPr>
              <a:t>C</a:t>
            </a:r>
            <a:r>
              <a:rPr dirty="0" baseline="-3968" sz="4200" spc="-1725" b="1">
                <a:solidFill>
                  <a:srgbClr val="CC0000"/>
                </a:solidFill>
                <a:latin typeface="新宋体"/>
                <a:cs typeface="新宋体"/>
              </a:rPr>
              <a:t> </a:t>
            </a:r>
            <a:r>
              <a:rPr dirty="0" sz="2400" b="1">
                <a:latin typeface="宋体"/>
                <a:cs typeface="宋体"/>
              </a:rPr>
              <a:t>排序。【南京理工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dirty="0"/>
              <a:t>6．</a:t>
            </a:r>
            <a:r>
              <a:rPr dirty="0" spc="-5"/>
              <a:t>对一组数据</a:t>
            </a:r>
            <a:r>
              <a:rPr dirty="0"/>
              <a:t>（84，47，25，15，21）</a:t>
            </a:r>
            <a:r>
              <a:rPr dirty="0" spc="-5"/>
              <a:t>排序，数据的 </a:t>
            </a:r>
            <a:r>
              <a:rPr dirty="0"/>
              <a:t>排列次序在排序的过程中的变化</a:t>
            </a:r>
            <a:r>
              <a:rPr dirty="0" spc="-10"/>
              <a:t>为</a:t>
            </a:r>
            <a:r>
              <a:rPr dirty="0" spc="-645"/>
              <a:t> </a:t>
            </a:r>
            <a:r>
              <a:rPr dirty="0"/>
              <a:t>【南京理工大</a:t>
            </a:r>
            <a:r>
              <a:rPr dirty="0" spc="-10"/>
              <a:t>学</a:t>
            </a:r>
            <a:r>
              <a:rPr dirty="0" spc="-640"/>
              <a:t> </a:t>
            </a:r>
            <a:r>
              <a:rPr dirty="0" spc="-10"/>
              <a:t>】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2616" y="2582671"/>
            <a:ext cx="7728584" cy="3181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174625" indent="-266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宋体"/>
                <a:cs typeface="宋体"/>
              </a:rPr>
              <a:t>（1） </a:t>
            </a:r>
            <a:r>
              <a:rPr dirty="0" sz="2400" b="1">
                <a:latin typeface="宋体"/>
                <a:cs typeface="宋体"/>
              </a:rPr>
              <a:t>84 47 25 15 21 </a:t>
            </a:r>
            <a:r>
              <a:rPr dirty="0" sz="2400" spc="-10" b="1">
                <a:latin typeface="宋体"/>
                <a:cs typeface="宋体"/>
              </a:rPr>
              <a:t>（2） </a:t>
            </a:r>
            <a:r>
              <a:rPr dirty="0" sz="2400" b="1">
                <a:latin typeface="宋体"/>
                <a:cs typeface="宋体"/>
              </a:rPr>
              <a:t>15 47 25 84 21 </a:t>
            </a:r>
            <a:r>
              <a:rPr dirty="0" sz="2400" spc="-5" b="1">
                <a:latin typeface="宋体"/>
                <a:cs typeface="宋体"/>
              </a:rPr>
              <a:t>（3）  15 21 25 84 47 </a:t>
            </a:r>
            <a:r>
              <a:rPr dirty="0" sz="2400" spc="-10" b="1">
                <a:latin typeface="宋体"/>
                <a:cs typeface="宋体"/>
              </a:rPr>
              <a:t>（4） </a:t>
            </a:r>
            <a:r>
              <a:rPr dirty="0" sz="2400" spc="-5" b="1">
                <a:latin typeface="宋体"/>
                <a:cs typeface="宋体"/>
              </a:rPr>
              <a:t>15 21 25 47</a:t>
            </a:r>
            <a:r>
              <a:rPr dirty="0" sz="2400" spc="16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84 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920"/>
              </a:lnSpc>
            </a:pPr>
            <a:r>
              <a:rPr dirty="0" sz="2400" b="1">
                <a:latin typeface="宋体"/>
                <a:cs typeface="宋体"/>
              </a:rPr>
              <a:t>则采用的排序</a:t>
            </a:r>
            <a:r>
              <a:rPr dirty="0" sz="2400" spc="-10" b="1">
                <a:latin typeface="宋体"/>
                <a:cs typeface="宋体"/>
              </a:rPr>
              <a:t>是</a:t>
            </a:r>
            <a:r>
              <a:rPr dirty="0" sz="2400" spc="30" b="1">
                <a:latin typeface="宋体"/>
                <a:cs typeface="宋体"/>
              </a:rPr>
              <a:t> </a:t>
            </a:r>
            <a:r>
              <a:rPr dirty="0" sz="2400" b="1">
                <a:latin typeface="宋体"/>
                <a:cs typeface="宋体"/>
              </a:rPr>
              <a:t>(</a:t>
            </a:r>
            <a:r>
              <a:rPr dirty="0" sz="2400" spc="880" b="1">
                <a:latin typeface="宋体"/>
                <a:cs typeface="宋体"/>
              </a:rPr>
              <a:t> </a:t>
            </a:r>
            <a:r>
              <a:rPr dirty="0" baseline="1984" sz="4200" spc="-1635" b="1">
                <a:solidFill>
                  <a:srgbClr val="CC0000"/>
                </a:solidFill>
                <a:latin typeface="新宋体"/>
                <a:cs typeface="新宋体"/>
              </a:rPr>
              <a:t>A</a:t>
            </a:r>
            <a:r>
              <a:rPr dirty="0" sz="2800" spc="-994" b="1">
                <a:latin typeface="新宋体"/>
                <a:cs typeface="新宋体"/>
              </a:rPr>
              <a:t> </a:t>
            </a:r>
            <a:r>
              <a:rPr dirty="0" sz="2400" b="1">
                <a:latin typeface="宋体"/>
                <a:cs typeface="宋体"/>
              </a:rPr>
              <a:t>)</a:t>
            </a:r>
            <a:r>
              <a:rPr dirty="0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320040">
              <a:lnSpc>
                <a:spcPts val="2840"/>
              </a:lnSpc>
              <a:tabLst>
                <a:tab pos="2472690" algn="l"/>
                <a:tab pos="4471035" algn="l"/>
                <a:tab pos="6315710" algn="l"/>
              </a:tabLst>
            </a:pPr>
            <a:r>
              <a:rPr dirty="0" sz="2400" spc="-5" b="1">
                <a:latin typeface="宋体"/>
                <a:cs typeface="宋体"/>
              </a:rPr>
              <a:t>A.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选</a:t>
            </a:r>
            <a:r>
              <a:rPr dirty="0" sz="2400" spc="-10" b="1">
                <a:latin typeface="宋体"/>
                <a:cs typeface="宋体"/>
              </a:rPr>
              <a:t>择	</a:t>
            </a:r>
            <a:r>
              <a:rPr dirty="0" sz="2400" spc="-5" b="1">
                <a:latin typeface="宋体"/>
                <a:cs typeface="宋体"/>
              </a:rPr>
              <a:t>B.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冒</a:t>
            </a:r>
            <a:r>
              <a:rPr dirty="0" sz="2400" spc="-10" b="1">
                <a:latin typeface="宋体"/>
                <a:cs typeface="宋体"/>
              </a:rPr>
              <a:t>泡	</a:t>
            </a:r>
            <a:r>
              <a:rPr dirty="0" sz="2400" spc="-5" b="1">
                <a:latin typeface="宋体"/>
                <a:cs typeface="宋体"/>
              </a:rPr>
              <a:t>C.</a:t>
            </a:r>
            <a:r>
              <a:rPr dirty="0" sz="2400" spc="15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快</a:t>
            </a:r>
            <a:r>
              <a:rPr dirty="0" sz="2400" spc="-10" b="1">
                <a:latin typeface="宋体"/>
                <a:cs typeface="宋体"/>
              </a:rPr>
              <a:t>速	</a:t>
            </a:r>
            <a:r>
              <a:rPr dirty="0" sz="2400" spc="-5" b="1">
                <a:latin typeface="宋体"/>
                <a:cs typeface="宋体"/>
              </a:rPr>
              <a:t>D.</a:t>
            </a:r>
            <a:r>
              <a:rPr dirty="0" sz="2400" spc="-2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插入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02870" marR="5080">
              <a:lnSpc>
                <a:spcPct val="97300"/>
              </a:lnSpc>
              <a:spcBef>
                <a:spcPts val="1700"/>
              </a:spcBef>
              <a:tabLst>
                <a:tab pos="1945005" algn="l"/>
                <a:tab pos="4097020" algn="l"/>
                <a:tab pos="5940425" algn="l"/>
              </a:tabLst>
            </a:pPr>
            <a:r>
              <a:rPr dirty="0" baseline="2314" sz="3600" b="1">
                <a:latin typeface="宋体"/>
                <a:cs typeface="宋体"/>
              </a:rPr>
              <a:t>7．</a:t>
            </a:r>
            <a:r>
              <a:rPr dirty="0" baseline="2314" sz="3600" spc="-7" b="1">
                <a:latin typeface="宋体"/>
                <a:cs typeface="宋体"/>
              </a:rPr>
              <a:t>下列排序算法中</a:t>
            </a:r>
            <a:r>
              <a:rPr dirty="0" baseline="2314" sz="3600" b="1">
                <a:latin typeface="宋体"/>
                <a:cs typeface="宋体"/>
              </a:rPr>
              <a:t>(</a:t>
            </a:r>
            <a:r>
              <a:rPr dirty="0" baseline="2314" sz="3600" spc="937" b="1">
                <a:latin typeface="宋体"/>
                <a:cs typeface="宋体"/>
              </a:rPr>
              <a:t> </a:t>
            </a:r>
            <a:r>
              <a:rPr dirty="0" sz="2800" spc="-800" b="1">
                <a:solidFill>
                  <a:srgbClr val="CC0000"/>
                </a:solidFill>
                <a:latin typeface="新宋体"/>
                <a:cs typeface="新宋体"/>
              </a:rPr>
              <a:t>B</a:t>
            </a:r>
            <a:r>
              <a:rPr dirty="0" baseline="1984" sz="4200" spc="-307" b="1">
                <a:latin typeface="新宋体"/>
                <a:cs typeface="新宋体"/>
              </a:rPr>
              <a:t> </a:t>
            </a:r>
            <a:r>
              <a:rPr dirty="0" baseline="2314" sz="3600" b="1">
                <a:latin typeface="宋体"/>
                <a:cs typeface="宋体"/>
              </a:rPr>
              <a:t>)</a:t>
            </a:r>
            <a:r>
              <a:rPr dirty="0" baseline="2314" sz="3600" spc="-7" b="1">
                <a:latin typeface="宋体"/>
                <a:cs typeface="宋体"/>
              </a:rPr>
              <a:t>不能保证每趟排序至少能将 </a:t>
            </a:r>
            <a:r>
              <a:rPr dirty="0" baseline="1157" sz="3600" b="1">
                <a:latin typeface="宋体"/>
                <a:cs typeface="宋体"/>
              </a:rPr>
              <a:t>一个元素放到其最终的位置上。【合肥工业大</a:t>
            </a:r>
            <a:r>
              <a:rPr dirty="0" baseline="1157" sz="3600" spc="-15" b="1">
                <a:latin typeface="宋体"/>
                <a:cs typeface="宋体"/>
              </a:rPr>
              <a:t>学</a:t>
            </a:r>
            <a:r>
              <a:rPr dirty="0" baseline="1157" sz="3600" spc="-944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2001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baseline="1157" sz="3600" spc="-15" b="1">
                <a:latin typeface="宋体"/>
                <a:cs typeface="宋体"/>
              </a:rPr>
              <a:t>】 </a:t>
            </a:r>
            <a:r>
              <a:rPr dirty="0" sz="2400" spc="-5" b="1">
                <a:latin typeface="宋体"/>
                <a:cs typeface="宋体"/>
              </a:rPr>
              <a:t>A.</a:t>
            </a:r>
            <a:r>
              <a:rPr dirty="0" sz="2400" spc="-10" b="1">
                <a:latin typeface="宋体"/>
                <a:cs typeface="宋体"/>
              </a:rPr>
              <a:t>快速排</a:t>
            </a:r>
            <a:r>
              <a:rPr dirty="0" sz="2400" spc="-15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B.</a:t>
            </a:r>
            <a:r>
              <a:rPr dirty="0" sz="2400" spc="15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shell</a:t>
            </a:r>
            <a:r>
              <a:rPr dirty="0" sz="2400" spc="-10" b="1">
                <a:latin typeface="宋体"/>
                <a:cs typeface="宋体"/>
              </a:rPr>
              <a:t>排</a:t>
            </a:r>
            <a:r>
              <a:rPr dirty="0" sz="2400" spc="-15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C.</a:t>
            </a:r>
            <a:r>
              <a:rPr dirty="0" sz="2400" spc="10" b="1">
                <a:latin typeface="宋体"/>
                <a:cs typeface="宋体"/>
              </a:rPr>
              <a:t> </a:t>
            </a:r>
            <a:r>
              <a:rPr dirty="0" sz="2400" spc="-5" b="1">
                <a:latin typeface="宋体"/>
                <a:cs typeface="宋体"/>
              </a:rPr>
              <a:t>堆排</a:t>
            </a:r>
            <a:r>
              <a:rPr dirty="0" sz="2400" spc="-10" b="1">
                <a:latin typeface="宋体"/>
                <a:cs typeface="宋体"/>
              </a:rPr>
              <a:t>序	</a:t>
            </a:r>
            <a:r>
              <a:rPr dirty="0" sz="2400" spc="-5" b="1">
                <a:latin typeface="宋体"/>
                <a:cs typeface="宋体"/>
              </a:rPr>
              <a:t>D.</a:t>
            </a:r>
            <a:r>
              <a:rPr dirty="0" sz="2400" spc="-10" b="1">
                <a:latin typeface="宋体"/>
                <a:cs typeface="宋体"/>
              </a:rPr>
              <a:t>冒泡排序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4127" y="1786127"/>
            <a:ext cx="8382000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3317" y="928370"/>
            <a:ext cx="27806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黑体"/>
                <a:cs typeface="黑体"/>
              </a:rPr>
              <a:t>8.7</a:t>
            </a:r>
            <a:r>
              <a:rPr dirty="0" sz="3600" spc="-80">
                <a:latin typeface="黑体"/>
                <a:cs typeface="黑体"/>
              </a:rPr>
              <a:t> </a:t>
            </a:r>
            <a:r>
              <a:rPr dirty="0" sz="3600" spc="-5">
                <a:latin typeface="黑体"/>
                <a:cs typeface="黑体"/>
              </a:rPr>
              <a:t>外部排序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/>
              <a:t>例如：假设有一个含</a:t>
            </a:r>
            <a:r>
              <a:rPr dirty="0" spc="-5">
                <a:latin typeface="宋体"/>
                <a:cs typeface="宋体"/>
              </a:rPr>
              <a:t>10,000</a:t>
            </a:r>
            <a:r>
              <a:rPr dirty="0"/>
              <a:t>个记录的磁盘文件，而 </a:t>
            </a:r>
            <a:r>
              <a:rPr dirty="0"/>
              <a:t>当前所用的计算机一次只能对</a:t>
            </a:r>
            <a:r>
              <a:rPr dirty="0" spc="-5">
                <a:latin typeface="宋体"/>
                <a:cs typeface="宋体"/>
              </a:rPr>
              <a:t>1,000</a:t>
            </a:r>
            <a:r>
              <a:rPr dirty="0"/>
              <a:t>个记录进行内 </a:t>
            </a:r>
            <a:r>
              <a:rPr dirty="0"/>
              <a:t>部排序，则首先利用内部排序的方法得到</a:t>
            </a:r>
            <a:r>
              <a:rPr dirty="0" spc="-5">
                <a:latin typeface="宋体"/>
                <a:cs typeface="宋体"/>
              </a:rPr>
              <a:t>10</a:t>
            </a:r>
            <a:r>
              <a:rPr dirty="0"/>
              <a:t>个初始 </a:t>
            </a:r>
            <a:r>
              <a:rPr dirty="0"/>
              <a:t>归并段，然后进行逐趟归并。</a:t>
            </a:r>
          </a:p>
          <a:p>
            <a:pPr marL="106045" marR="102235">
              <a:lnSpc>
                <a:spcPct val="110000"/>
              </a:lnSpc>
              <a:spcBef>
                <a:spcPts val="560"/>
              </a:spcBef>
            </a:pPr>
            <a:r>
              <a:rPr dirty="0" sz="2400" spc="-5"/>
              <a:t>假设进行</a:t>
            </a:r>
            <a:r>
              <a:rPr dirty="0" sz="2400" spc="-10">
                <a:latin typeface="宋体"/>
                <a:cs typeface="宋体"/>
              </a:rPr>
              <a:t>2</a:t>
            </a:r>
            <a:r>
              <a:rPr dirty="0" baseline="-8101" sz="3600">
                <a:latin typeface="Symbol"/>
                <a:cs typeface="Symbol"/>
              </a:rPr>
              <a:t></a:t>
            </a:r>
            <a:r>
              <a:rPr dirty="0" sz="2400" spc="-5"/>
              <a:t>路归</a:t>
            </a:r>
            <a:r>
              <a:rPr dirty="0" sz="2400"/>
              <a:t>并</a:t>
            </a:r>
            <a:r>
              <a:rPr dirty="0" sz="2400" spc="5">
                <a:latin typeface="宋体"/>
                <a:cs typeface="宋体"/>
              </a:rPr>
              <a:t>(</a:t>
            </a:r>
            <a:r>
              <a:rPr dirty="0" sz="2400"/>
              <a:t>即两两归并</a:t>
            </a:r>
            <a:r>
              <a:rPr dirty="0" sz="2400">
                <a:latin typeface="宋体"/>
                <a:cs typeface="宋体"/>
              </a:rPr>
              <a:t>)</a:t>
            </a:r>
            <a:r>
              <a:rPr dirty="0" sz="2400"/>
              <a:t>，则第一趟</a:t>
            </a:r>
            <a:r>
              <a:rPr dirty="0" sz="2400" spc="5"/>
              <a:t>由</a:t>
            </a:r>
            <a:r>
              <a:rPr dirty="0" sz="2400">
                <a:latin typeface="宋体"/>
                <a:cs typeface="宋体"/>
              </a:rPr>
              <a:t>10</a:t>
            </a:r>
            <a:r>
              <a:rPr dirty="0" sz="2400"/>
              <a:t>个归并段 </a:t>
            </a:r>
            <a:r>
              <a:rPr dirty="0" sz="2400" spc="-5"/>
              <a:t>得到</a:t>
            </a:r>
            <a:r>
              <a:rPr dirty="0" sz="2400" spc="-5">
                <a:latin typeface="宋体"/>
                <a:cs typeface="宋体"/>
              </a:rPr>
              <a:t>5</a:t>
            </a:r>
            <a:r>
              <a:rPr dirty="0" sz="2400"/>
              <a:t>个归并</a:t>
            </a:r>
            <a:r>
              <a:rPr dirty="0" sz="2400" spc="-5"/>
              <a:t>段</a:t>
            </a:r>
            <a:r>
              <a:rPr dirty="0" sz="2400" spc="-10">
                <a:latin typeface="宋体"/>
                <a:cs typeface="宋体"/>
              </a:rPr>
              <a:t>;</a:t>
            </a:r>
            <a:endParaRPr sz="2400">
              <a:latin typeface="宋体"/>
              <a:cs typeface="宋体"/>
            </a:endParaRPr>
          </a:p>
          <a:p>
            <a:pPr marL="85090">
              <a:lnSpc>
                <a:spcPct val="100000"/>
              </a:lnSpc>
              <a:spcBef>
                <a:spcPts val="785"/>
              </a:spcBef>
            </a:pPr>
            <a:r>
              <a:rPr dirty="0" sz="2400" spc="-5"/>
              <a:t>第二趟</a:t>
            </a:r>
            <a:r>
              <a:rPr dirty="0" sz="2400" spc="-10"/>
              <a:t>由</a:t>
            </a:r>
            <a:r>
              <a:rPr dirty="0" sz="2400" spc="-15"/>
              <a:t> </a:t>
            </a:r>
            <a:r>
              <a:rPr dirty="0" sz="2400" spc="-5">
                <a:latin typeface="宋体"/>
                <a:cs typeface="宋体"/>
              </a:rPr>
              <a:t>5</a:t>
            </a:r>
            <a:r>
              <a:rPr dirty="0" sz="2400" spc="-35">
                <a:latin typeface="宋体"/>
                <a:cs typeface="宋体"/>
              </a:rPr>
              <a:t> </a:t>
            </a:r>
            <a:r>
              <a:rPr dirty="0" sz="2400" spc="-5"/>
              <a:t>个归并段得</a:t>
            </a:r>
            <a:r>
              <a:rPr dirty="0" sz="2400"/>
              <a:t>到</a:t>
            </a:r>
            <a:r>
              <a:rPr dirty="0" sz="2400">
                <a:latin typeface="宋体"/>
                <a:cs typeface="宋体"/>
              </a:rPr>
              <a:t>3</a:t>
            </a:r>
            <a:r>
              <a:rPr dirty="0" sz="2400"/>
              <a:t>个归并</a:t>
            </a:r>
            <a:r>
              <a:rPr dirty="0" sz="2400" spc="5"/>
              <a:t>段</a:t>
            </a:r>
            <a:r>
              <a:rPr dirty="0" sz="2400" spc="-10">
                <a:latin typeface="宋体"/>
                <a:cs typeface="宋体"/>
              </a:rPr>
              <a:t>;</a:t>
            </a:r>
            <a:endParaRPr sz="2400">
              <a:latin typeface="宋体"/>
              <a:cs typeface="宋体"/>
            </a:endParaRPr>
          </a:p>
          <a:p>
            <a:pPr marL="98425">
              <a:lnSpc>
                <a:spcPct val="100000"/>
              </a:lnSpc>
              <a:spcBef>
                <a:spcPts val="1920"/>
              </a:spcBef>
            </a:pPr>
            <a:r>
              <a:rPr dirty="0" sz="2400" spc="-5"/>
              <a:t>第三趟</a:t>
            </a:r>
            <a:r>
              <a:rPr dirty="0" sz="2400" spc="-10"/>
              <a:t>由</a:t>
            </a:r>
            <a:r>
              <a:rPr dirty="0" sz="2400" spc="-15"/>
              <a:t> </a:t>
            </a:r>
            <a:r>
              <a:rPr dirty="0" sz="2400" spc="-5">
                <a:latin typeface="宋体"/>
                <a:cs typeface="宋体"/>
              </a:rPr>
              <a:t>3</a:t>
            </a:r>
            <a:r>
              <a:rPr dirty="0" sz="2400" spc="-35">
                <a:latin typeface="宋体"/>
                <a:cs typeface="宋体"/>
              </a:rPr>
              <a:t> </a:t>
            </a:r>
            <a:r>
              <a:rPr dirty="0" sz="2400" spc="-5"/>
              <a:t>个归并段得</a:t>
            </a:r>
            <a:r>
              <a:rPr dirty="0" sz="2400"/>
              <a:t>到</a:t>
            </a:r>
            <a:r>
              <a:rPr dirty="0" sz="2400">
                <a:latin typeface="宋体"/>
                <a:cs typeface="宋体"/>
              </a:rPr>
              <a:t>2</a:t>
            </a:r>
            <a:r>
              <a:rPr dirty="0" sz="2400"/>
              <a:t>个归并</a:t>
            </a:r>
            <a:r>
              <a:rPr dirty="0" sz="2400" spc="5"/>
              <a:t>段</a:t>
            </a:r>
            <a:r>
              <a:rPr dirty="0" sz="2400" spc="-10">
                <a:latin typeface="宋体"/>
                <a:cs typeface="宋体"/>
              </a:rPr>
              <a:t>;</a:t>
            </a:r>
            <a:endParaRPr sz="2400">
              <a:latin typeface="宋体"/>
              <a:cs typeface="宋体"/>
            </a:endParaRPr>
          </a:p>
          <a:p>
            <a:pPr marL="60325">
              <a:lnSpc>
                <a:spcPct val="100000"/>
              </a:lnSpc>
              <a:spcBef>
                <a:spcPts val="2135"/>
              </a:spcBef>
            </a:pPr>
            <a:r>
              <a:rPr dirty="0" sz="2400"/>
              <a:t>最后一趟归并得到整个记录的有序序列。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57200" y="990600"/>
            <a:ext cx="4857750" cy="533400"/>
          </a:xfrm>
          <a:custGeom>
            <a:avLst/>
            <a:gdLst/>
            <a:ahLst/>
            <a:cxnLst/>
            <a:rect l="l" t="t" r="r" b="b"/>
            <a:pathLst>
              <a:path w="4857750" h="533400">
                <a:moveTo>
                  <a:pt x="0" y="0"/>
                </a:moveTo>
                <a:lnTo>
                  <a:pt x="0" y="533400"/>
                </a:lnTo>
                <a:lnTo>
                  <a:pt x="4857750" y="533399"/>
                </a:lnTo>
                <a:lnTo>
                  <a:pt x="4857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3432" y="943610"/>
            <a:ext cx="36861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华文楷体"/>
                <a:cs typeface="华文楷体"/>
              </a:rPr>
              <a:t>外部排序的基本方法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6527" y="4901184"/>
            <a:ext cx="6778752" cy="1560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1581150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7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1581530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90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6800" y="662978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809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17585" y="733805"/>
            <a:ext cx="1194816" cy="1030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4841" y="1724081"/>
            <a:ext cx="8248015" cy="293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C00000"/>
                </a:solidFill>
                <a:latin typeface="宋体"/>
                <a:cs typeface="宋体"/>
              </a:rPr>
              <a:t>分析上述外排过程中访问外存的次数：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185420">
              <a:lnSpc>
                <a:spcPct val="125000"/>
              </a:lnSpc>
            </a:pPr>
            <a:r>
              <a:rPr dirty="0" sz="2800" b="1">
                <a:latin typeface="新宋体"/>
                <a:cs typeface="新宋体"/>
              </a:rPr>
              <a:t>假设“数据块”的大小为</a:t>
            </a:r>
            <a:r>
              <a:rPr dirty="0" sz="2800" spc="-5" b="1">
                <a:latin typeface="宋体"/>
                <a:cs typeface="宋体"/>
              </a:rPr>
              <a:t>200</a:t>
            </a:r>
            <a:r>
              <a:rPr dirty="0" sz="2800" b="1">
                <a:latin typeface="新宋体"/>
                <a:cs typeface="新宋体"/>
              </a:rPr>
              <a:t>，即每一次访问外存可 </a:t>
            </a:r>
            <a:r>
              <a:rPr dirty="0" sz="2800" b="1">
                <a:latin typeface="新宋体"/>
                <a:cs typeface="新宋体"/>
              </a:rPr>
              <a:t>以读</a:t>
            </a:r>
            <a:r>
              <a:rPr dirty="0" sz="2800" spc="-5" b="1">
                <a:latin typeface="宋体"/>
                <a:cs typeface="宋体"/>
              </a:rPr>
              <a:t>/</a:t>
            </a:r>
            <a:r>
              <a:rPr dirty="0" sz="2800" b="1">
                <a:latin typeface="新宋体"/>
                <a:cs typeface="新宋体"/>
              </a:rPr>
              <a:t>写</a:t>
            </a:r>
            <a:r>
              <a:rPr dirty="0" sz="2800" spc="-5" b="1">
                <a:latin typeface="宋体"/>
                <a:cs typeface="宋体"/>
              </a:rPr>
              <a:t>200</a:t>
            </a:r>
            <a:r>
              <a:rPr dirty="0" sz="2800" b="1">
                <a:latin typeface="新宋体"/>
                <a:cs typeface="新宋体"/>
              </a:rPr>
              <a:t>个记录。</a:t>
            </a:r>
            <a:endParaRPr sz="2800">
              <a:latin typeface="新宋体"/>
              <a:cs typeface="新宋体"/>
            </a:endParaRPr>
          </a:p>
          <a:p>
            <a:pPr marL="12700" marR="5080">
              <a:lnSpc>
                <a:spcPct val="125000"/>
              </a:lnSpc>
            </a:pPr>
            <a:r>
              <a:rPr dirty="0" sz="2800" b="1">
                <a:latin typeface="新宋体"/>
                <a:cs typeface="新宋体"/>
              </a:rPr>
              <a:t>则对于</a:t>
            </a:r>
            <a:r>
              <a:rPr dirty="0" sz="2800" spc="-5" b="1">
                <a:latin typeface="宋体"/>
                <a:cs typeface="宋体"/>
              </a:rPr>
              <a:t>10,000</a:t>
            </a:r>
            <a:r>
              <a:rPr dirty="0" sz="2800" b="1">
                <a:latin typeface="新宋体"/>
                <a:cs typeface="新宋体"/>
              </a:rPr>
              <a:t>个记录，处理一遍需访问外存</a:t>
            </a:r>
            <a:r>
              <a:rPr dirty="0" sz="2800" spc="-5" b="1">
                <a:latin typeface="宋体"/>
                <a:cs typeface="宋体"/>
              </a:rPr>
              <a:t>100</a:t>
            </a:r>
            <a:r>
              <a:rPr dirty="0" sz="2800" b="1">
                <a:latin typeface="新宋体"/>
                <a:cs typeface="新宋体"/>
              </a:rPr>
              <a:t>次</a:t>
            </a:r>
            <a:r>
              <a:rPr dirty="0" sz="2800" spc="-5" b="1">
                <a:latin typeface="宋体"/>
                <a:cs typeface="宋体"/>
              </a:rPr>
              <a:t>(</a:t>
            </a:r>
            <a:r>
              <a:rPr dirty="0" sz="2800" spc="-10" b="1">
                <a:latin typeface="新宋体"/>
                <a:cs typeface="新宋体"/>
              </a:rPr>
              <a:t>读 </a:t>
            </a:r>
            <a:r>
              <a:rPr dirty="0" sz="2800" b="1">
                <a:latin typeface="新宋体"/>
                <a:cs typeface="新宋体"/>
              </a:rPr>
              <a:t>和写各</a:t>
            </a:r>
            <a:r>
              <a:rPr dirty="0" sz="2800" spc="-5" b="1">
                <a:latin typeface="宋体"/>
                <a:cs typeface="宋体"/>
              </a:rPr>
              <a:t>50</a:t>
            </a:r>
            <a:r>
              <a:rPr dirty="0" sz="2800" b="1">
                <a:latin typeface="新宋体"/>
                <a:cs typeface="新宋体"/>
              </a:rPr>
              <a:t>次</a:t>
            </a:r>
            <a:r>
              <a:rPr dirty="0" sz="2800" spc="-5" b="1">
                <a:latin typeface="宋体"/>
                <a:cs typeface="宋体"/>
              </a:rPr>
              <a:t>)</a:t>
            </a:r>
            <a:r>
              <a:rPr dirty="0" sz="2800" spc="-10" b="1">
                <a:latin typeface="新宋体"/>
                <a:cs typeface="新宋体"/>
              </a:rPr>
              <a:t>。</a:t>
            </a:r>
            <a:endParaRPr sz="2800">
              <a:latin typeface="新宋体"/>
              <a:cs typeface="新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339" y="6744523"/>
            <a:ext cx="1662430" cy="241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新宋体"/>
                <a:cs typeface="新宋体"/>
              </a:rPr>
              <a:t>数据结</a:t>
            </a:r>
            <a:r>
              <a:rPr dirty="0" sz="1400" spc="-5">
                <a:latin typeface="新宋体"/>
                <a:cs typeface="新宋体"/>
              </a:rPr>
              <a:t>构</a:t>
            </a:r>
            <a:r>
              <a:rPr dirty="0" sz="1400" spc="285">
                <a:latin typeface="新宋体"/>
                <a:cs typeface="新宋体"/>
              </a:rPr>
              <a:t> </a:t>
            </a:r>
            <a:r>
              <a:rPr dirty="0" sz="1400" spc="-5">
                <a:latin typeface="Verdana"/>
                <a:cs typeface="Verdana"/>
              </a:rPr>
              <a:t>page</a:t>
            </a:r>
            <a:r>
              <a:rPr dirty="0" sz="1400" spc="-85">
                <a:latin typeface="Verdana"/>
                <a:cs typeface="Verdana"/>
              </a:rPr>
              <a:t> </a:t>
            </a:r>
            <a:fld id="{81D60167-4931-47E6-BA6A-407CBD079E47}" type="slidenum">
              <a:rPr dirty="0" sz="1200">
                <a:solidFill>
                  <a:srgbClr val="CC0000"/>
                </a:solidFill>
                <a:latin typeface="Verdana"/>
                <a:cs typeface="Verdana"/>
              </a:rPr>
              <a:t>100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46096" y="3514821"/>
            <a:ext cx="10137534" cy="914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140"/>
              </a:lnSpc>
            </a:pPr>
            <a:r>
              <a:rPr dirty="0" sz="7200" spc="25">
                <a:latin typeface="宋体"/>
                <a:cs typeface="宋体"/>
              </a:rPr>
              <a:t>内部资料，请勿上传网</a:t>
            </a:r>
            <a:r>
              <a:rPr dirty="0" sz="7200" spc="-25">
                <a:latin typeface="宋体"/>
                <a:cs typeface="宋体"/>
              </a:rPr>
              <a:t>络</a:t>
            </a:r>
            <a:endParaRPr sz="7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2022-01-03T04:50:44Z</dcterms:created>
  <dcterms:modified xsi:type="dcterms:W3CDTF">2022-01-03T04:50:44Z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2022-01-03T00:00:00Z</vt:filetime>
  </property>
</Properties>
</file>